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6" roundtripDataSignature="AMtx7miXZhp2s6MIYlHL7YsCmzdOn8X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2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2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2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2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2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2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2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2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3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3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3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3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3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3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3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3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3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3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4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4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4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4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4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4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4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4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4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4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4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4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5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6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9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FE2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" name="Google Shape;7;p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20104099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1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51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5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5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8.png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10.png"/><Relationship Id="rId12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2.png"/><Relationship Id="rId8" Type="http://schemas.openxmlformats.org/officeDocument/2006/relationships/image" Target="../media/image10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257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3.png"/><Relationship Id="rId4" Type="http://schemas.openxmlformats.org/officeDocument/2006/relationships/image" Target="../media/image188.png"/><Relationship Id="rId9" Type="http://schemas.openxmlformats.org/officeDocument/2006/relationships/image" Target="../media/image99.png"/><Relationship Id="rId14" Type="http://schemas.openxmlformats.org/officeDocument/2006/relationships/image" Target="../media/image119.png"/><Relationship Id="rId5" Type="http://schemas.openxmlformats.org/officeDocument/2006/relationships/image" Target="../media/image93.png"/><Relationship Id="rId6" Type="http://schemas.openxmlformats.org/officeDocument/2006/relationships/image" Target="../media/image114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1.png"/><Relationship Id="rId11" Type="http://schemas.openxmlformats.org/officeDocument/2006/relationships/image" Target="../media/image137.png"/><Relationship Id="rId10" Type="http://schemas.openxmlformats.org/officeDocument/2006/relationships/image" Target="../media/image80.png"/><Relationship Id="rId21" Type="http://schemas.openxmlformats.org/officeDocument/2006/relationships/image" Target="../media/image155.png"/><Relationship Id="rId13" Type="http://schemas.openxmlformats.org/officeDocument/2006/relationships/image" Target="../media/image130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82.png"/><Relationship Id="rId15" Type="http://schemas.openxmlformats.org/officeDocument/2006/relationships/image" Target="../media/image135.png"/><Relationship Id="rId14" Type="http://schemas.openxmlformats.org/officeDocument/2006/relationships/image" Target="../media/image92.png"/><Relationship Id="rId17" Type="http://schemas.openxmlformats.org/officeDocument/2006/relationships/image" Target="../media/image133.png"/><Relationship Id="rId16" Type="http://schemas.openxmlformats.org/officeDocument/2006/relationships/image" Target="../media/image136.png"/><Relationship Id="rId5" Type="http://schemas.openxmlformats.org/officeDocument/2006/relationships/image" Target="../media/image118.png"/><Relationship Id="rId19" Type="http://schemas.openxmlformats.org/officeDocument/2006/relationships/image" Target="../media/image96.png"/><Relationship Id="rId6" Type="http://schemas.openxmlformats.org/officeDocument/2006/relationships/image" Target="../media/image129.png"/><Relationship Id="rId18" Type="http://schemas.openxmlformats.org/officeDocument/2006/relationships/image" Target="../media/image86.png"/><Relationship Id="rId7" Type="http://schemas.openxmlformats.org/officeDocument/2006/relationships/image" Target="../media/image81.png"/><Relationship Id="rId8" Type="http://schemas.openxmlformats.org/officeDocument/2006/relationships/image" Target="../media/image127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1.png"/><Relationship Id="rId11" Type="http://schemas.openxmlformats.org/officeDocument/2006/relationships/image" Target="../media/image157.png"/><Relationship Id="rId22" Type="http://schemas.openxmlformats.org/officeDocument/2006/relationships/image" Target="../media/image158.png"/><Relationship Id="rId10" Type="http://schemas.openxmlformats.org/officeDocument/2006/relationships/image" Target="../media/image145.png"/><Relationship Id="rId21" Type="http://schemas.openxmlformats.org/officeDocument/2006/relationships/image" Target="../media/image156.png"/><Relationship Id="rId13" Type="http://schemas.openxmlformats.org/officeDocument/2006/relationships/image" Target="../media/image85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82.png"/><Relationship Id="rId15" Type="http://schemas.openxmlformats.org/officeDocument/2006/relationships/image" Target="../media/image148.png"/><Relationship Id="rId14" Type="http://schemas.openxmlformats.org/officeDocument/2006/relationships/image" Target="../media/image150.png"/><Relationship Id="rId17" Type="http://schemas.openxmlformats.org/officeDocument/2006/relationships/image" Target="../media/image153.png"/><Relationship Id="rId16" Type="http://schemas.openxmlformats.org/officeDocument/2006/relationships/image" Target="../media/image151.png"/><Relationship Id="rId5" Type="http://schemas.openxmlformats.org/officeDocument/2006/relationships/image" Target="../media/image143.png"/><Relationship Id="rId19" Type="http://schemas.openxmlformats.org/officeDocument/2006/relationships/image" Target="../media/image96.png"/><Relationship Id="rId6" Type="http://schemas.openxmlformats.org/officeDocument/2006/relationships/image" Target="../media/image142.png"/><Relationship Id="rId18" Type="http://schemas.openxmlformats.org/officeDocument/2006/relationships/image" Target="../media/image86.png"/><Relationship Id="rId7" Type="http://schemas.openxmlformats.org/officeDocument/2006/relationships/image" Target="../media/image144.png"/><Relationship Id="rId8" Type="http://schemas.openxmlformats.org/officeDocument/2006/relationships/image" Target="../media/image15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62.jpg"/><Relationship Id="rId12" Type="http://schemas.openxmlformats.org/officeDocument/2006/relationships/image" Target="../media/image17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5.png"/><Relationship Id="rId4" Type="http://schemas.openxmlformats.org/officeDocument/2006/relationships/image" Target="../media/image219.png"/><Relationship Id="rId9" Type="http://schemas.openxmlformats.org/officeDocument/2006/relationships/image" Target="../media/image99.png"/><Relationship Id="rId5" Type="http://schemas.openxmlformats.org/officeDocument/2006/relationships/image" Target="../media/image225.png"/><Relationship Id="rId6" Type="http://schemas.openxmlformats.org/officeDocument/2006/relationships/image" Target="../media/image161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1.png"/><Relationship Id="rId11" Type="http://schemas.openxmlformats.org/officeDocument/2006/relationships/image" Target="../media/image137.png"/><Relationship Id="rId10" Type="http://schemas.openxmlformats.org/officeDocument/2006/relationships/image" Target="../media/image80.png"/><Relationship Id="rId21" Type="http://schemas.openxmlformats.org/officeDocument/2006/relationships/image" Target="../media/image158.png"/><Relationship Id="rId13" Type="http://schemas.openxmlformats.org/officeDocument/2006/relationships/image" Target="../media/image130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82.png"/><Relationship Id="rId15" Type="http://schemas.openxmlformats.org/officeDocument/2006/relationships/image" Target="../media/image135.png"/><Relationship Id="rId14" Type="http://schemas.openxmlformats.org/officeDocument/2006/relationships/image" Target="../media/image150.png"/><Relationship Id="rId17" Type="http://schemas.openxmlformats.org/officeDocument/2006/relationships/image" Target="../media/image133.png"/><Relationship Id="rId16" Type="http://schemas.openxmlformats.org/officeDocument/2006/relationships/image" Target="../media/image136.png"/><Relationship Id="rId5" Type="http://schemas.openxmlformats.org/officeDocument/2006/relationships/image" Target="../media/image160.png"/><Relationship Id="rId19" Type="http://schemas.openxmlformats.org/officeDocument/2006/relationships/image" Target="../media/image96.png"/><Relationship Id="rId6" Type="http://schemas.openxmlformats.org/officeDocument/2006/relationships/image" Target="../media/image129.png"/><Relationship Id="rId18" Type="http://schemas.openxmlformats.org/officeDocument/2006/relationships/image" Target="../media/image86.png"/><Relationship Id="rId7" Type="http://schemas.openxmlformats.org/officeDocument/2006/relationships/image" Target="../media/image163.png"/><Relationship Id="rId8" Type="http://schemas.openxmlformats.org/officeDocument/2006/relationships/image" Target="../media/image12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98.png"/><Relationship Id="rId1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5.png"/><Relationship Id="rId4" Type="http://schemas.openxmlformats.org/officeDocument/2006/relationships/image" Target="../media/image219.png"/><Relationship Id="rId9" Type="http://schemas.openxmlformats.org/officeDocument/2006/relationships/image" Target="../media/image99.png"/><Relationship Id="rId5" Type="http://schemas.openxmlformats.org/officeDocument/2006/relationships/image" Target="../media/image225.png"/><Relationship Id="rId6" Type="http://schemas.openxmlformats.org/officeDocument/2006/relationships/image" Target="../media/image161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6.png"/><Relationship Id="rId11" Type="http://schemas.openxmlformats.org/officeDocument/2006/relationships/image" Target="../media/image84.png"/><Relationship Id="rId10" Type="http://schemas.openxmlformats.org/officeDocument/2006/relationships/image" Target="../media/image80.png"/><Relationship Id="rId21" Type="http://schemas.openxmlformats.org/officeDocument/2006/relationships/image" Target="../media/image187.png"/><Relationship Id="rId13" Type="http://schemas.openxmlformats.org/officeDocument/2006/relationships/image" Target="../media/image85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82.png"/><Relationship Id="rId15" Type="http://schemas.openxmlformats.org/officeDocument/2006/relationships/image" Target="../media/image183.png"/><Relationship Id="rId14" Type="http://schemas.openxmlformats.org/officeDocument/2006/relationships/image" Target="../media/image150.png"/><Relationship Id="rId17" Type="http://schemas.openxmlformats.org/officeDocument/2006/relationships/image" Target="../media/image185.png"/><Relationship Id="rId16" Type="http://schemas.openxmlformats.org/officeDocument/2006/relationships/image" Target="../media/image87.png"/><Relationship Id="rId5" Type="http://schemas.openxmlformats.org/officeDocument/2006/relationships/image" Target="../media/image181.png"/><Relationship Id="rId19" Type="http://schemas.openxmlformats.org/officeDocument/2006/relationships/image" Target="../media/image96.png"/><Relationship Id="rId6" Type="http://schemas.openxmlformats.org/officeDocument/2006/relationships/image" Target="../media/image175.png"/><Relationship Id="rId18" Type="http://schemas.openxmlformats.org/officeDocument/2006/relationships/image" Target="../media/image86.png"/><Relationship Id="rId7" Type="http://schemas.openxmlformats.org/officeDocument/2006/relationships/image" Target="../media/image180.png"/><Relationship Id="rId8" Type="http://schemas.openxmlformats.org/officeDocument/2006/relationships/image" Target="../media/image17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04.jpg"/><Relationship Id="rId1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7.png"/><Relationship Id="rId4" Type="http://schemas.openxmlformats.org/officeDocument/2006/relationships/image" Target="../media/image240.png"/><Relationship Id="rId9" Type="http://schemas.openxmlformats.org/officeDocument/2006/relationships/image" Target="../media/image99.png"/><Relationship Id="rId14" Type="http://schemas.openxmlformats.org/officeDocument/2006/relationships/image" Target="../media/image202.png"/><Relationship Id="rId5" Type="http://schemas.openxmlformats.org/officeDocument/2006/relationships/image" Target="../media/image93.png"/><Relationship Id="rId6" Type="http://schemas.openxmlformats.org/officeDocument/2006/relationships/image" Target="../media/image18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199.jpg"/><Relationship Id="rId1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7.png"/><Relationship Id="rId4" Type="http://schemas.openxmlformats.org/officeDocument/2006/relationships/image" Target="../media/image247.png"/><Relationship Id="rId9" Type="http://schemas.openxmlformats.org/officeDocument/2006/relationships/image" Target="../media/image99.png"/><Relationship Id="rId15" Type="http://schemas.openxmlformats.org/officeDocument/2006/relationships/image" Target="../media/image211.jpg"/><Relationship Id="rId14" Type="http://schemas.openxmlformats.org/officeDocument/2006/relationships/image" Target="../media/image201.png"/><Relationship Id="rId5" Type="http://schemas.openxmlformats.org/officeDocument/2006/relationships/image" Target="../media/image93.png"/><Relationship Id="rId6" Type="http://schemas.openxmlformats.org/officeDocument/2006/relationships/image" Target="../media/image196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6.png"/><Relationship Id="rId11" Type="http://schemas.openxmlformats.org/officeDocument/2006/relationships/image" Target="../media/image84.png"/><Relationship Id="rId22" Type="http://schemas.openxmlformats.org/officeDocument/2006/relationships/image" Target="../media/image212.png"/><Relationship Id="rId10" Type="http://schemas.openxmlformats.org/officeDocument/2006/relationships/image" Target="../media/image80.png"/><Relationship Id="rId21" Type="http://schemas.openxmlformats.org/officeDocument/2006/relationships/image" Target="../media/image229.png"/><Relationship Id="rId13" Type="http://schemas.openxmlformats.org/officeDocument/2006/relationships/image" Target="../media/image85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9" Type="http://schemas.openxmlformats.org/officeDocument/2006/relationships/image" Target="../media/image82.png"/><Relationship Id="rId15" Type="http://schemas.openxmlformats.org/officeDocument/2006/relationships/image" Target="../media/image183.png"/><Relationship Id="rId14" Type="http://schemas.openxmlformats.org/officeDocument/2006/relationships/image" Target="../media/image92.png"/><Relationship Id="rId17" Type="http://schemas.openxmlformats.org/officeDocument/2006/relationships/image" Target="../media/image185.png"/><Relationship Id="rId16" Type="http://schemas.openxmlformats.org/officeDocument/2006/relationships/image" Target="../media/image87.png"/><Relationship Id="rId5" Type="http://schemas.openxmlformats.org/officeDocument/2006/relationships/image" Target="../media/image181.png"/><Relationship Id="rId19" Type="http://schemas.openxmlformats.org/officeDocument/2006/relationships/image" Target="../media/image96.png"/><Relationship Id="rId6" Type="http://schemas.openxmlformats.org/officeDocument/2006/relationships/image" Target="../media/image175.png"/><Relationship Id="rId18" Type="http://schemas.openxmlformats.org/officeDocument/2006/relationships/image" Target="../media/image86.png"/><Relationship Id="rId7" Type="http://schemas.openxmlformats.org/officeDocument/2006/relationships/image" Target="../media/image208.png"/><Relationship Id="rId8" Type="http://schemas.openxmlformats.org/officeDocument/2006/relationships/image" Target="../media/image17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11.png"/><Relationship Id="rId13" Type="http://schemas.openxmlformats.org/officeDocument/2006/relationships/image" Target="../media/image48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30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79.png"/><Relationship Id="rId1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7.png"/><Relationship Id="rId4" Type="http://schemas.openxmlformats.org/officeDocument/2006/relationships/image" Target="../media/image247.png"/><Relationship Id="rId9" Type="http://schemas.openxmlformats.org/officeDocument/2006/relationships/image" Target="../media/image99.png"/><Relationship Id="rId15" Type="http://schemas.openxmlformats.org/officeDocument/2006/relationships/image" Target="../media/image216.jpg"/><Relationship Id="rId14" Type="http://schemas.openxmlformats.org/officeDocument/2006/relationships/image" Target="../media/image218.png"/><Relationship Id="rId5" Type="http://schemas.openxmlformats.org/officeDocument/2006/relationships/image" Target="../media/image93.png"/><Relationship Id="rId6" Type="http://schemas.openxmlformats.org/officeDocument/2006/relationships/image" Target="../media/image18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7.png"/><Relationship Id="rId4" Type="http://schemas.openxmlformats.org/officeDocument/2006/relationships/image" Target="../media/image240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217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34.png"/><Relationship Id="rId1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5.png"/><Relationship Id="rId4" Type="http://schemas.openxmlformats.org/officeDocument/2006/relationships/image" Target="../media/image286.png"/><Relationship Id="rId9" Type="http://schemas.openxmlformats.org/officeDocument/2006/relationships/image" Target="../media/image99.png"/><Relationship Id="rId15" Type="http://schemas.openxmlformats.org/officeDocument/2006/relationships/image" Target="../media/image230.jpg"/><Relationship Id="rId14" Type="http://schemas.openxmlformats.org/officeDocument/2006/relationships/image" Target="../media/image222.png"/><Relationship Id="rId16" Type="http://schemas.openxmlformats.org/officeDocument/2006/relationships/image" Target="../media/image233.jpg"/><Relationship Id="rId5" Type="http://schemas.openxmlformats.org/officeDocument/2006/relationships/image" Target="../media/image220.png"/><Relationship Id="rId6" Type="http://schemas.openxmlformats.org/officeDocument/2006/relationships/image" Target="../media/image217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36.png"/><Relationship Id="rId1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5.png"/><Relationship Id="rId4" Type="http://schemas.openxmlformats.org/officeDocument/2006/relationships/image" Target="../media/image286.png"/><Relationship Id="rId9" Type="http://schemas.openxmlformats.org/officeDocument/2006/relationships/image" Target="../media/image99.png"/><Relationship Id="rId14" Type="http://schemas.openxmlformats.org/officeDocument/2006/relationships/image" Target="../media/image237.jpg"/><Relationship Id="rId5" Type="http://schemas.openxmlformats.org/officeDocument/2006/relationships/image" Target="../media/image220.png"/><Relationship Id="rId6" Type="http://schemas.openxmlformats.org/officeDocument/2006/relationships/image" Target="../media/image231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39.jpg"/><Relationship Id="rId1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7.png"/><Relationship Id="rId4" Type="http://schemas.openxmlformats.org/officeDocument/2006/relationships/image" Target="../media/image300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231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01.png"/><Relationship Id="rId13" Type="http://schemas.openxmlformats.org/officeDocument/2006/relationships/image" Target="../media/image248.jpg"/><Relationship Id="rId1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7.png"/><Relationship Id="rId4" Type="http://schemas.openxmlformats.org/officeDocument/2006/relationships/image" Target="../media/image300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231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8.png"/><Relationship Id="rId11" Type="http://schemas.openxmlformats.org/officeDocument/2006/relationships/image" Target="../media/image157.png"/><Relationship Id="rId10" Type="http://schemas.openxmlformats.org/officeDocument/2006/relationships/image" Target="../media/image252.png"/><Relationship Id="rId21" Type="http://schemas.openxmlformats.org/officeDocument/2006/relationships/image" Target="../media/image261.png"/><Relationship Id="rId13" Type="http://schemas.openxmlformats.org/officeDocument/2006/relationships/image" Target="../media/image256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0.png"/><Relationship Id="rId4" Type="http://schemas.openxmlformats.org/officeDocument/2006/relationships/image" Target="../media/image95.png"/><Relationship Id="rId9" Type="http://schemas.openxmlformats.org/officeDocument/2006/relationships/image" Target="../media/image82.png"/><Relationship Id="rId15" Type="http://schemas.openxmlformats.org/officeDocument/2006/relationships/image" Target="../media/image183.png"/><Relationship Id="rId14" Type="http://schemas.openxmlformats.org/officeDocument/2006/relationships/image" Target="../media/image150.png"/><Relationship Id="rId17" Type="http://schemas.openxmlformats.org/officeDocument/2006/relationships/image" Target="../media/image259.png"/><Relationship Id="rId16" Type="http://schemas.openxmlformats.org/officeDocument/2006/relationships/image" Target="../media/image260.png"/><Relationship Id="rId5" Type="http://schemas.openxmlformats.org/officeDocument/2006/relationships/image" Target="../media/image143.png"/><Relationship Id="rId19" Type="http://schemas.openxmlformats.org/officeDocument/2006/relationships/image" Target="../media/image96.png"/><Relationship Id="rId6" Type="http://schemas.openxmlformats.org/officeDocument/2006/relationships/image" Target="../media/image249.png"/><Relationship Id="rId18" Type="http://schemas.openxmlformats.org/officeDocument/2006/relationships/image" Target="../media/image86.png"/><Relationship Id="rId7" Type="http://schemas.openxmlformats.org/officeDocument/2006/relationships/image" Target="../media/image180.png"/><Relationship Id="rId8" Type="http://schemas.openxmlformats.org/officeDocument/2006/relationships/image" Target="../media/image25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264.jpg"/><Relationship Id="rId1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4.png"/><Relationship Id="rId4" Type="http://schemas.openxmlformats.org/officeDocument/2006/relationships/image" Target="../media/image311.png"/><Relationship Id="rId9" Type="http://schemas.openxmlformats.org/officeDocument/2006/relationships/image" Target="../media/image99.png"/><Relationship Id="rId15" Type="http://schemas.openxmlformats.org/officeDocument/2006/relationships/image" Target="../media/image265.png"/><Relationship Id="rId14" Type="http://schemas.openxmlformats.org/officeDocument/2006/relationships/image" Target="../media/image268.jpg"/><Relationship Id="rId5" Type="http://schemas.openxmlformats.org/officeDocument/2006/relationships/image" Target="../media/image298.png"/><Relationship Id="rId6" Type="http://schemas.openxmlformats.org/officeDocument/2006/relationships/image" Target="../media/image26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270.png"/><Relationship Id="rId12" Type="http://schemas.openxmlformats.org/officeDocument/2006/relationships/image" Target="../media/image26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3.png"/><Relationship Id="rId4" Type="http://schemas.openxmlformats.org/officeDocument/2006/relationships/image" Target="../media/image304.png"/><Relationship Id="rId9" Type="http://schemas.openxmlformats.org/officeDocument/2006/relationships/image" Target="../media/image99.png"/><Relationship Id="rId5" Type="http://schemas.openxmlformats.org/officeDocument/2006/relationships/image" Target="../media/image316.png"/><Relationship Id="rId6" Type="http://schemas.openxmlformats.org/officeDocument/2006/relationships/image" Target="../media/image266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0.png"/><Relationship Id="rId4" Type="http://schemas.openxmlformats.org/officeDocument/2006/relationships/image" Target="../media/image310.png"/><Relationship Id="rId9" Type="http://schemas.openxmlformats.org/officeDocument/2006/relationships/image" Target="../media/image99.png"/><Relationship Id="rId5" Type="http://schemas.openxmlformats.org/officeDocument/2006/relationships/image" Target="../media/image316.png"/><Relationship Id="rId6" Type="http://schemas.openxmlformats.org/officeDocument/2006/relationships/image" Target="../media/image273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0.png"/><Relationship Id="rId11" Type="http://schemas.openxmlformats.org/officeDocument/2006/relationships/image" Target="../media/image57.png"/><Relationship Id="rId22" Type="http://schemas.openxmlformats.org/officeDocument/2006/relationships/image" Target="../media/image33.png"/><Relationship Id="rId10" Type="http://schemas.openxmlformats.org/officeDocument/2006/relationships/image" Target="../media/image29.png"/><Relationship Id="rId21" Type="http://schemas.openxmlformats.org/officeDocument/2006/relationships/image" Target="../media/image98.png"/><Relationship Id="rId13" Type="http://schemas.openxmlformats.org/officeDocument/2006/relationships/image" Target="../media/image38.png"/><Relationship Id="rId12" Type="http://schemas.openxmlformats.org/officeDocument/2006/relationships/image" Target="../media/image26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15" Type="http://schemas.openxmlformats.org/officeDocument/2006/relationships/image" Target="../media/image27.png"/><Relationship Id="rId14" Type="http://schemas.openxmlformats.org/officeDocument/2006/relationships/image" Target="../media/image5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5" Type="http://schemas.openxmlformats.org/officeDocument/2006/relationships/image" Target="../media/image16.png"/><Relationship Id="rId19" Type="http://schemas.openxmlformats.org/officeDocument/2006/relationships/image" Target="../media/image28.png"/><Relationship Id="rId6" Type="http://schemas.openxmlformats.org/officeDocument/2006/relationships/image" Target="../media/image14.png"/><Relationship Id="rId18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281.jpg"/><Relationship Id="rId1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3.png"/><Relationship Id="rId4" Type="http://schemas.openxmlformats.org/officeDocument/2006/relationships/image" Target="../media/image331.png"/><Relationship Id="rId9" Type="http://schemas.openxmlformats.org/officeDocument/2006/relationships/image" Target="../media/image99.png"/><Relationship Id="rId14" Type="http://schemas.openxmlformats.org/officeDocument/2006/relationships/image" Target="../media/image290.png"/><Relationship Id="rId5" Type="http://schemas.openxmlformats.org/officeDocument/2006/relationships/image" Target="../media/image93.png"/><Relationship Id="rId6" Type="http://schemas.openxmlformats.org/officeDocument/2006/relationships/image" Target="../media/image26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288.png"/><Relationship Id="rId1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3.png"/><Relationship Id="rId4" Type="http://schemas.openxmlformats.org/officeDocument/2006/relationships/image" Target="../media/image347.png"/><Relationship Id="rId9" Type="http://schemas.openxmlformats.org/officeDocument/2006/relationships/image" Target="../media/image99.png"/><Relationship Id="rId15" Type="http://schemas.openxmlformats.org/officeDocument/2006/relationships/image" Target="../media/image292.jpg"/><Relationship Id="rId14" Type="http://schemas.openxmlformats.org/officeDocument/2006/relationships/image" Target="../media/image296.jpg"/><Relationship Id="rId16" Type="http://schemas.openxmlformats.org/officeDocument/2006/relationships/image" Target="../media/image294.png"/><Relationship Id="rId5" Type="http://schemas.openxmlformats.org/officeDocument/2006/relationships/image" Target="../media/image93.png"/><Relationship Id="rId6" Type="http://schemas.openxmlformats.org/officeDocument/2006/relationships/image" Target="../media/image287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49.png"/><Relationship Id="rId1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4.png"/><Relationship Id="rId4" Type="http://schemas.openxmlformats.org/officeDocument/2006/relationships/image" Target="../media/image337.png"/><Relationship Id="rId9" Type="http://schemas.openxmlformats.org/officeDocument/2006/relationships/image" Target="../media/image99.png"/><Relationship Id="rId5" Type="http://schemas.openxmlformats.org/officeDocument/2006/relationships/image" Target="../media/image220.png"/><Relationship Id="rId6" Type="http://schemas.openxmlformats.org/officeDocument/2006/relationships/image" Target="../media/image287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50.png"/><Relationship Id="rId1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4.png"/><Relationship Id="rId4" Type="http://schemas.openxmlformats.org/officeDocument/2006/relationships/image" Target="../media/image337.png"/><Relationship Id="rId9" Type="http://schemas.openxmlformats.org/officeDocument/2006/relationships/image" Target="../media/image99.png"/><Relationship Id="rId14" Type="http://schemas.openxmlformats.org/officeDocument/2006/relationships/image" Target="../media/image303.jpg"/><Relationship Id="rId5" Type="http://schemas.openxmlformats.org/officeDocument/2006/relationships/image" Target="../media/image220.png"/><Relationship Id="rId6" Type="http://schemas.openxmlformats.org/officeDocument/2006/relationships/image" Target="../media/image29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40.png"/><Relationship Id="rId12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7.png"/><Relationship Id="rId4" Type="http://schemas.openxmlformats.org/officeDocument/2006/relationships/image" Target="../media/image394.png"/><Relationship Id="rId9" Type="http://schemas.openxmlformats.org/officeDocument/2006/relationships/image" Target="../media/image99.png"/><Relationship Id="rId14" Type="http://schemas.openxmlformats.org/officeDocument/2006/relationships/image" Target="../media/image313.jpg"/><Relationship Id="rId5" Type="http://schemas.openxmlformats.org/officeDocument/2006/relationships/image" Target="../media/image241.png"/><Relationship Id="rId6" Type="http://schemas.openxmlformats.org/officeDocument/2006/relationships/image" Target="../media/image29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20.jpg"/><Relationship Id="rId1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7.png"/><Relationship Id="rId4" Type="http://schemas.openxmlformats.org/officeDocument/2006/relationships/image" Target="../media/image394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29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8.png"/><Relationship Id="rId11" Type="http://schemas.openxmlformats.org/officeDocument/2006/relationships/image" Target="../media/image84.png"/><Relationship Id="rId10" Type="http://schemas.openxmlformats.org/officeDocument/2006/relationships/image" Target="../media/image80.png"/><Relationship Id="rId21" Type="http://schemas.openxmlformats.org/officeDocument/2006/relationships/image" Target="../media/image329.png"/><Relationship Id="rId13" Type="http://schemas.openxmlformats.org/officeDocument/2006/relationships/image" Target="../media/image130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0.png"/><Relationship Id="rId4" Type="http://schemas.openxmlformats.org/officeDocument/2006/relationships/image" Target="../media/image95.png"/><Relationship Id="rId9" Type="http://schemas.openxmlformats.org/officeDocument/2006/relationships/image" Target="../media/image82.png"/><Relationship Id="rId15" Type="http://schemas.openxmlformats.org/officeDocument/2006/relationships/image" Target="../media/image327.png"/><Relationship Id="rId14" Type="http://schemas.openxmlformats.org/officeDocument/2006/relationships/image" Target="../media/image150.png"/><Relationship Id="rId17" Type="http://schemas.openxmlformats.org/officeDocument/2006/relationships/image" Target="../media/image89.png"/><Relationship Id="rId16" Type="http://schemas.openxmlformats.org/officeDocument/2006/relationships/image" Target="../media/image330.png"/><Relationship Id="rId5" Type="http://schemas.openxmlformats.org/officeDocument/2006/relationships/image" Target="../media/image319.png"/><Relationship Id="rId19" Type="http://schemas.openxmlformats.org/officeDocument/2006/relationships/image" Target="../media/image96.png"/><Relationship Id="rId6" Type="http://schemas.openxmlformats.org/officeDocument/2006/relationships/image" Target="../media/image326.png"/><Relationship Id="rId18" Type="http://schemas.openxmlformats.org/officeDocument/2006/relationships/image" Target="../media/image86.png"/><Relationship Id="rId7" Type="http://schemas.openxmlformats.org/officeDocument/2006/relationships/image" Target="../media/image163.png"/><Relationship Id="rId8" Type="http://schemas.openxmlformats.org/officeDocument/2006/relationships/image" Target="../media/image323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7.png"/><Relationship Id="rId4" Type="http://schemas.openxmlformats.org/officeDocument/2006/relationships/image" Target="../media/image394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33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334.png"/><Relationship Id="rId1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7.png"/><Relationship Id="rId4" Type="http://schemas.openxmlformats.org/officeDocument/2006/relationships/image" Target="../media/image410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33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334.png"/><Relationship Id="rId13" Type="http://schemas.openxmlformats.org/officeDocument/2006/relationships/image" Target="../media/image341.jpg"/><Relationship Id="rId12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7.png"/><Relationship Id="rId4" Type="http://schemas.openxmlformats.org/officeDocument/2006/relationships/image" Target="../media/image410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33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8.png"/><Relationship Id="rId13" Type="http://schemas.openxmlformats.org/officeDocument/2006/relationships/image" Target="../media/image45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51.png"/><Relationship Id="rId5" Type="http://schemas.openxmlformats.org/officeDocument/2006/relationships/image" Target="../media/image40.png"/><Relationship Id="rId19" Type="http://schemas.openxmlformats.org/officeDocument/2006/relationships/image" Target="../media/image68.png"/><Relationship Id="rId6" Type="http://schemas.openxmlformats.org/officeDocument/2006/relationships/image" Target="../media/image39.png"/><Relationship Id="rId18" Type="http://schemas.openxmlformats.org/officeDocument/2006/relationships/image" Target="../media/image52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334.png"/><Relationship Id="rId12" Type="http://schemas.openxmlformats.org/officeDocument/2006/relationships/image" Target="../media/image34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7.png"/><Relationship Id="rId4" Type="http://schemas.openxmlformats.org/officeDocument/2006/relationships/image" Target="../media/image410.png"/><Relationship Id="rId9" Type="http://schemas.openxmlformats.org/officeDocument/2006/relationships/image" Target="../media/image99.png"/><Relationship Id="rId5" Type="http://schemas.openxmlformats.org/officeDocument/2006/relationships/image" Target="../media/image241.png"/><Relationship Id="rId6" Type="http://schemas.openxmlformats.org/officeDocument/2006/relationships/image" Target="../media/image343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352.png"/><Relationship Id="rId5" Type="http://schemas.openxmlformats.org/officeDocument/2006/relationships/image" Target="../media/image346.png"/><Relationship Id="rId6" Type="http://schemas.openxmlformats.org/officeDocument/2006/relationships/image" Target="../media/image359.png"/><Relationship Id="rId7" Type="http://schemas.openxmlformats.org/officeDocument/2006/relationships/image" Target="../media/image356.png"/><Relationship Id="rId8" Type="http://schemas.openxmlformats.org/officeDocument/2006/relationships/image" Target="../media/image353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8.png"/><Relationship Id="rId13" Type="http://schemas.openxmlformats.org/officeDocument/2006/relationships/image" Target="../media/image45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7.png"/><Relationship Id="rId4" Type="http://schemas.openxmlformats.org/officeDocument/2006/relationships/image" Target="../media/image365.png"/><Relationship Id="rId9" Type="http://schemas.openxmlformats.org/officeDocument/2006/relationships/image" Target="../media/image43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51.png"/><Relationship Id="rId5" Type="http://schemas.openxmlformats.org/officeDocument/2006/relationships/image" Target="../media/image354.png"/><Relationship Id="rId19" Type="http://schemas.openxmlformats.org/officeDocument/2006/relationships/image" Target="../media/image373.png"/><Relationship Id="rId6" Type="http://schemas.openxmlformats.org/officeDocument/2006/relationships/image" Target="../media/image360.png"/><Relationship Id="rId18" Type="http://schemas.openxmlformats.org/officeDocument/2006/relationships/image" Target="../media/image366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69.png"/><Relationship Id="rId12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3.png"/><Relationship Id="rId4" Type="http://schemas.openxmlformats.org/officeDocument/2006/relationships/image" Target="../media/image331.png"/><Relationship Id="rId9" Type="http://schemas.openxmlformats.org/officeDocument/2006/relationships/image" Target="../media/image99.png"/><Relationship Id="rId14" Type="http://schemas.openxmlformats.org/officeDocument/2006/relationships/image" Target="../media/image367.jpg"/><Relationship Id="rId5" Type="http://schemas.openxmlformats.org/officeDocument/2006/relationships/image" Target="../media/image93.png"/><Relationship Id="rId6" Type="http://schemas.openxmlformats.org/officeDocument/2006/relationships/image" Target="../media/image273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69.png"/><Relationship Id="rId1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7.png"/><Relationship Id="rId4" Type="http://schemas.openxmlformats.org/officeDocument/2006/relationships/image" Target="../media/image443.png"/><Relationship Id="rId9" Type="http://schemas.openxmlformats.org/officeDocument/2006/relationships/image" Target="../media/image99.png"/><Relationship Id="rId14" Type="http://schemas.openxmlformats.org/officeDocument/2006/relationships/image" Target="../media/image374.jpg"/><Relationship Id="rId5" Type="http://schemas.openxmlformats.org/officeDocument/2006/relationships/image" Target="../media/image93.png"/><Relationship Id="rId6" Type="http://schemas.openxmlformats.org/officeDocument/2006/relationships/image" Target="../media/image273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76.jpg"/><Relationship Id="rId12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3.png"/><Relationship Id="rId4" Type="http://schemas.openxmlformats.org/officeDocument/2006/relationships/image" Target="../media/image347.png"/><Relationship Id="rId9" Type="http://schemas.openxmlformats.org/officeDocument/2006/relationships/image" Target="../media/image99.png"/><Relationship Id="rId14" Type="http://schemas.openxmlformats.org/officeDocument/2006/relationships/image" Target="../media/image380.png"/><Relationship Id="rId5" Type="http://schemas.openxmlformats.org/officeDocument/2006/relationships/image" Target="../media/image93.png"/><Relationship Id="rId6" Type="http://schemas.openxmlformats.org/officeDocument/2006/relationships/image" Target="../media/image26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86.png"/><Relationship Id="rId1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3.png"/><Relationship Id="rId4" Type="http://schemas.openxmlformats.org/officeDocument/2006/relationships/image" Target="../media/image347.png"/><Relationship Id="rId9" Type="http://schemas.openxmlformats.org/officeDocument/2006/relationships/image" Target="../media/image99.png"/><Relationship Id="rId15" Type="http://schemas.openxmlformats.org/officeDocument/2006/relationships/image" Target="../media/image384.jpg"/><Relationship Id="rId14" Type="http://schemas.openxmlformats.org/officeDocument/2006/relationships/image" Target="../media/image389.jpg"/><Relationship Id="rId17" Type="http://schemas.openxmlformats.org/officeDocument/2006/relationships/image" Target="../media/image387.png"/><Relationship Id="rId16" Type="http://schemas.openxmlformats.org/officeDocument/2006/relationships/image" Target="../media/image383.png"/><Relationship Id="rId5" Type="http://schemas.openxmlformats.org/officeDocument/2006/relationships/image" Target="../media/image93.png"/><Relationship Id="rId6" Type="http://schemas.openxmlformats.org/officeDocument/2006/relationships/image" Target="../media/image287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397.png"/><Relationship Id="rId1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4.png"/><Relationship Id="rId4" Type="http://schemas.openxmlformats.org/officeDocument/2006/relationships/image" Target="../media/image448.png"/><Relationship Id="rId9" Type="http://schemas.openxmlformats.org/officeDocument/2006/relationships/image" Target="../media/image99.png"/><Relationship Id="rId15" Type="http://schemas.openxmlformats.org/officeDocument/2006/relationships/image" Target="../media/image392.png"/><Relationship Id="rId14" Type="http://schemas.openxmlformats.org/officeDocument/2006/relationships/image" Target="../media/image391.png"/><Relationship Id="rId17" Type="http://schemas.openxmlformats.org/officeDocument/2006/relationships/image" Target="../media/image398.png"/><Relationship Id="rId16" Type="http://schemas.openxmlformats.org/officeDocument/2006/relationships/image" Target="../media/image395.png"/><Relationship Id="rId5" Type="http://schemas.openxmlformats.org/officeDocument/2006/relationships/image" Target="../media/image449.png"/><Relationship Id="rId19" Type="http://schemas.openxmlformats.org/officeDocument/2006/relationships/image" Target="../media/image400.png"/><Relationship Id="rId6" Type="http://schemas.openxmlformats.org/officeDocument/2006/relationships/image" Target="../media/image287.png"/><Relationship Id="rId18" Type="http://schemas.openxmlformats.org/officeDocument/2006/relationships/image" Target="../media/image399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453.png"/><Relationship Id="rId12" Type="http://schemas.openxmlformats.org/officeDocument/2006/relationships/image" Target="../media/image4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4.png"/><Relationship Id="rId4" Type="http://schemas.openxmlformats.org/officeDocument/2006/relationships/image" Target="../media/image448.png"/><Relationship Id="rId9" Type="http://schemas.openxmlformats.org/officeDocument/2006/relationships/image" Target="../media/image402.png"/><Relationship Id="rId14" Type="http://schemas.openxmlformats.org/officeDocument/2006/relationships/image" Target="../media/image407.jpg"/><Relationship Id="rId5" Type="http://schemas.openxmlformats.org/officeDocument/2006/relationships/image" Target="../media/image449.png"/><Relationship Id="rId6" Type="http://schemas.openxmlformats.org/officeDocument/2006/relationships/image" Target="../media/image403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Relationship Id="rId9" Type="http://schemas.openxmlformats.org/officeDocument/2006/relationships/image" Target="../media/image414.png"/><Relationship Id="rId5" Type="http://schemas.openxmlformats.org/officeDocument/2006/relationships/image" Target="../media/image346.png"/><Relationship Id="rId6" Type="http://schemas.openxmlformats.org/officeDocument/2006/relationships/image" Target="../media/image359.png"/><Relationship Id="rId7" Type="http://schemas.openxmlformats.org/officeDocument/2006/relationships/image" Target="../media/image356.png"/><Relationship Id="rId8" Type="http://schemas.openxmlformats.org/officeDocument/2006/relationships/image" Target="../media/image41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11" Type="http://schemas.openxmlformats.org/officeDocument/2006/relationships/image" Target="../media/image58.png"/><Relationship Id="rId10" Type="http://schemas.openxmlformats.org/officeDocument/2006/relationships/image" Target="../media/image43.png"/><Relationship Id="rId13" Type="http://schemas.openxmlformats.org/officeDocument/2006/relationships/image" Target="../media/image67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15" Type="http://schemas.openxmlformats.org/officeDocument/2006/relationships/image" Target="../media/image46.png"/><Relationship Id="rId14" Type="http://schemas.openxmlformats.org/officeDocument/2006/relationships/image" Target="../media/image45.png"/><Relationship Id="rId17" Type="http://schemas.openxmlformats.org/officeDocument/2006/relationships/image" Target="../media/image51.png"/><Relationship Id="rId16" Type="http://schemas.openxmlformats.org/officeDocument/2006/relationships/image" Target="../media/image47.png"/><Relationship Id="rId5" Type="http://schemas.openxmlformats.org/officeDocument/2006/relationships/image" Target="../media/image70.png"/><Relationship Id="rId19" Type="http://schemas.openxmlformats.org/officeDocument/2006/relationships/image" Target="../media/image77.png"/><Relationship Id="rId6" Type="http://schemas.openxmlformats.org/officeDocument/2006/relationships/image" Target="../media/image39.png"/><Relationship Id="rId18" Type="http://schemas.openxmlformats.org/officeDocument/2006/relationships/image" Target="../media/image49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0.png"/><Relationship Id="rId22" Type="http://schemas.openxmlformats.org/officeDocument/2006/relationships/image" Target="../media/image433.png"/><Relationship Id="rId21" Type="http://schemas.openxmlformats.org/officeDocument/2006/relationships/image" Target="../media/image444.png"/><Relationship Id="rId24" Type="http://schemas.openxmlformats.org/officeDocument/2006/relationships/image" Target="../media/image438.png"/><Relationship Id="rId23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6.png"/><Relationship Id="rId4" Type="http://schemas.openxmlformats.org/officeDocument/2006/relationships/image" Target="../media/image452.png"/><Relationship Id="rId9" Type="http://schemas.openxmlformats.org/officeDocument/2006/relationships/image" Target="../media/image423.png"/><Relationship Id="rId26" Type="http://schemas.openxmlformats.org/officeDocument/2006/relationships/image" Target="../media/image437.png"/><Relationship Id="rId25" Type="http://schemas.openxmlformats.org/officeDocument/2006/relationships/image" Target="../media/image439.png"/><Relationship Id="rId28" Type="http://schemas.openxmlformats.org/officeDocument/2006/relationships/image" Target="../media/image441.png"/><Relationship Id="rId27" Type="http://schemas.openxmlformats.org/officeDocument/2006/relationships/image" Target="../media/image455.png"/><Relationship Id="rId5" Type="http://schemas.openxmlformats.org/officeDocument/2006/relationships/image" Target="../media/image420.png"/><Relationship Id="rId6" Type="http://schemas.openxmlformats.org/officeDocument/2006/relationships/image" Target="../media/image418.png"/><Relationship Id="rId29" Type="http://schemas.openxmlformats.org/officeDocument/2006/relationships/image" Target="../media/image445.png"/><Relationship Id="rId7" Type="http://schemas.openxmlformats.org/officeDocument/2006/relationships/image" Target="../media/image417.png"/><Relationship Id="rId8" Type="http://schemas.openxmlformats.org/officeDocument/2006/relationships/image" Target="../media/image424.png"/><Relationship Id="rId30" Type="http://schemas.openxmlformats.org/officeDocument/2006/relationships/image" Target="../media/image442.png"/><Relationship Id="rId11" Type="http://schemas.openxmlformats.org/officeDocument/2006/relationships/image" Target="../media/image425.png"/><Relationship Id="rId10" Type="http://schemas.openxmlformats.org/officeDocument/2006/relationships/image" Target="../media/image422.png"/><Relationship Id="rId13" Type="http://schemas.openxmlformats.org/officeDocument/2006/relationships/image" Target="../media/image426.png"/><Relationship Id="rId12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9.png"/><Relationship Id="rId17" Type="http://schemas.openxmlformats.org/officeDocument/2006/relationships/image" Target="../media/image431.png"/><Relationship Id="rId16" Type="http://schemas.openxmlformats.org/officeDocument/2006/relationships/image" Target="../media/image440.png"/><Relationship Id="rId19" Type="http://schemas.openxmlformats.org/officeDocument/2006/relationships/image" Target="../media/image434.png"/><Relationship Id="rId18" Type="http://schemas.openxmlformats.org/officeDocument/2006/relationships/image" Target="../media/image43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11" Type="http://schemas.openxmlformats.org/officeDocument/2006/relationships/image" Target="../media/image84.png"/><Relationship Id="rId10" Type="http://schemas.openxmlformats.org/officeDocument/2006/relationships/image" Target="../media/image80.png"/><Relationship Id="rId21" Type="http://schemas.openxmlformats.org/officeDocument/2006/relationships/image" Target="../media/image91.png"/><Relationship Id="rId13" Type="http://schemas.openxmlformats.org/officeDocument/2006/relationships/image" Target="../media/image85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1.png"/><Relationship Id="rId4" Type="http://schemas.openxmlformats.org/officeDocument/2006/relationships/image" Target="../media/image95.png"/><Relationship Id="rId9" Type="http://schemas.openxmlformats.org/officeDocument/2006/relationships/image" Target="../media/image82.png"/><Relationship Id="rId15" Type="http://schemas.openxmlformats.org/officeDocument/2006/relationships/image" Target="../media/image88.png"/><Relationship Id="rId14" Type="http://schemas.openxmlformats.org/officeDocument/2006/relationships/image" Target="../media/image92.png"/><Relationship Id="rId17" Type="http://schemas.openxmlformats.org/officeDocument/2006/relationships/image" Target="../media/image89.png"/><Relationship Id="rId16" Type="http://schemas.openxmlformats.org/officeDocument/2006/relationships/image" Target="../media/image87.png"/><Relationship Id="rId5" Type="http://schemas.openxmlformats.org/officeDocument/2006/relationships/image" Target="../media/image90.png"/><Relationship Id="rId19" Type="http://schemas.openxmlformats.org/officeDocument/2006/relationships/image" Target="../media/image96.png"/><Relationship Id="rId6" Type="http://schemas.openxmlformats.org/officeDocument/2006/relationships/image" Target="../media/image78.png"/><Relationship Id="rId18" Type="http://schemas.openxmlformats.org/officeDocument/2006/relationships/image" Target="../media/image86.png"/><Relationship Id="rId7" Type="http://schemas.openxmlformats.org/officeDocument/2006/relationships/image" Target="../media/image81.png"/><Relationship Id="rId8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93.png"/><Relationship Id="rId1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3.png"/><Relationship Id="rId4" Type="http://schemas.openxmlformats.org/officeDocument/2006/relationships/image" Target="../media/image191.png"/><Relationship Id="rId9" Type="http://schemas.openxmlformats.org/officeDocument/2006/relationships/image" Target="../media/image99.png"/><Relationship Id="rId14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00.png"/><Relationship Id="rId1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7.png"/><Relationship Id="rId4" Type="http://schemas.openxmlformats.org/officeDocument/2006/relationships/image" Target="../media/image191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110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13.png"/><Relationship Id="rId1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3.png"/><Relationship Id="rId4" Type="http://schemas.openxmlformats.org/officeDocument/2006/relationships/image" Target="../media/image191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112.png"/><Relationship Id="rId7" Type="http://schemas.openxmlformats.org/officeDocument/2006/relationships/image" Target="../media/image116.png"/><Relationship Id="rId8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"/>
          <p:cNvGrpSpPr/>
          <p:nvPr/>
        </p:nvGrpSpPr>
        <p:grpSpPr>
          <a:xfrm>
            <a:off x="5622890" y="345881"/>
            <a:ext cx="3456304" cy="1182593"/>
            <a:chOff x="5622890" y="345881"/>
            <a:chExt cx="3456304" cy="1182593"/>
          </a:xfrm>
        </p:grpSpPr>
        <p:sp>
          <p:nvSpPr>
            <p:cNvPr id="46" name="Google Shape;46;p1"/>
            <p:cNvSpPr/>
            <p:nvPr/>
          </p:nvSpPr>
          <p:spPr>
            <a:xfrm>
              <a:off x="5622890" y="345881"/>
              <a:ext cx="3456304" cy="1182370"/>
            </a:xfrm>
            <a:custGeom>
              <a:rect b="b" l="l" r="r" t="t"/>
              <a:pathLst>
                <a:path extrusionOk="0" h="1182370" w="3456304">
                  <a:moveTo>
                    <a:pt x="1107821" y="0"/>
                  </a:moveTo>
                  <a:lnTo>
                    <a:pt x="1065521" y="278"/>
                  </a:lnTo>
                  <a:lnTo>
                    <a:pt x="1022816" y="4421"/>
                  </a:lnTo>
                  <a:lnTo>
                    <a:pt x="979804" y="12607"/>
                  </a:lnTo>
                  <a:lnTo>
                    <a:pt x="936582" y="25017"/>
                  </a:lnTo>
                  <a:lnTo>
                    <a:pt x="893246" y="41830"/>
                  </a:lnTo>
                  <a:lnTo>
                    <a:pt x="849896" y="63224"/>
                  </a:lnTo>
                  <a:lnTo>
                    <a:pt x="806627" y="89380"/>
                  </a:lnTo>
                  <a:lnTo>
                    <a:pt x="763538" y="120476"/>
                  </a:lnTo>
                  <a:lnTo>
                    <a:pt x="722460" y="176530"/>
                  </a:lnTo>
                  <a:lnTo>
                    <a:pt x="682270" y="242067"/>
                  </a:lnTo>
                  <a:lnTo>
                    <a:pt x="663605" y="277572"/>
                  </a:lnTo>
                  <a:lnTo>
                    <a:pt x="646478" y="314464"/>
                  </a:lnTo>
                  <a:lnTo>
                    <a:pt x="631329" y="352416"/>
                  </a:lnTo>
                  <a:lnTo>
                    <a:pt x="618595" y="391098"/>
                  </a:lnTo>
                  <a:lnTo>
                    <a:pt x="608717" y="430184"/>
                  </a:lnTo>
                  <a:lnTo>
                    <a:pt x="602132" y="469346"/>
                  </a:lnTo>
                  <a:lnTo>
                    <a:pt x="599280" y="508256"/>
                  </a:lnTo>
                  <a:lnTo>
                    <a:pt x="600599" y="546585"/>
                  </a:lnTo>
                  <a:lnTo>
                    <a:pt x="617506" y="620193"/>
                  </a:lnTo>
                  <a:lnTo>
                    <a:pt x="633972" y="654815"/>
                  </a:lnTo>
                  <a:lnTo>
                    <a:pt x="656365" y="687546"/>
                  </a:lnTo>
                  <a:lnTo>
                    <a:pt x="685123" y="718057"/>
                  </a:lnTo>
                  <a:lnTo>
                    <a:pt x="720686" y="746022"/>
                  </a:lnTo>
                  <a:lnTo>
                    <a:pt x="763491" y="771111"/>
                  </a:lnTo>
                  <a:lnTo>
                    <a:pt x="813979" y="792998"/>
                  </a:lnTo>
                  <a:lnTo>
                    <a:pt x="795787" y="806617"/>
                  </a:lnTo>
                  <a:lnTo>
                    <a:pt x="763270" y="817209"/>
                  </a:lnTo>
                  <a:lnTo>
                    <a:pt x="719253" y="824775"/>
                  </a:lnTo>
                  <a:lnTo>
                    <a:pt x="666560" y="829314"/>
                  </a:lnTo>
                  <a:lnTo>
                    <a:pt x="608016" y="830828"/>
                  </a:lnTo>
                  <a:lnTo>
                    <a:pt x="546446" y="829314"/>
                  </a:lnTo>
                  <a:lnTo>
                    <a:pt x="484674" y="824775"/>
                  </a:lnTo>
                  <a:lnTo>
                    <a:pt x="425525" y="817209"/>
                  </a:lnTo>
                  <a:lnTo>
                    <a:pt x="371824" y="806617"/>
                  </a:lnTo>
                  <a:lnTo>
                    <a:pt x="283403" y="779917"/>
                  </a:lnTo>
                  <a:lnTo>
                    <a:pt x="236679" y="771073"/>
                  </a:lnTo>
                  <a:lnTo>
                    <a:pt x="188543" y="766668"/>
                  </a:lnTo>
                  <a:lnTo>
                    <a:pt x="141315" y="766904"/>
                  </a:lnTo>
                  <a:lnTo>
                    <a:pt x="97314" y="771981"/>
                  </a:lnTo>
                  <a:lnTo>
                    <a:pt x="58863" y="782103"/>
                  </a:lnTo>
                  <a:lnTo>
                    <a:pt x="28279" y="797470"/>
                  </a:lnTo>
                  <a:lnTo>
                    <a:pt x="7885" y="818285"/>
                  </a:lnTo>
                  <a:lnTo>
                    <a:pt x="0" y="844749"/>
                  </a:lnTo>
                  <a:lnTo>
                    <a:pt x="6943" y="877064"/>
                  </a:lnTo>
                  <a:lnTo>
                    <a:pt x="38497" y="916708"/>
                  </a:lnTo>
                  <a:lnTo>
                    <a:pt x="91692" y="944038"/>
                  </a:lnTo>
                  <a:lnTo>
                    <a:pt x="164853" y="962879"/>
                  </a:lnTo>
                  <a:lnTo>
                    <a:pt x="208398" y="970311"/>
                  </a:lnTo>
                  <a:lnTo>
                    <a:pt x="256307" y="977056"/>
                  </a:lnTo>
                  <a:lnTo>
                    <a:pt x="308371" y="983592"/>
                  </a:lnTo>
                  <a:lnTo>
                    <a:pt x="364380" y="990397"/>
                  </a:lnTo>
                  <a:lnTo>
                    <a:pt x="424125" y="997950"/>
                  </a:lnTo>
                  <a:lnTo>
                    <a:pt x="487398" y="1006727"/>
                  </a:lnTo>
                  <a:lnTo>
                    <a:pt x="553988" y="1017209"/>
                  </a:lnTo>
                  <a:lnTo>
                    <a:pt x="623687" y="1029872"/>
                  </a:lnTo>
                  <a:lnTo>
                    <a:pt x="696285" y="1045196"/>
                  </a:lnTo>
                  <a:lnTo>
                    <a:pt x="771093" y="1062928"/>
                  </a:lnTo>
                  <a:lnTo>
                    <a:pt x="837702" y="1079999"/>
                  </a:lnTo>
                  <a:lnTo>
                    <a:pt x="897180" y="1096261"/>
                  </a:lnTo>
                  <a:lnTo>
                    <a:pt x="950591" y="1111567"/>
                  </a:lnTo>
                  <a:lnTo>
                    <a:pt x="1043480" y="1138723"/>
                  </a:lnTo>
                  <a:lnTo>
                    <a:pt x="1085090" y="1150279"/>
                  </a:lnTo>
                  <a:lnTo>
                    <a:pt x="1124899" y="1160291"/>
                  </a:lnTo>
                  <a:lnTo>
                    <a:pt x="1163973" y="1168611"/>
                  </a:lnTo>
                  <a:lnTo>
                    <a:pt x="1203377" y="1175094"/>
                  </a:lnTo>
                  <a:lnTo>
                    <a:pt x="1244179" y="1179591"/>
                  </a:lnTo>
                  <a:lnTo>
                    <a:pt x="1287443" y="1181957"/>
                  </a:lnTo>
                  <a:lnTo>
                    <a:pt x="1334237" y="1182042"/>
                  </a:lnTo>
                  <a:lnTo>
                    <a:pt x="1385627" y="1179702"/>
                  </a:lnTo>
                  <a:lnTo>
                    <a:pt x="1452603" y="1171860"/>
                  </a:lnTo>
                  <a:lnTo>
                    <a:pt x="1491764" y="1160559"/>
                  </a:lnTo>
                  <a:lnTo>
                    <a:pt x="1524837" y="1133667"/>
                  </a:lnTo>
                  <a:lnTo>
                    <a:pt x="1530641" y="1127160"/>
                  </a:lnTo>
                  <a:lnTo>
                    <a:pt x="1579800" y="1107706"/>
                  </a:lnTo>
                  <a:lnTo>
                    <a:pt x="1636657" y="1104587"/>
                  </a:lnTo>
                  <a:lnTo>
                    <a:pt x="1677332" y="1105345"/>
                  </a:lnTo>
                  <a:lnTo>
                    <a:pt x="1727763" y="1107902"/>
                  </a:lnTo>
                  <a:lnTo>
                    <a:pt x="1789144" y="1112449"/>
                  </a:lnTo>
                  <a:lnTo>
                    <a:pt x="1991171" y="1129208"/>
                  </a:lnTo>
                  <a:lnTo>
                    <a:pt x="2145302" y="1141256"/>
                  </a:lnTo>
                  <a:lnTo>
                    <a:pt x="2257543" y="1149414"/>
                  </a:lnTo>
                  <a:lnTo>
                    <a:pt x="2375005" y="1157278"/>
                  </a:lnTo>
                  <a:lnTo>
                    <a:pt x="2435060" y="1160993"/>
                  </a:lnTo>
                  <a:lnTo>
                    <a:pt x="2495659" y="1164509"/>
                  </a:lnTo>
                  <a:lnTo>
                    <a:pt x="2556548" y="1167782"/>
                  </a:lnTo>
                  <a:lnTo>
                    <a:pt x="2617474" y="1170769"/>
                  </a:lnTo>
                  <a:lnTo>
                    <a:pt x="2678184" y="1173430"/>
                  </a:lnTo>
                  <a:lnTo>
                    <a:pt x="2738422" y="1175721"/>
                  </a:lnTo>
                  <a:lnTo>
                    <a:pt x="2797936" y="1177600"/>
                  </a:lnTo>
                  <a:lnTo>
                    <a:pt x="2856473" y="1179025"/>
                  </a:lnTo>
                  <a:lnTo>
                    <a:pt x="2913777" y="1179954"/>
                  </a:lnTo>
                  <a:lnTo>
                    <a:pt x="2969596" y="1180344"/>
                  </a:lnTo>
                  <a:lnTo>
                    <a:pt x="3023676" y="1180153"/>
                  </a:lnTo>
                  <a:lnTo>
                    <a:pt x="3075763" y="1179339"/>
                  </a:lnTo>
                  <a:lnTo>
                    <a:pt x="3125603" y="1177859"/>
                  </a:lnTo>
                  <a:lnTo>
                    <a:pt x="3172943" y="1175672"/>
                  </a:lnTo>
                  <a:lnTo>
                    <a:pt x="3217529" y="1172734"/>
                  </a:lnTo>
                  <a:lnTo>
                    <a:pt x="3259107" y="1169004"/>
                  </a:lnTo>
                  <a:lnTo>
                    <a:pt x="3297424" y="1164440"/>
                  </a:lnTo>
                  <a:lnTo>
                    <a:pt x="3363259" y="1152638"/>
                  </a:lnTo>
                  <a:lnTo>
                    <a:pt x="3413004" y="1136989"/>
                  </a:lnTo>
                  <a:lnTo>
                    <a:pt x="3453012" y="1105566"/>
                  </a:lnTo>
                  <a:lnTo>
                    <a:pt x="3456104" y="1092802"/>
                  </a:lnTo>
                  <a:lnTo>
                    <a:pt x="3453652" y="1078822"/>
                  </a:lnTo>
                  <a:lnTo>
                    <a:pt x="3411726" y="1019172"/>
                  </a:lnTo>
                  <a:lnTo>
                    <a:pt x="3344214" y="984509"/>
                  </a:lnTo>
                  <a:lnTo>
                    <a:pt x="3302955" y="974830"/>
                  </a:lnTo>
                  <a:lnTo>
                    <a:pt x="3257811" y="969335"/>
                  </a:lnTo>
                  <a:lnTo>
                    <a:pt x="3209618" y="967337"/>
                  </a:lnTo>
                  <a:lnTo>
                    <a:pt x="3159214" y="968149"/>
                  </a:lnTo>
                  <a:lnTo>
                    <a:pt x="3107434" y="971083"/>
                  </a:lnTo>
                  <a:lnTo>
                    <a:pt x="3055116" y="975452"/>
                  </a:lnTo>
                  <a:lnTo>
                    <a:pt x="2952214" y="985744"/>
                  </a:lnTo>
                  <a:lnTo>
                    <a:pt x="2903304" y="990293"/>
                  </a:lnTo>
                  <a:lnTo>
                    <a:pt x="2857204" y="993526"/>
                  </a:lnTo>
                  <a:lnTo>
                    <a:pt x="2814750" y="994756"/>
                  </a:lnTo>
                  <a:lnTo>
                    <a:pt x="2762112" y="990815"/>
                  </a:lnTo>
                  <a:lnTo>
                    <a:pt x="2713795" y="979901"/>
                  </a:lnTo>
                  <a:lnTo>
                    <a:pt x="2669115" y="963378"/>
                  </a:lnTo>
                  <a:lnTo>
                    <a:pt x="2627392" y="942611"/>
                  </a:lnTo>
                  <a:lnTo>
                    <a:pt x="2587942" y="918964"/>
                  </a:lnTo>
                  <a:lnTo>
                    <a:pt x="2550084" y="893801"/>
                  </a:lnTo>
                  <a:lnTo>
                    <a:pt x="2513135" y="868487"/>
                  </a:lnTo>
                  <a:lnTo>
                    <a:pt x="2476414" y="844385"/>
                  </a:lnTo>
                  <a:lnTo>
                    <a:pt x="2439238" y="822860"/>
                  </a:lnTo>
                  <a:lnTo>
                    <a:pt x="2400925" y="805276"/>
                  </a:lnTo>
                  <a:lnTo>
                    <a:pt x="2360793" y="792998"/>
                  </a:lnTo>
                  <a:lnTo>
                    <a:pt x="2312094" y="788400"/>
                  </a:lnTo>
                  <a:lnTo>
                    <a:pt x="2276990" y="797201"/>
                  </a:lnTo>
                  <a:lnTo>
                    <a:pt x="2251737" y="815459"/>
                  </a:lnTo>
                  <a:lnTo>
                    <a:pt x="2232592" y="839234"/>
                  </a:lnTo>
                  <a:lnTo>
                    <a:pt x="2215812" y="864585"/>
                  </a:lnTo>
                  <a:lnTo>
                    <a:pt x="2197652" y="887572"/>
                  </a:lnTo>
                  <a:lnTo>
                    <a:pt x="2174370" y="904254"/>
                  </a:lnTo>
                  <a:lnTo>
                    <a:pt x="2142221" y="910690"/>
                  </a:lnTo>
                  <a:lnTo>
                    <a:pt x="2119121" y="909581"/>
                  </a:lnTo>
                  <a:lnTo>
                    <a:pt x="2065128" y="899276"/>
                  </a:lnTo>
                  <a:lnTo>
                    <a:pt x="2003193" y="875001"/>
                  </a:lnTo>
                  <a:lnTo>
                    <a:pt x="1936259" y="832932"/>
                  </a:lnTo>
                  <a:lnTo>
                    <a:pt x="1901836" y="804031"/>
                  </a:lnTo>
                  <a:lnTo>
                    <a:pt x="1867266" y="769247"/>
                  </a:lnTo>
                  <a:lnTo>
                    <a:pt x="1832917" y="728103"/>
                  </a:lnTo>
                  <a:lnTo>
                    <a:pt x="1799156" y="680121"/>
                  </a:lnTo>
                  <a:lnTo>
                    <a:pt x="1766350" y="624823"/>
                  </a:lnTo>
                  <a:lnTo>
                    <a:pt x="1734868" y="561731"/>
                  </a:lnTo>
                  <a:lnTo>
                    <a:pt x="1705078" y="490366"/>
                  </a:lnTo>
                  <a:lnTo>
                    <a:pt x="1688972" y="451304"/>
                  </a:lnTo>
                  <a:lnTo>
                    <a:pt x="1670612" y="412698"/>
                  </a:lnTo>
                  <a:lnTo>
                    <a:pt x="1650094" y="374727"/>
                  </a:lnTo>
                  <a:lnTo>
                    <a:pt x="1627516" y="337571"/>
                  </a:lnTo>
                  <a:lnTo>
                    <a:pt x="1602975" y="301409"/>
                  </a:lnTo>
                  <a:lnTo>
                    <a:pt x="1576568" y="266421"/>
                  </a:lnTo>
                  <a:lnTo>
                    <a:pt x="1548393" y="232786"/>
                  </a:lnTo>
                  <a:lnTo>
                    <a:pt x="1518548" y="200683"/>
                  </a:lnTo>
                  <a:lnTo>
                    <a:pt x="1487129" y="170293"/>
                  </a:lnTo>
                  <a:lnTo>
                    <a:pt x="1454233" y="141793"/>
                  </a:lnTo>
                  <a:lnTo>
                    <a:pt x="1419959" y="115364"/>
                  </a:lnTo>
                  <a:lnTo>
                    <a:pt x="1384404" y="91185"/>
                  </a:lnTo>
                  <a:lnTo>
                    <a:pt x="1347665" y="69436"/>
                  </a:lnTo>
                  <a:lnTo>
                    <a:pt x="1309839" y="50295"/>
                  </a:lnTo>
                  <a:lnTo>
                    <a:pt x="1271025" y="33942"/>
                  </a:lnTo>
                  <a:lnTo>
                    <a:pt x="1231318" y="20557"/>
                  </a:lnTo>
                  <a:lnTo>
                    <a:pt x="1190817" y="10318"/>
                  </a:lnTo>
                  <a:lnTo>
                    <a:pt x="1149619" y="3406"/>
                  </a:lnTo>
                  <a:lnTo>
                    <a:pt x="1107821" y="0"/>
                  </a:lnTo>
                  <a:close/>
                </a:path>
              </a:pathLst>
            </a:custGeom>
            <a:solidFill>
              <a:srgbClr val="FFFFFF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5622890" y="1112549"/>
              <a:ext cx="2115185" cy="415925"/>
            </a:xfrm>
            <a:custGeom>
              <a:rect b="b" l="l" r="r" t="t"/>
              <a:pathLst>
                <a:path extrusionOk="0" h="415925" w="2115184">
                  <a:moveTo>
                    <a:pt x="188543" y="0"/>
                  </a:moveTo>
                  <a:lnTo>
                    <a:pt x="141315" y="235"/>
                  </a:lnTo>
                  <a:lnTo>
                    <a:pt x="97314" y="5312"/>
                  </a:lnTo>
                  <a:lnTo>
                    <a:pt x="58863" y="15434"/>
                  </a:lnTo>
                  <a:lnTo>
                    <a:pt x="7885" y="51616"/>
                  </a:lnTo>
                  <a:lnTo>
                    <a:pt x="0" y="78080"/>
                  </a:lnTo>
                  <a:lnTo>
                    <a:pt x="6943" y="110395"/>
                  </a:lnTo>
                  <a:lnTo>
                    <a:pt x="54486" y="160664"/>
                  </a:lnTo>
                  <a:lnTo>
                    <a:pt x="92799" y="177758"/>
                  </a:lnTo>
                  <a:lnTo>
                    <a:pt x="140128" y="191044"/>
                  </a:lnTo>
                  <a:lnTo>
                    <a:pt x="195964" y="201685"/>
                  </a:lnTo>
                  <a:lnTo>
                    <a:pt x="259799" y="210844"/>
                  </a:lnTo>
                  <a:lnTo>
                    <a:pt x="376768" y="225254"/>
                  </a:lnTo>
                  <a:lnTo>
                    <a:pt x="424764" y="231365"/>
                  </a:lnTo>
                  <a:lnTo>
                    <a:pt x="475005" y="238259"/>
                  </a:lnTo>
                  <a:lnTo>
                    <a:pt x="527384" y="246179"/>
                  </a:lnTo>
                  <a:lnTo>
                    <a:pt x="581794" y="255368"/>
                  </a:lnTo>
                  <a:lnTo>
                    <a:pt x="638130" y="266070"/>
                  </a:lnTo>
                  <a:lnTo>
                    <a:pt x="696285" y="278527"/>
                  </a:lnTo>
                  <a:lnTo>
                    <a:pt x="756808" y="292758"/>
                  </a:lnTo>
                  <a:lnTo>
                    <a:pt x="811949" y="306584"/>
                  </a:lnTo>
                  <a:lnTo>
                    <a:pt x="862256" y="319931"/>
                  </a:lnTo>
                  <a:lnTo>
                    <a:pt x="908272" y="332723"/>
                  </a:lnTo>
                  <a:lnTo>
                    <a:pt x="950544" y="344884"/>
                  </a:lnTo>
                  <a:lnTo>
                    <a:pt x="1041291" y="371426"/>
                  </a:lnTo>
                  <a:lnTo>
                    <a:pt x="1089101" y="384674"/>
                  </a:lnTo>
                  <a:lnTo>
                    <a:pt x="1134668" y="395860"/>
                  </a:lnTo>
                  <a:lnTo>
                    <a:pt x="1179613" y="404761"/>
                  </a:lnTo>
                  <a:lnTo>
                    <a:pt x="1225560" y="411152"/>
                  </a:lnTo>
                  <a:lnTo>
                    <a:pt x="1274130" y="414810"/>
                  </a:lnTo>
                  <a:lnTo>
                    <a:pt x="1326944" y="415512"/>
                  </a:lnTo>
                  <a:lnTo>
                    <a:pt x="1385627" y="413033"/>
                  </a:lnTo>
                  <a:lnTo>
                    <a:pt x="1450515" y="405583"/>
                  </a:lnTo>
                  <a:lnTo>
                    <a:pt x="1489423" y="394889"/>
                  </a:lnTo>
                  <a:lnTo>
                    <a:pt x="1510795" y="382297"/>
                  </a:lnTo>
                  <a:lnTo>
                    <a:pt x="1533282" y="358014"/>
                  </a:lnTo>
                  <a:lnTo>
                    <a:pt x="1549044" y="348480"/>
                  </a:lnTo>
                  <a:lnTo>
                    <a:pt x="1576436" y="341521"/>
                  </a:lnTo>
                  <a:lnTo>
                    <a:pt x="1621533" y="338106"/>
                  </a:lnTo>
                  <a:lnTo>
                    <a:pt x="1690411" y="339203"/>
                  </a:lnTo>
                  <a:lnTo>
                    <a:pt x="1789144" y="345780"/>
                  </a:lnTo>
                  <a:lnTo>
                    <a:pt x="2009730" y="364034"/>
                  </a:lnTo>
                  <a:lnTo>
                    <a:pt x="2114676" y="372265"/>
                  </a:lnTo>
                  <a:lnTo>
                    <a:pt x="2065090" y="351765"/>
                  </a:lnTo>
                  <a:lnTo>
                    <a:pt x="2018287" y="324603"/>
                  </a:lnTo>
                  <a:lnTo>
                    <a:pt x="1974513" y="293915"/>
                  </a:lnTo>
                  <a:lnTo>
                    <a:pt x="1922713" y="254039"/>
                  </a:lnTo>
                  <a:lnTo>
                    <a:pt x="1867329" y="208235"/>
                  </a:lnTo>
                  <a:lnTo>
                    <a:pt x="1847708" y="192593"/>
                  </a:lnTo>
                  <a:lnTo>
                    <a:pt x="1805851" y="164693"/>
                  </a:lnTo>
                  <a:lnTo>
                    <a:pt x="1753522" y="140226"/>
                  </a:lnTo>
                  <a:lnTo>
                    <a:pt x="1696448" y="132038"/>
                  </a:lnTo>
                  <a:lnTo>
                    <a:pt x="1669330" y="135030"/>
                  </a:lnTo>
                  <a:lnTo>
                    <a:pt x="1617383" y="149379"/>
                  </a:lnTo>
                  <a:lnTo>
                    <a:pt x="1568619" y="167848"/>
                  </a:lnTo>
                  <a:lnTo>
                    <a:pt x="1504023" y="200867"/>
                  </a:lnTo>
                  <a:lnTo>
                    <a:pt x="1482835" y="211095"/>
                  </a:lnTo>
                  <a:lnTo>
                    <a:pt x="1461003" y="219742"/>
                  </a:lnTo>
                  <a:lnTo>
                    <a:pt x="1438190" y="226025"/>
                  </a:lnTo>
                  <a:lnTo>
                    <a:pt x="1396391" y="233268"/>
                  </a:lnTo>
                  <a:lnTo>
                    <a:pt x="1354266" y="235547"/>
                  </a:lnTo>
                  <a:lnTo>
                    <a:pt x="1313450" y="229170"/>
                  </a:lnTo>
                  <a:lnTo>
                    <a:pt x="1275578" y="210443"/>
                  </a:lnTo>
                  <a:lnTo>
                    <a:pt x="1242481" y="186073"/>
                  </a:lnTo>
                  <a:lnTo>
                    <a:pt x="1202453" y="138701"/>
                  </a:lnTo>
                  <a:lnTo>
                    <a:pt x="1190801" y="97421"/>
                  </a:lnTo>
                  <a:lnTo>
                    <a:pt x="1186699" y="62245"/>
                  </a:lnTo>
                  <a:lnTo>
                    <a:pt x="1183819" y="45551"/>
                  </a:lnTo>
                  <a:lnTo>
                    <a:pt x="1179810" y="34058"/>
                  </a:lnTo>
                  <a:lnTo>
                    <a:pt x="1174131" y="30591"/>
                  </a:lnTo>
                  <a:lnTo>
                    <a:pt x="1144688" y="35928"/>
                  </a:lnTo>
                  <a:lnTo>
                    <a:pt x="1114141" y="39449"/>
                  </a:lnTo>
                  <a:lnTo>
                    <a:pt x="1083379" y="41483"/>
                  </a:lnTo>
                  <a:lnTo>
                    <a:pt x="1053290" y="42361"/>
                  </a:lnTo>
                  <a:lnTo>
                    <a:pt x="953126" y="42361"/>
                  </a:lnTo>
                  <a:lnTo>
                    <a:pt x="920741" y="43079"/>
                  </a:lnTo>
                  <a:lnTo>
                    <a:pt x="879207" y="39982"/>
                  </a:lnTo>
                  <a:lnTo>
                    <a:pt x="834614" y="32832"/>
                  </a:lnTo>
                  <a:lnTo>
                    <a:pt x="812389" y="28430"/>
                  </a:lnTo>
                  <a:lnTo>
                    <a:pt x="792399" y="41458"/>
                  </a:lnTo>
                  <a:lnTo>
                    <a:pt x="758832" y="51544"/>
                  </a:lnTo>
                  <a:lnTo>
                    <a:pt x="714397" y="58688"/>
                  </a:lnTo>
                  <a:lnTo>
                    <a:pt x="661799" y="62890"/>
                  </a:lnTo>
                  <a:lnTo>
                    <a:pt x="603746" y="64151"/>
                  </a:lnTo>
                  <a:lnTo>
                    <a:pt x="542945" y="62470"/>
                  </a:lnTo>
                  <a:lnTo>
                    <a:pt x="482102" y="57847"/>
                  </a:lnTo>
                  <a:lnTo>
                    <a:pt x="423924" y="50283"/>
                  </a:lnTo>
                  <a:lnTo>
                    <a:pt x="371120" y="39777"/>
                  </a:lnTo>
                  <a:lnTo>
                    <a:pt x="283403" y="13248"/>
                  </a:lnTo>
                  <a:lnTo>
                    <a:pt x="236679" y="4405"/>
                  </a:lnTo>
                  <a:lnTo>
                    <a:pt x="188543" y="0"/>
                  </a:lnTo>
                  <a:close/>
                </a:path>
              </a:pathLst>
            </a:custGeom>
            <a:solidFill>
              <a:srgbClr val="EBEDFF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8" name="Google Shape;48;p1"/>
          <p:cNvGrpSpPr/>
          <p:nvPr/>
        </p:nvGrpSpPr>
        <p:grpSpPr>
          <a:xfrm>
            <a:off x="2136243" y="8690855"/>
            <a:ext cx="6534898" cy="1742912"/>
            <a:chOff x="2136243" y="8690855"/>
            <a:chExt cx="6534898" cy="1742912"/>
          </a:xfrm>
        </p:grpSpPr>
        <p:sp>
          <p:nvSpPr>
            <p:cNvPr id="49" name="Google Shape;49;p1"/>
            <p:cNvSpPr/>
            <p:nvPr/>
          </p:nvSpPr>
          <p:spPr>
            <a:xfrm>
              <a:off x="7041096" y="8738444"/>
              <a:ext cx="1630045" cy="587375"/>
            </a:xfrm>
            <a:custGeom>
              <a:rect b="b" l="l" r="r" t="t"/>
              <a:pathLst>
                <a:path extrusionOk="0" h="587375" w="1630045">
                  <a:moveTo>
                    <a:pt x="1051077" y="586994"/>
                  </a:moveTo>
                  <a:lnTo>
                    <a:pt x="815543" y="179057"/>
                  </a:lnTo>
                  <a:lnTo>
                    <a:pt x="0" y="63995"/>
                  </a:lnTo>
                  <a:lnTo>
                    <a:pt x="201485" y="480695"/>
                  </a:lnTo>
                  <a:lnTo>
                    <a:pt x="1051077" y="586994"/>
                  </a:lnTo>
                  <a:close/>
                </a:path>
                <a:path extrusionOk="0" h="587375" w="1630045">
                  <a:moveTo>
                    <a:pt x="1629676" y="406361"/>
                  </a:moveTo>
                  <a:lnTo>
                    <a:pt x="1342720" y="90906"/>
                  </a:lnTo>
                  <a:lnTo>
                    <a:pt x="906068" y="0"/>
                  </a:lnTo>
                  <a:lnTo>
                    <a:pt x="1196581" y="347548"/>
                  </a:lnTo>
                  <a:lnTo>
                    <a:pt x="1629676" y="40636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658583" y="9085985"/>
              <a:ext cx="1012190" cy="964565"/>
            </a:xfrm>
            <a:custGeom>
              <a:rect b="b" l="l" r="r" t="t"/>
              <a:pathLst>
                <a:path extrusionOk="0" h="964565" w="1012190">
                  <a:moveTo>
                    <a:pt x="1012188" y="58815"/>
                  </a:moveTo>
                  <a:lnTo>
                    <a:pt x="579096" y="0"/>
                  </a:lnTo>
                  <a:lnTo>
                    <a:pt x="0" y="917841"/>
                  </a:lnTo>
                  <a:lnTo>
                    <a:pt x="413344" y="964209"/>
                  </a:lnTo>
                  <a:lnTo>
                    <a:pt x="1012188" y="58815"/>
                  </a:lnTo>
                  <a:close/>
                </a:path>
              </a:pathLst>
            </a:custGeom>
            <a:solidFill>
              <a:srgbClr val="C3BAFB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7446358" y="8738446"/>
              <a:ext cx="791845" cy="1265555"/>
            </a:xfrm>
            <a:custGeom>
              <a:rect b="b" l="l" r="r" t="t"/>
              <a:pathLst>
                <a:path extrusionOk="0" h="1265554" w="791845">
                  <a:moveTo>
                    <a:pt x="500818" y="0"/>
                  </a:moveTo>
                  <a:lnTo>
                    <a:pt x="0" y="919651"/>
                  </a:lnTo>
                  <a:lnTo>
                    <a:pt x="212235" y="1265383"/>
                  </a:lnTo>
                  <a:lnTo>
                    <a:pt x="791329" y="347542"/>
                  </a:lnTo>
                  <a:lnTo>
                    <a:pt x="500818" y="0"/>
                  </a:lnTo>
                  <a:close/>
                </a:path>
              </a:pathLst>
            </a:custGeom>
            <a:solidFill>
              <a:srgbClr val="BAB1E9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6801172" y="9219137"/>
              <a:ext cx="864869" cy="854075"/>
            </a:xfrm>
            <a:custGeom>
              <a:rect b="b" l="l" r="r" t="t"/>
              <a:pathLst>
                <a:path extrusionOk="0" h="854075" w="864870">
                  <a:moveTo>
                    <a:pt x="0" y="853895"/>
                  </a:moveTo>
                  <a:lnTo>
                    <a:pt x="441413" y="0"/>
                  </a:lnTo>
                  <a:lnTo>
                    <a:pt x="864307" y="48080"/>
                  </a:lnTo>
                  <a:lnTo>
                    <a:pt x="409621" y="853895"/>
                  </a:lnTo>
                  <a:lnTo>
                    <a:pt x="0" y="853895"/>
                  </a:lnTo>
                  <a:close/>
                </a:path>
              </a:pathLst>
            </a:custGeom>
            <a:solidFill>
              <a:srgbClr val="C3BAFB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7045346" y="9602849"/>
              <a:ext cx="613410" cy="401320"/>
            </a:xfrm>
            <a:custGeom>
              <a:rect b="b" l="l" r="r" t="t"/>
              <a:pathLst>
                <a:path extrusionOk="0" h="401320" w="613409">
                  <a:moveTo>
                    <a:pt x="0" y="0"/>
                  </a:moveTo>
                  <a:lnTo>
                    <a:pt x="399229" y="55250"/>
                  </a:lnTo>
                  <a:lnTo>
                    <a:pt x="613101" y="401011"/>
                  </a:lnTo>
                  <a:lnTo>
                    <a:pt x="146146" y="35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6617599" y="8802430"/>
              <a:ext cx="625475" cy="1615440"/>
            </a:xfrm>
            <a:custGeom>
              <a:rect b="b" l="l" r="r" t="t"/>
              <a:pathLst>
                <a:path extrusionOk="0" h="1615440" w="625475">
                  <a:moveTo>
                    <a:pt x="0" y="806345"/>
                  </a:moveTo>
                  <a:lnTo>
                    <a:pt x="423507" y="0"/>
                  </a:lnTo>
                  <a:lnTo>
                    <a:pt x="624987" y="416701"/>
                  </a:lnTo>
                  <a:lnTo>
                    <a:pt x="427745" y="800414"/>
                  </a:lnTo>
                  <a:lnTo>
                    <a:pt x="570327" y="1155086"/>
                  </a:lnTo>
                  <a:lnTo>
                    <a:pt x="317244" y="1614913"/>
                  </a:lnTo>
                  <a:lnTo>
                    <a:pt x="0" y="806345"/>
                  </a:lnTo>
                  <a:close/>
                </a:path>
              </a:pathLst>
            </a:custGeom>
            <a:solidFill>
              <a:srgbClr val="BAB1E9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934849" y="9957517"/>
              <a:ext cx="728980" cy="476250"/>
            </a:xfrm>
            <a:custGeom>
              <a:rect b="b" l="l" r="r" t="t"/>
              <a:pathLst>
                <a:path extrusionOk="0" h="476250" w="728979">
                  <a:moveTo>
                    <a:pt x="0" y="459825"/>
                  </a:moveTo>
                  <a:lnTo>
                    <a:pt x="249518" y="0"/>
                  </a:lnTo>
                  <a:lnTo>
                    <a:pt x="728949" y="42774"/>
                  </a:lnTo>
                  <a:lnTo>
                    <a:pt x="479431" y="475866"/>
                  </a:lnTo>
                  <a:lnTo>
                    <a:pt x="0" y="459825"/>
                  </a:lnTo>
                  <a:close/>
                </a:path>
              </a:pathLst>
            </a:custGeom>
            <a:solidFill>
              <a:srgbClr val="C3BAFB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136243" y="8690855"/>
              <a:ext cx="5534660" cy="1184275"/>
            </a:xfrm>
            <a:custGeom>
              <a:rect b="b" l="l" r="r" t="t"/>
              <a:pathLst>
                <a:path extrusionOk="0" h="1184275" w="5534659">
                  <a:moveTo>
                    <a:pt x="1701270" y="0"/>
                  </a:moveTo>
                  <a:lnTo>
                    <a:pt x="1654835" y="1223"/>
                  </a:lnTo>
                  <a:lnTo>
                    <a:pt x="1609084" y="5593"/>
                  </a:lnTo>
                  <a:lnTo>
                    <a:pt x="1564568" y="13061"/>
                  </a:lnTo>
                  <a:lnTo>
                    <a:pt x="1521840" y="23578"/>
                  </a:lnTo>
                  <a:lnTo>
                    <a:pt x="1481454" y="37096"/>
                  </a:lnTo>
                  <a:lnTo>
                    <a:pt x="1443963" y="53566"/>
                  </a:lnTo>
                  <a:lnTo>
                    <a:pt x="1391202" y="84483"/>
                  </a:lnTo>
                  <a:lnTo>
                    <a:pt x="1339144" y="124256"/>
                  </a:lnTo>
                  <a:lnTo>
                    <a:pt x="1289892" y="172031"/>
                  </a:lnTo>
                  <a:lnTo>
                    <a:pt x="1245549" y="226955"/>
                  </a:lnTo>
                  <a:lnTo>
                    <a:pt x="1208218" y="288175"/>
                  </a:lnTo>
                  <a:lnTo>
                    <a:pt x="1180002" y="354838"/>
                  </a:lnTo>
                  <a:lnTo>
                    <a:pt x="1163004" y="426091"/>
                  </a:lnTo>
                  <a:lnTo>
                    <a:pt x="1159329" y="501080"/>
                  </a:lnTo>
                  <a:lnTo>
                    <a:pt x="1163144" y="539709"/>
                  </a:lnTo>
                  <a:lnTo>
                    <a:pt x="1171078" y="578952"/>
                  </a:lnTo>
                  <a:lnTo>
                    <a:pt x="1183394" y="618703"/>
                  </a:lnTo>
                  <a:lnTo>
                    <a:pt x="1200355" y="658854"/>
                  </a:lnTo>
                  <a:lnTo>
                    <a:pt x="1222224" y="699300"/>
                  </a:lnTo>
                  <a:lnTo>
                    <a:pt x="1249264" y="739934"/>
                  </a:lnTo>
                  <a:lnTo>
                    <a:pt x="1281737" y="780649"/>
                  </a:lnTo>
                  <a:lnTo>
                    <a:pt x="1319907" y="821337"/>
                  </a:lnTo>
                  <a:lnTo>
                    <a:pt x="1364036" y="861894"/>
                  </a:lnTo>
                  <a:lnTo>
                    <a:pt x="1414387" y="902212"/>
                  </a:lnTo>
                  <a:lnTo>
                    <a:pt x="1352831" y="886090"/>
                  </a:lnTo>
                  <a:lnTo>
                    <a:pt x="1295155" y="878379"/>
                  </a:lnTo>
                  <a:lnTo>
                    <a:pt x="1241766" y="878348"/>
                  </a:lnTo>
                  <a:lnTo>
                    <a:pt x="1193071" y="885267"/>
                  </a:lnTo>
                  <a:lnTo>
                    <a:pt x="1149476" y="898402"/>
                  </a:lnTo>
                  <a:lnTo>
                    <a:pt x="1111386" y="917023"/>
                  </a:lnTo>
                  <a:lnTo>
                    <a:pt x="1079210" y="940399"/>
                  </a:lnTo>
                  <a:lnTo>
                    <a:pt x="1034219" y="998488"/>
                  </a:lnTo>
                  <a:lnTo>
                    <a:pt x="1021015" y="994508"/>
                  </a:lnTo>
                  <a:lnTo>
                    <a:pt x="969411" y="987599"/>
                  </a:lnTo>
                  <a:lnTo>
                    <a:pt x="889735" y="982175"/>
                  </a:lnTo>
                  <a:lnTo>
                    <a:pt x="841443" y="980054"/>
                  </a:lnTo>
                  <a:lnTo>
                    <a:pt x="788618" y="978344"/>
                  </a:lnTo>
                  <a:lnTo>
                    <a:pt x="732089" y="977059"/>
                  </a:lnTo>
                  <a:lnTo>
                    <a:pt x="672685" y="976212"/>
                  </a:lnTo>
                  <a:lnTo>
                    <a:pt x="611235" y="975816"/>
                  </a:lnTo>
                  <a:lnTo>
                    <a:pt x="548567" y="975884"/>
                  </a:lnTo>
                  <a:lnTo>
                    <a:pt x="485508" y="976431"/>
                  </a:lnTo>
                  <a:lnTo>
                    <a:pt x="422889" y="977468"/>
                  </a:lnTo>
                  <a:lnTo>
                    <a:pt x="361537" y="979010"/>
                  </a:lnTo>
                  <a:lnTo>
                    <a:pt x="302282" y="981069"/>
                  </a:lnTo>
                  <a:lnTo>
                    <a:pt x="245950" y="983659"/>
                  </a:lnTo>
                  <a:lnTo>
                    <a:pt x="193372" y="986793"/>
                  </a:lnTo>
                  <a:lnTo>
                    <a:pt x="145375" y="990485"/>
                  </a:lnTo>
                  <a:lnTo>
                    <a:pt x="102788" y="994747"/>
                  </a:lnTo>
                  <a:lnTo>
                    <a:pt x="37157" y="1005037"/>
                  </a:lnTo>
                  <a:lnTo>
                    <a:pt x="0" y="1025083"/>
                  </a:lnTo>
                  <a:lnTo>
                    <a:pt x="7271" y="1033048"/>
                  </a:lnTo>
                  <a:lnTo>
                    <a:pt x="61969" y="1055619"/>
                  </a:lnTo>
                  <a:lnTo>
                    <a:pt x="133811" y="1066702"/>
                  </a:lnTo>
                  <a:lnTo>
                    <a:pt x="175567" y="1069165"/>
                  </a:lnTo>
                  <a:lnTo>
                    <a:pt x="220897" y="1070229"/>
                  </a:lnTo>
                  <a:lnTo>
                    <a:pt x="269562" y="1070386"/>
                  </a:lnTo>
                  <a:lnTo>
                    <a:pt x="375951" y="1069945"/>
                  </a:lnTo>
                  <a:lnTo>
                    <a:pt x="433199" y="1070330"/>
                  </a:lnTo>
                  <a:lnTo>
                    <a:pt x="492833" y="1071772"/>
                  </a:lnTo>
                  <a:lnTo>
                    <a:pt x="554615" y="1074763"/>
                  </a:lnTo>
                  <a:lnTo>
                    <a:pt x="618308" y="1079795"/>
                  </a:lnTo>
                  <a:lnTo>
                    <a:pt x="683674" y="1087358"/>
                  </a:lnTo>
                  <a:lnTo>
                    <a:pt x="712975" y="1090936"/>
                  </a:lnTo>
                  <a:lnTo>
                    <a:pt x="746254" y="1094273"/>
                  </a:lnTo>
                  <a:lnTo>
                    <a:pt x="823757" y="1100293"/>
                  </a:lnTo>
                  <a:lnTo>
                    <a:pt x="867483" y="1103007"/>
                  </a:lnTo>
                  <a:lnTo>
                    <a:pt x="914194" y="1105546"/>
                  </a:lnTo>
                  <a:lnTo>
                    <a:pt x="963641" y="1107927"/>
                  </a:lnTo>
                  <a:lnTo>
                    <a:pt x="1015575" y="1110164"/>
                  </a:lnTo>
                  <a:lnTo>
                    <a:pt x="1125909" y="1114275"/>
                  </a:lnTo>
                  <a:lnTo>
                    <a:pt x="1243208" y="1118010"/>
                  </a:lnTo>
                  <a:lnTo>
                    <a:pt x="1742249" y="1131771"/>
                  </a:lnTo>
                  <a:lnTo>
                    <a:pt x="1864522" y="1135566"/>
                  </a:lnTo>
                  <a:lnTo>
                    <a:pt x="1981821" y="1139762"/>
                  </a:lnTo>
                  <a:lnTo>
                    <a:pt x="2037983" y="1142050"/>
                  </a:lnTo>
                  <a:lnTo>
                    <a:pt x="2092155" y="1144488"/>
                  </a:lnTo>
                  <a:lnTo>
                    <a:pt x="2144089" y="1147090"/>
                  </a:lnTo>
                  <a:lnTo>
                    <a:pt x="2193535" y="1149874"/>
                  </a:lnTo>
                  <a:lnTo>
                    <a:pt x="2240246" y="1152856"/>
                  </a:lnTo>
                  <a:lnTo>
                    <a:pt x="2283972" y="1156051"/>
                  </a:lnTo>
                  <a:lnTo>
                    <a:pt x="2324465" y="1159475"/>
                  </a:lnTo>
                  <a:lnTo>
                    <a:pt x="2394755" y="1167080"/>
                  </a:lnTo>
                  <a:lnTo>
                    <a:pt x="2424055" y="1171291"/>
                  </a:lnTo>
                  <a:lnTo>
                    <a:pt x="2485379" y="1179084"/>
                  </a:lnTo>
                  <a:lnTo>
                    <a:pt x="2545802" y="1183045"/>
                  </a:lnTo>
                  <a:lnTo>
                    <a:pt x="2605149" y="1183673"/>
                  </a:lnTo>
                  <a:lnTo>
                    <a:pt x="2663244" y="1181466"/>
                  </a:lnTo>
                  <a:lnTo>
                    <a:pt x="2719912" y="1176923"/>
                  </a:lnTo>
                  <a:lnTo>
                    <a:pt x="2774978" y="1170541"/>
                  </a:lnTo>
                  <a:lnTo>
                    <a:pt x="2828266" y="1162819"/>
                  </a:lnTo>
                  <a:lnTo>
                    <a:pt x="2879602" y="1154256"/>
                  </a:lnTo>
                  <a:lnTo>
                    <a:pt x="2928809" y="1145349"/>
                  </a:lnTo>
                  <a:lnTo>
                    <a:pt x="3020136" y="1128499"/>
                  </a:lnTo>
                  <a:lnTo>
                    <a:pt x="3061905" y="1121553"/>
                  </a:lnTo>
                  <a:lnTo>
                    <a:pt x="3100844" y="1116256"/>
                  </a:lnTo>
                  <a:lnTo>
                    <a:pt x="3136778" y="1113107"/>
                  </a:lnTo>
                  <a:lnTo>
                    <a:pt x="3169532" y="1112605"/>
                  </a:lnTo>
                  <a:lnTo>
                    <a:pt x="3194553" y="1113015"/>
                  </a:lnTo>
                  <a:lnTo>
                    <a:pt x="3318556" y="1112972"/>
                  </a:lnTo>
                  <a:lnTo>
                    <a:pt x="4192288" y="1107780"/>
                  </a:lnTo>
                  <a:lnTo>
                    <a:pt x="4514576" y="1106872"/>
                  </a:lnTo>
                  <a:lnTo>
                    <a:pt x="4772455" y="1107011"/>
                  </a:lnTo>
                  <a:lnTo>
                    <a:pt x="4960151" y="1107798"/>
                  </a:lnTo>
                  <a:lnTo>
                    <a:pt x="5138848" y="1109298"/>
                  </a:lnTo>
                  <a:lnTo>
                    <a:pt x="5251158" y="1110751"/>
                  </a:lnTo>
                  <a:lnTo>
                    <a:pt x="5356734" y="1112605"/>
                  </a:lnTo>
                  <a:lnTo>
                    <a:pt x="5405939" y="1107672"/>
                  </a:lnTo>
                  <a:lnTo>
                    <a:pt x="5454669" y="1099879"/>
                  </a:lnTo>
                  <a:lnTo>
                    <a:pt x="5496544" y="1089860"/>
                  </a:lnTo>
                  <a:lnTo>
                    <a:pt x="5525185" y="1078251"/>
                  </a:lnTo>
                  <a:lnTo>
                    <a:pt x="5534211" y="1065685"/>
                  </a:lnTo>
                  <a:lnTo>
                    <a:pt x="5517243" y="1052797"/>
                  </a:lnTo>
                  <a:lnTo>
                    <a:pt x="5479201" y="1039651"/>
                  </a:lnTo>
                  <a:lnTo>
                    <a:pt x="5434296" y="1027556"/>
                  </a:lnTo>
                  <a:lnTo>
                    <a:pt x="5383816" y="1016513"/>
                  </a:lnTo>
                  <a:lnTo>
                    <a:pt x="5329048" y="1006522"/>
                  </a:lnTo>
                  <a:lnTo>
                    <a:pt x="5271279" y="997582"/>
                  </a:lnTo>
                  <a:lnTo>
                    <a:pt x="5211799" y="989694"/>
                  </a:lnTo>
                  <a:lnTo>
                    <a:pt x="5151893" y="982858"/>
                  </a:lnTo>
                  <a:lnTo>
                    <a:pt x="5092851" y="977073"/>
                  </a:lnTo>
                  <a:lnTo>
                    <a:pt x="5035959" y="972341"/>
                  </a:lnTo>
                  <a:lnTo>
                    <a:pt x="4982505" y="968660"/>
                  </a:lnTo>
                  <a:lnTo>
                    <a:pt x="4933778" y="966030"/>
                  </a:lnTo>
                  <a:lnTo>
                    <a:pt x="4891064" y="964453"/>
                  </a:lnTo>
                  <a:lnTo>
                    <a:pt x="4855651" y="963927"/>
                  </a:lnTo>
                  <a:lnTo>
                    <a:pt x="4811777" y="939183"/>
                  </a:lnTo>
                  <a:lnTo>
                    <a:pt x="4770365" y="919233"/>
                  </a:lnTo>
                  <a:lnTo>
                    <a:pt x="4730248" y="906148"/>
                  </a:lnTo>
                  <a:lnTo>
                    <a:pt x="4690261" y="902003"/>
                  </a:lnTo>
                  <a:lnTo>
                    <a:pt x="4649237" y="908869"/>
                  </a:lnTo>
                  <a:lnTo>
                    <a:pt x="4606011" y="928819"/>
                  </a:lnTo>
                  <a:lnTo>
                    <a:pt x="4559416" y="963927"/>
                  </a:lnTo>
                  <a:lnTo>
                    <a:pt x="4535758" y="953892"/>
                  </a:lnTo>
                  <a:lnTo>
                    <a:pt x="4463592" y="939811"/>
                  </a:lnTo>
                  <a:lnTo>
                    <a:pt x="4417239" y="935461"/>
                  </a:lnTo>
                  <a:lnTo>
                    <a:pt x="4365476" y="932701"/>
                  </a:lnTo>
                  <a:lnTo>
                    <a:pt x="4309381" y="931382"/>
                  </a:lnTo>
                  <a:lnTo>
                    <a:pt x="4250032" y="931349"/>
                  </a:lnTo>
                  <a:lnTo>
                    <a:pt x="4188505" y="932452"/>
                  </a:lnTo>
                  <a:lnTo>
                    <a:pt x="4125880" y="934538"/>
                  </a:lnTo>
                  <a:lnTo>
                    <a:pt x="4063232" y="937457"/>
                  </a:lnTo>
                  <a:lnTo>
                    <a:pt x="4001641" y="941055"/>
                  </a:lnTo>
                  <a:lnTo>
                    <a:pt x="3942183" y="945181"/>
                  </a:lnTo>
                  <a:lnTo>
                    <a:pt x="3885936" y="949683"/>
                  </a:lnTo>
                  <a:lnTo>
                    <a:pt x="3833978" y="954409"/>
                  </a:lnTo>
                  <a:lnTo>
                    <a:pt x="3787386" y="959208"/>
                  </a:lnTo>
                  <a:lnTo>
                    <a:pt x="3747239" y="963927"/>
                  </a:lnTo>
                  <a:lnTo>
                    <a:pt x="3723740" y="946546"/>
                  </a:lnTo>
                  <a:lnTo>
                    <a:pt x="3652505" y="910728"/>
                  </a:lnTo>
                  <a:lnTo>
                    <a:pt x="3607149" y="893782"/>
                  </a:lnTo>
                  <a:lnTo>
                    <a:pt x="3556888" y="878471"/>
                  </a:lnTo>
                  <a:lnTo>
                    <a:pt x="3502912" y="865542"/>
                  </a:lnTo>
                  <a:lnTo>
                    <a:pt x="3446410" y="855740"/>
                  </a:lnTo>
                  <a:lnTo>
                    <a:pt x="3388573" y="849810"/>
                  </a:lnTo>
                  <a:lnTo>
                    <a:pt x="3330591" y="848499"/>
                  </a:lnTo>
                  <a:lnTo>
                    <a:pt x="3273654" y="852551"/>
                  </a:lnTo>
                  <a:lnTo>
                    <a:pt x="3218953" y="862713"/>
                  </a:lnTo>
                  <a:lnTo>
                    <a:pt x="3217802" y="819066"/>
                  </a:lnTo>
                  <a:lnTo>
                    <a:pt x="3204972" y="780112"/>
                  </a:lnTo>
                  <a:lnTo>
                    <a:pt x="3182233" y="745767"/>
                  </a:lnTo>
                  <a:lnTo>
                    <a:pt x="3151356" y="715946"/>
                  </a:lnTo>
                  <a:lnTo>
                    <a:pt x="3114111" y="690565"/>
                  </a:lnTo>
                  <a:lnTo>
                    <a:pt x="3072268" y="669538"/>
                  </a:lnTo>
                  <a:lnTo>
                    <a:pt x="3027598" y="652782"/>
                  </a:lnTo>
                  <a:lnTo>
                    <a:pt x="2981872" y="640211"/>
                  </a:lnTo>
                  <a:lnTo>
                    <a:pt x="2936859" y="631741"/>
                  </a:lnTo>
                  <a:lnTo>
                    <a:pt x="2894331" y="627288"/>
                  </a:lnTo>
                  <a:lnTo>
                    <a:pt x="2856058" y="626766"/>
                  </a:lnTo>
                  <a:lnTo>
                    <a:pt x="2823811" y="630091"/>
                  </a:lnTo>
                  <a:lnTo>
                    <a:pt x="2799359" y="637178"/>
                  </a:lnTo>
                  <a:lnTo>
                    <a:pt x="2784474" y="647943"/>
                  </a:lnTo>
                  <a:lnTo>
                    <a:pt x="2783871" y="593751"/>
                  </a:lnTo>
                  <a:lnTo>
                    <a:pt x="2776405" y="544183"/>
                  </a:lnTo>
                  <a:lnTo>
                    <a:pt x="2762678" y="499088"/>
                  </a:lnTo>
                  <a:lnTo>
                    <a:pt x="2743296" y="458317"/>
                  </a:lnTo>
                  <a:lnTo>
                    <a:pt x="2718862" y="421719"/>
                  </a:lnTo>
                  <a:lnTo>
                    <a:pt x="2689979" y="389143"/>
                  </a:lnTo>
                  <a:lnTo>
                    <a:pt x="2657251" y="360441"/>
                  </a:lnTo>
                  <a:lnTo>
                    <a:pt x="2621282" y="335461"/>
                  </a:lnTo>
                  <a:lnTo>
                    <a:pt x="2582676" y="314053"/>
                  </a:lnTo>
                  <a:lnTo>
                    <a:pt x="2542035" y="296067"/>
                  </a:lnTo>
                  <a:lnTo>
                    <a:pt x="2499965" y="281352"/>
                  </a:lnTo>
                  <a:lnTo>
                    <a:pt x="2457069" y="269759"/>
                  </a:lnTo>
                  <a:lnTo>
                    <a:pt x="2413950" y="261138"/>
                  </a:lnTo>
                  <a:lnTo>
                    <a:pt x="2371213" y="255337"/>
                  </a:lnTo>
                  <a:lnTo>
                    <a:pt x="2329460" y="252207"/>
                  </a:lnTo>
                  <a:lnTo>
                    <a:pt x="2289295" y="251598"/>
                  </a:lnTo>
                  <a:lnTo>
                    <a:pt x="2251323" y="253359"/>
                  </a:lnTo>
                  <a:lnTo>
                    <a:pt x="2184371" y="263391"/>
                  </a:lnTo>
                  <a:lnTo>
                    <a:pt x="2133432" y="281102"/>
                  </a:lnTo>
                  <a:lnTo>
                    <a:pt x="2115477" y="292461"/>
                  </a:lnTo>
                  <a:lnTo>
                    <a:pt x="2110481" y="248371"/>
                  </a:lnTo>
                  <a:lnTo>
                    <a:pt x="2098980" y="208058"/>
                  </a:lnTo>
                  <a:lnTo>
                    <a:pt x="2081527" y="171473"/>
                  </a:lnTo>
                  <a:lnTo>
                    <a:pt x="2058675" y="138567"/>
                  </a:lnTo>
                  <a:lnTo>
                    <a:pt x="2030976" y="109293"/>
                  </a:lnTo>
                  <a:lnTo>
                    <a:pt x="1998984" y="83601"/>
                  </a:lnTo>
                  <a:lnTo>
                    <a:pt x="1963252" y="61443"/>
                  </a:lnTo>
                  <a:lnTo>
                    <a:pt x="1924332" y="42771"/>
                  </a:lnTo>
                  <a:lnTo>
                    <a:pt x="1882777" y="27537"/>
                  </a:lnTo>
                  <a:lnTo>
                    <a:pt x="1839141" y="15691"/>
                  </a:lnTo>
                  <a:lnTo>
                    <a:pt x="1793975" y="7185"/>
                  </a:lnTo>
                  <a:lnTo>
                    <a:pt x="1747834" y="1970"/>
                  </a:lnTo>
                  <a:lnTo>
                    <a:pt x="1701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842124" y="9042801"/>
              <a:ext cx="4747260" cy="831850"/>
            </a:xfrm>
            <a:custGeom>
              <a:rect b="b" l="l" r="r" t="t"/>
              <a:pathLst>
                <a:path extrusionOk="0" h="831850" w="4747259">
                  <a:moveTo>
                    <a:pt x="4705955" y="754872"/>
                  </a:moveTo>
                  <a:lnTo>
                    <a:pt x="3900797" y="754872"/>
                  </a:lnTo>
                  <a:lnTo>
                    <a:pt x="4650851" y="760660"/>
                  </a:lnTo>
                  <a:lnTo>
                    <a:pt x="4674622" y="758640"/>
                  </a:lnTo>
                  <a:lnTo>
                    <a:pt x="4699059" y="755856"/>
                  </a:lnTo>
                  <a:lnTo>
                    <a:pt x="4705955" y="754872"/>
                  </a:lnTo>
                  <a:close/>
                </a:path>
                <a:path extrusionOk="0" h="831850" w="4747259">
                  <a:moveTo>
                    <a:pt x="3024914" y="720278"/>
                  </a:moveTo>
                  <a:lnTo>
                    <a:pt x="3015474" y="724586"/>
                  </a:lnTo>
                  <a:lnTo>
                    <a:pt x="3013554" y="734869"/>
                  </a:lnTo>
                  <a:lnTo>
                    <a:pt x="3013942" y="742476"/>
                  </a:lnTo>
                  <a:lnTo>
                    <a:pt x="3014036" y="743964"/>
                  </a:lnTo>
                  <a:lnTo>
                    <a:pt x="3016337" y="751733"/>
                  </a:lnTo>
                  <a:lnTo>
                    <a:pt x="3020004" y="758477"/>
                  </a:lnTo>
                  <a:lnTo>
                    <a:pt x="4705955" y="754872"/>
                  </a:lnTo>
                  <a:lnTo>
                    <a:pt x="4723414" y="752381"/>
                  </a:lnTo>
                  <a:lnTo>
                    <a:pt x="4746934" y="748291"/>
                  </a:lnTo>
                  <a:lnTo>
                    <a:pt x="4746621" y="748034"/>
                  </a:lnTo>
                  <a:lnTo>
                    <a:pt x="3950856" y="748034"/>
                  </a:lnTo>
                  <a:lnTo>
                    <a:pt x="3913342" y="745409"/>
                  </a:lnTo>
                  <a:lnTo>
                    <a:pt x="3875640" y="743964"/>
                  </a:lnTo>
                  <a:lnTo>
                    <a:pt x="3837814" y="743304"/>
                  </a:lnTo>
                  <a:lnTo>
                    <a:pt x="3740920" y="742476"/>
                  </a:lnTo>
                  <a:lnTo>
                    <a:pt x="3711493" y="741731"/>
                  </a:lnTo>
                  <a:lnTo>
                    <a:pt x="3649213" y="738942"/>
                  </a:lnTo>
                  <a:lnTo>
                    <a:pt x="3565509" y="736121"/>
                  </a:lnTo>
                  <a:lnTo>
                    <a:pt x="3515254" y="733098"/>
                  </a:lnTo>
                  <a:lnTo>
                    <a:pt x="3468943" y="727906"/>
                  </a:lnTo>
                  <a:lnTo>
                    <a:pt x="3137461" y="727906"/>
                  </a:lnTo>
                  <a:lnTo>
                    <a:pt x="3090888" y="726487"/>
                  </a:lnTo>
                  <a:lnTo>
                    <a:pt x="3090173" y="726444"/>
                  </a:lnTo>
                  <a:lnTo>
                    <a:pt x="3066380" y="722807"/>
                  </a:lnTo>
                  <a:lnTo>
                    <a:pt x="3044227" y="720374"/>
                  </a:lnTo>
                  <a:lnTo>
                    <a:pt x="3024914" y="720278"/>
                  </a:lnTo>
                  <a:close/>
                </a:path>
                <a:path extrusionOk="0" h="831850" w="4747259">
                  <a:moveTo>
                    <a:pt x="4162098" y="681047"/>
                  </a:moveTo>
                  <a:lnTo>
                    <a:pt x="4110909" y="687988"/>
                  </a:lnTo>
                  <a:lnTo>
                    <a:pt x="4067863" y="707491"/>
                  </a:lnTo>
                  <a:lnTo>
                    <a:pt x="4038511" y="726487"/>
                  </a:lnTo>
                  <a:lnTo>
                    <a:pt x="4030841" y="731410"/>
                  </a:lnTo>
                  <a:lnTo>
                    <a:pt x="4009416" y="741679"/>
                  </a:lnTo>
                  <a:lnTo>
                    <a:pt x="3983629" y="747810"/>
                  </a:lnTo>
                  <a:lnTo>
                    <a:pt x="3950856" y="748034"/>
                  </a:lnTo>
                  <a:lnTo>
                    <a:pt x="4746621" y="748034"/>
                  </a:lnTo>
                  <a:lnTo>
                    <a:pt x="4693862" y="704533"/>
                  </a:lnTo>
                  <a:lnTo>
                    <a:pt x="4341483" y="704533"/>
                  </a:lnTo>
                  <a:lnTo>
                    <a:pt x="4294909" y="700044"/>
                  </a:lnTo>
                  <a:lnTo>
                    <a:pt x="4216278" y="687083"/>
                  </a:lnTo>
                  <a:lnTo>
                    <a:pt x="4187891" y="683071"/>
                  </a:lnTo>
                  <a:lnTo>
                    <a:pt x="4162098" y="681047"/>
                  </a:lnTo>
                  <a:close/>
                </a:path>
                <a:path extrusionOk="0" h="831850" w="4747259">
                  <a:moveTo>
                    <a:pt x="3324270" y="684999"/>
                  </a:moveTo>
                  <a:lnTo>
                    <a:pt x="3313326" y="688463"/>
                  </a:lnTo>
                  <a:lnTo>
                    <a:pt x="3270775" y="707224"/>
                  </a:lnTo>
                  <a:lnTo>
                    <a:pt x="3227330" y="719341"/>
                  </a:lnTo>
                  <a:lnTo>
                    <a:pt x="3182917" y="725879"/>
                  </a:lnTo>
                  <a:lnTo>
                    <a:pt x="3137461" y="727906"/>
                  </a:lnTo>
                  <a:lnTo>
                    <a:pt x="3468943" y="727906"/>
                  </a:lnTo>
                  <a:lnTo>
                    <a:pt x="3417161" y="718134"/>
                  </a:lnTo>
                  <a:lnTo>
                    <a:pt x="3370996" y="703673"/>
                  </a:lnTo>
                  <a:lnTo>
                    <a:pt x="3354178" y="695097"/>
                  </a:lnTo>
                  <a:lnTo>
                    <a:pt x="3344331" y="689690"/>
                  </a:lnTo>
                  <a:lnTo>
                    <a:pt x="3334483" y="685866"/>
                  </a:lnTo>
                  <a:lnTo>
                    <a:pt x="3324270" y="684999"/>
                  </a:lnTo>
                  <a:close/>
                </a:path>
                <a:path extrusionOk="0" h="831850" w="4747259">
                  <a:moveTo>
                    <a:pt x="4435577" y="673294"/>
                  </a:moveTo>
                  <a:lnTo>
                    <a:pt x="4433404" y="673759"/>
                  </a:lnTo>
                  <a:lnTo>
                    <a:pt x="4426776" y="678176"/>
                  </a:lnTo>
                  <a:lnTo>
                    <a:pt x="4413478" y="688463"/>
                  </a:lnTo>
                  <a:lnTo>
                    <a:pt x="4382262" y="701909"/>
                  </a:lnTo>
                  <a:lnTo>
                    <a:pt x="4341483" y="704533"/>
                  </a:lnTo>
                  <a:lnTo>
                    <a:pt x="4693862" y="704533"/>
                  </a:lnTo>
                  <a:lnTo>
                    <a:pt x="4692818" y="703673"/>
                  </a:lnTo>
                  <a:lnTo>
                    <a:pt x="4679859" y="702759"/>
                  </a:lnTo>
                  <a:lnTo>
                    <a:pt x="4662878" y="700348"/>
                  </a:lnTo>
                  <a:lnTo>
                    <a:pt x="4643173" y="696929"/>
                  </a:lnTo>
                  <a:lnTo>
                    <a:pt x="4599793" y="688857"/>
                  </a:lnTo>
                  <a:lnTo>
                    <a:pt x="4578899" y="685258"/>
                  </a:lnTo>
                  <a:lnTo>
                    <a:pt x="4560860" y="682765"/>
                  </a:lnTo>
                  <a:lnTo>
                    <a:pt x="4547169" y="681945"/>
                  </a:lnTo>
                  <a:lnTo>
                    <a:pt x="4541235" y="681265"/>
                  </a:lnTo>
                  <a:lnTo>
                    <a:pt x="4533893" y="679285"/>
                  </a:lnTo>
                  <a:lnTo>
                    <a:pt x="4525991" y="676562"/>
                  </a:lnTo>
                  <a:lnTo>
                    <a:pt x="4435427" y="676562"/>
                  </a:lnTo>
                  <a:lnTo>
                    <a:pt x="4435577" y="673294"/>
                  </a:lnTo>
                  <a:close/>
                </a:path>
                <a:path extrusionOk="0" h="831850" w="4747259">
                  <a:moveTo>
                    <a:pt x="4470252" y="660211"/>
                  </a:moveTo>
                  <a:lnTo>
                    <a:pt x="4458299" y="662195"/>
                  </a:lnTo>
                  <a:lnTo>
                    <a:pt x="4444493" y="672247"/>
                  </a:lnTo>
                  <a:lnTo>
                    <a:pt x="4437646" y="676363"/>
                  </a:lnTo>
                  <a:lnTo>
                    <a:pt x="4435427" y="676562"/>
                  </a:lnTo>
                  <a:lnTo>
                    <a:pt x="4525991" y="676562"/>
                  </a:lnTo>
                  <a:lnTo>
                    <a:pt x="4525416" y="676363"/>
                  </a:lnTo>
                  <a:lnTo>
                    <a:pt x="4500472" y="667106"/>
                  </a:lnTo>
                  <a:lnTo>
                    <a:pt x="4484732" y="662361"/>
                  </a:lnTo>
                  <a:lnTo>
                    <a:pt x="4470252" y="660211"/>
                  </a:lnTo>
                  <a:close/>
                </a:path>
                <a:path extrusionOk="0" h="831850" w="4747259">
                  <a:moveTo>
                    <a:pt x="150548" y="692150"/>
                  </a:moveTo>
                  <a:lnTo>
                    <a:pt x="132931" y="693420"/>
                  </a:lnTo>
                  <a:lnTo>
                    <a:pt x="103110" y="702310"/>
                  </a:lnTo>
                  <a:lnTo>
                    <a:pt x="64394" y="716280"/>
                  </a:lnTo>
                  <a:lnTo>
                    <a:pt x="20092" y="731520"/>
                  </a:lnTo>
                  <a:lnTo>
                    <a:pt x="0" y="739140"/>
                  </a:lnTo>
                  <a:lnTo>
                    <a:pt x="31076" y="741680"/>
                  </a:lnTo>
                  <a:lnTo>
                    <a:pt x="65665" y="745490"/>
                  </a:lnTo>
                  <a:lnTo>
                    <a:pt x="103544" y="748030"/>
                  </a:lnTo>
                  <a:lnTo>
                    <a:pt x="283549" y="758190"/>
                  </a:lnTo>
                  <a:lnTo>
                    <a:pt x="334566" y="759460"/>
                  </a:lnTo>
                  <a:lnTo>
                    <a:pt x="387546" y="762000"/>
                  </a:lnTo>
                  <a:lnTo>
                    <a:pt x="442269" y="763270"/>
                  </a:lnTo>
                  <a:lnTo>
                    <a:pt x="498512" y="765810"/>
                  </a:lnTo>
                  <a:lnTo>
                    <a:pt x="614678" y="768350"/>
                  </a:lnTo>
                  <a:lnTo>
                    <a:pt x="674158" y="770890"/>
                  </a:lnTo>
                  <a:lnTo>
                    <a:pt x="982221" y="778510"/>
                  </a:lnTo>
                  <a:lnTo>
                    <a:pt x="1043975" y="781050"/>
                  </a:lnTo>
                  <a:lnTo>
                    <a:pt x="1104965" y="782320"/>
                  </a:lnTo>
                  <a:lnTo>
                    <a:pt x="1164949" y="784860"/>
                  </a:lnTo>
                  <a:lnTo>
                    <a:pt x="1223687" y="786130"/>
                  </a:lnTo>
                  <a:lnTo>
                    <a:pt x="1536344" y="801370"/>
                  </a:lnTo>
                  <a:lnTo>
                    <a:pt x="1579565" y="805180"/>
                  </a:lnTo>
                  <a:lnTo>
                    <a:pt x="1619601" y="807720"/>
                  </a:lnTo>
                  <a:lnTo>
                    <a:pt x="1656209" y="811530"/>
                  </a:lnTo>
                  <a:lnTo>
                    <a:pt x="1689147" y="815340"/>
                  </a:lnTo>
                  <a:lnTo>
                    <a:pt x="1718172" y="820420"/>
                  </a:lnTo>
                  <a:lnTo>
                    <a:pt x="1771697" y="826770"/>
                  </a:lnTo>
                  <a:lnTo>
                    <a:pt x="1824554" y="830580"/>
                  </a:lnTo>
                  <a:lnTo>
                    <a:pt x="1876627" y="831850"/>
                  </a:lnTo>
                  <a:lnTo>
                    <a:pt x="1927799" y="831850"/>
                  </a:lnTo>
                  <a:lnTo>
                    <a:pt x="1977954" y="829310"/>
                  </a:lnTo>
                  <a:lnTo>
                    <a:pt x="2026976" y="824230"/>
                  </a:lnTo>
                  <a:lnTo>
                    <a:pt x="2121154" y="811530"/>
                  </a:lnTo>
                  <a:lnTo>
                    <a:pt x="2209404" y="796290"/>
                  </a:lnTo>
                  <a:lnTo>
                    <a:pt x="2311857" y="777240"/>
                  </a:lnTo>
                  <a:lnTo>
                    <a:pt x="2367865" y="768350"/>
                  </a:lnTo>
                  <a:lnTo>
                    <a:pt x="2418607" y="762000"/>
                  </a:lnTo>
                  <a:lnTo>
                    <a:pt x="2463649" y="760730"/>
                  </a:lnTo>
                  <a:lnTo>
                    <a:pt x="2725915" y="760730"/>
                  </a:lnTo>
                  <a:lnTo>
                    <a:pt x="2877400" y="759460"/>
                  </a:lnTo>
                  <a:lnTo>
                    <a:pt x="2853105" y="751840"/>
                  </a:lnTo>
                  <a:lnTo>
                    <a:pt x="2848694" y="750570"/>
                  </a:lnTo>
                  <a:lnTo>
                    <a:pt x="2648902" y="750570"/>
                  </a:lnTo>
                  <a:lnTo>
                    <a:pt x="2622888" y="746760"/>
                  </a:lnTo>
                  <a:lnTo>
                    <a:pt x="2609299" y="731520"/>
                  </a:lnTo>
                  <a:lnTo>
                    <a:pt x="2607317" y="723900"/>
                  </a:lnTo>
                  <a:lnTo>
                    <a:pt x="2585026" y="704850"/>
                  </a:lnTo>
                  <a:lnTo>
                    <a:pt x="2594424" y="698500"/>
                  </a:lnTo>
                  <a:lnTo>
                    <a:pt x="2606708" y="697230"/>
                  </a:lnTo>
                  <a:lnTo>
                    <a:pt x="205290" y="697230"/>
                  </a:lnTo>
                  <a:lnTo>
                    <a:pt x="150548" y="692150"/>
                  </a:lnTo>
                  <a:close/>
                </a:path>
                <a:path extrusionOk="0" h="831850" w="4747259">
                  <a:moveTo>
                    <a:pt x="2725915" y="760730"/>
                  </a:moveTo>
                  <a:lnTo>
                    <a:pt x="2463649" y="760730"/>
                  </a:lnTo>
                  <a:lnTo>
                    <a:pt x="2483590" y="762000"/>
                  </a:lnTo>
                  <a:lnTo>
                    <a:pt x="2660577" y="762000"/>
                  </a:lnTo>
                  <a:lnTo>
                    <a:pt x="2725915" y="760730"/>
                  </a:lnTo>
                  <a:close/>
                </a:path>
                <a:path extrusionOk="0" h="831850" w="4747259">
                  <a:moveTo>
                    <a:pt x="2759885" y="734060"/>
                  </a:moveTo>
                  <a:lnTo>
                    <a:pt x="2751654" y="734060"/>
                  </a:lnTo>
                  <a:lnTo>
                    <a:pt x="2741215" y="736600"/>
                  </a:lnTo>
                  <a:lnTo>
                    <a:pt x="2729021" y="737870"/>
                  </a:lnTo>
                  <a:lnTo>
                    <a:pt x="2681670" y="746760"/>
                  </a:lnTo>
                  <a:lnTo>
                    <a:pt x="2648902" y="750570"/>
                  </a:lnTo>
                  <a:lnTo>
                    <a:pt x="2848694" y="750570"/>
                  </a:lnTo>
                  <a:lnTo>
                    <a:pt x="2826636" y="744220"/>
                  </a:lnTo>
                  <a:lnTo>
                    <a:pt x="2796170" y="737870"/>
                  </a:lnTo>
                  <a:lnTo>
                    <a:pt x="2759885" y="734060"/>
                  </a:lnTo>
                  <a:close/>
                </a:path>
                <a:path extrusionOk="0" h="831850" w="4747259">
                  <a:moveTo>
                    <a:pt x="604774" y="204470"/>
                  </a:moveTo>
                  <a:lnTo>
                    <a:pt x="600384" y="207010"/>
                  </a:lnTo>
                  <a:lnTo>
                    <a:pt x="603255" y="217170"/>
                  </a:lnTo>
                  <a:lnTo>
                    <a:pt x="609693" y="229870"/>
                  </a:lnTo>
                  <a:lnTo>
                    <a:pt x="618097" y="245110"/>
                  </a:lnTo>
                  <a:lnTo>
                    <a:pt x="621971" y="252730"/>
                  </a:lnTo>
                  <a:lnTo>
                    <a:pt x="625436" y="260350"/>
                  </a:lnTo>
                  <a:lnTo>
                    <a:pt x="628835" y="267970"/>
                  </a:lnTo>
                  <a:lnTo>
                    <a:pt x="632212" y="276860"/>
                  </a:lnTo>
                  <a:lnTo>
                    <a:pt x="641168" y="297180"/>
                  </a:lnTo>
                  <a:lnTo>
                    <a:pt x="650977" y="317500"/>
                  </a:lnTo>
                  <a:lnTo>
                    <a:pt x="662368" y="336550"/>
                  </a:lnTo>
                  <a:lnTo>
                    <a:pt x="676068" y="353060"/>
                  </a:lnTo>
                  <a:lnTo>
                    <a:pt x="702290" y="383540"/>
                  </a:lnTo>
                  <a:lnTo>
                    <a:pt x="727898" y="416560"/>
                  </a:lnTo>
                  <a:lnTo>
                    <a:pt x="747475" y="454660"/>
                  </a:lnTo>
                  <a:lnTo>
                    <a:pt x="755601" y="491490"/>
                  </a:lnTo>
                  <a:lnTo>
                    <a:pt x="755020" y="501650"/>
                  </a:lnTo>
                  <a:lnTo>
                    <a:pt x="753230" y="510540"/>
                  </a:lnTo>
                  <a:lnTo>
                    <a:pt x="750623" y="519430"/>
                  </a:lnTo>
                  <a:lnTo>
                    <a:pt x="747596" y="528320"/>
                  </a:lnTo>
                  <a:lnTo>
                    <a:pt x="742655" y="542290"/>
                  </a:lnTo>
                  <a:lnTo>
                    <a:pt x="739499" y="556260"/>
                  </a:lnTo>
                  <a:lnTo>
                    <a:pt x="734686" y="598170"/>
                  </a:lnTo>
                  <a:lnTo>
                    <a:pt x="703778" y="631190"/>
                  </a:lnTo>
                  <a:lnTo>
                    <a:pt x="668176" y="645160"/>
                  </a:lnTo>
                  <a:lnTo>
                    <a:pt x="627912" y="651510"/>
                  </a:lnTo>
                  <a:lnTo>
                    <a:pt x="587454" y="655320"/>
                  </a:lnTo>
                  <a:lnTo>
                    <a:pt x="576028" y="655320"/>
                  </a:lnTo>
                  <a:lnTo>
                    <a:pt x="565098" y="656590"/>
                  </a:lnTo>
                  <a:lnTo>
                    <a:pt x="545204" y="659130"/>
                  </a:lnTo>
                  <a:lnTo>
                    <a:pt x="477708" y="670560"/>
                  </a:lnTo>
                  <a:lnTo>
                    <a:pt x="456210" y="673100"/>
                  </a:lnTo>
                  <a:lnTo>
                    <a:pt x="405666" y="681990"/>
                  </a:lnTo>
                  <a:lnTo>
                    <a:pt x="356322" y="689610"/>
                  </a:lnTo>
                  <a:lnTo>
                    <a:pt x="307158" y="694690"/>
                  </a:lnTo>
                  <a:lnTo>
                    <a:pt x="257154" y="697230"/>
                  </a:lnTo>
                  <a:lnTo>
                    <a:pt x="2606708" y="697230"/>
                  </a:lnTo>
                  <a:lnTo>
                    <a:pt x="2613529" y="695960"/>
                  </a:lnTo>
                  <a:lnTo>
                    <a:pt x="2618426" y="694690"/>
                  </a:lnTo>
                  <a:lnTo>
                    <a:pt x="2619684" y="693420"/>
                  </a:lnTo>
                  <a:lnTo>
                    <a:pt x="2615592" y="692150"/>
                  </a:lnTo>
                  <a:lnTo>
                    <a:pt x="2608013" y="689610"/>
                  </a:lnTo>
                  <a:lnTo>
                    <a:pt x="2599499" y="687070"/>
                  </a:lnTo>
                  <a:lnTo>
                    <a:pt x="2590239" y="684530"/>
                  </a:lnTo>
                  <a:lnTo>
                    <a:pt x="2565466" y="676910"/>
                  </a:lnTo>
                  <a:lnTo>
                    <a:pt x="2550317" y="673100"/>
                  </a:lnTo>
                  <a:lnTo>
                    <a:pt x="2535564" y="668020"/>
                  </a:lnTo>
                  <a:lnTo>
                    <a:pt x="2521800" y="662940"/>
                  </a:lnTo>
                  <a:lnTo>
                    <a:pt x="2506053" y="656590"/>
                  </a:lnTo>
                  <a:lnTo>
                    <a:pt x="2490040" y="651510"/>
                  </a:lnTo>
                  <a:lnTo>
                    <a:pt x="2473851" y="645160"/>
                  </a:lnTo>
                  <a:lnTo>
                    <a:pt x="2418383" y="627380"/>
                  </a:lnTo>
                  <a:lnTo>
                    <a:pt x="2399191" y="619760"/>
                  </a:lnTo>
                  <a:lnTo>
                    <a:pt x="2360693" y="600710"/>
                  </a:lnTo>
                  <a:lnTo>
                    <a:pt x="2347842" y="581660"/>
                  </a:lnTo>
                  <a:lnTo>
                    <a:pt x="2334757" y="566420"/>
                  </a:lnTo>
                  <a:lnTo>
                    <a:pt x="2327689" y="561340"/>
                  </a:lnTo>
                  <a:lnTo>
                    <a:pt x="2031125" y="561340"/>
                  </a:lnTo>
                  <a:lnTo>
                    <a:pt x="2021026" y="560070"/>
                  </a:lnTo>
                  <a:lnTo>
                    <a:pt x="1999814" y="560070"/>
                  </a:lnTo>
                  <a:lnTo>
                    <a:pt x="1959105" y="557530"/>
                  </a:lnTo>
                  <a:lnTo>
                    <a:pt x="1918335" y="552450"/>
                  </a:lnTo>
                  <a:lnTo>
                    <a:pt x="1880546" y="542290"/>
                  </a:lnTo>
                  <a:lnTo>
                    <a:pt x="1835046" y="506730"/>
                  </a:lnTo>
                  <a:lnTo>
                    <a:pt x="1822954" y="453390"/>
                  </a:lnTo>
                  <a:lnTo>
                    <a:pt x="1822190" y="440690"/>
                  </a:lnTo>
                  <a:lnTo>
                    <a:pt x="1820702" y="427990"/>
                  </a:lnTo>
                  <a:lnTo>
                    <a:pt x="1817766" y="416560"/>
                  </a:lnTo>
                  <a:lnTo>
                    <a:pt x="1812659" y="403860"/>
                  </a:lnTo>
                  <a:lnTo>
                    <a:pt x="1807609" y="398780"/>
                  </a:lnTo>
                  <a:lnTo>
                    <a:pt x="1765175" y="398780"/>
                  </a:lnTo>
                  <a:lnTo>
                    <a:pt x="1757433" y="396240"/>
                  </a:lnTo>
                  <a:lnTo>
                    <a:pt x="1751821" y="388620"/>
                  </a:lnTo>
                  <a:lnTo>
                    <a:pt x="1747214" y="373380"/>
                  </a:lnTo>
                  <a:lnTo>
                    <a:pt x="1744491" y="358140"/>
                  </a:lnTo>
                  <a:lnTo>
                    <a:pt x="1743137" y="341630"/>
                  </a:lnTo>
                  <a:lnTo>
                    <a:pt x="1499638" y="341630"/>
                  </a:lnTo>
                  <a:lnTo>
                    <a:pt x="1442982" y="339090"/>
                  </a:lnTo>
                  <a:lnTo>
                    <a:pt x="1387428" y="335280"/>
                  </a:lnTo>
                  <a:lnTo>
                    <a:pt x="1378544" y="334010"/>
                  </a:lnTo>
                  <a:lnTo>
                    <a:pt x="1357237" y="331470"/>
                  </a:lnTo>
                  <a:lnTo>
                    <a:pt x="1335490" y="327660"/>
                  </a:lnTo>
                  <a:lnTo>
                    <a:pt x="1314519" y="322580"/>
                  </a:lnTo>
                  <a:lnTo>
                    <a:pt x="1295537" y="313690"/>
                  </a:lnTo>
                  <a:lnTo>
                    <a:pt x="1290628" y="308610"/>
                  </a:lnTo>
                  <a:lnTo>
                    <a:pt x="869347" y="308610"/>
                  </a:lnTo>
                  <a:lnTo>
                    <a:pt x="853548" y="302260"/>
                  </a:lnTo>
                  <a:lnTo>
                    <a:pt x="837669" y="287020"/>
                  </a:lnTo>
                  <a:lnTo>
                    <a:pt x="820183" y="264160"/>
                  </a:lnTo>
                  <a:lnTo>
                    <a:pt x="704396" y="264160"/>
                  </a:lnTo>
                  <a:lnTo>
                    <a:pt x="692685" y="260350"/>
                  </a:lnTo>
                  <a:lnTo>
                    <a:pt x="680712" y="254000"/>
                  </a:lnTo>
                  <a:lnTo>
                    <a:pt x="671183" y="247650"/>
                  </a:lnTo>
                  <a:lnTo>
                    <a:pt x="668781" y="246380"/>
                  </a:lnTo>
                  <a:lnTo>
                    <a:pt x="663083" y="242570"/>
                  </a:lnTo>
                  <a:lnTo>
                    <a:pt x="652007" y="234950"/>
                  </a:lnTo>
                  <a:lnTo>
                    <a:pt x="646534" y="229870"/>
                  </a:lnTo>
                  <a:lnTo>
                    <a:pt x="636812" y="222250"/>
                  </a:lnTo>
                  <a:lnTo>
                    <a:pt x="626781" y="214630"/>
                  </a:lnTo>
                  <a:lnTo>
                    <a:pt x="616186" y="208280"/>
                  </a:lnTo>
                  <a:lnTo>
                    <a:pt x="604774" y="204470"/>
                  </a:lnTo>
                  <a:close/>
                </a:path>
                <a:path extrusionOk="0" h="831850" w="4747259">
                  <a:moveTo>
                    <a:pt x="2208151" y="515620"/>
                  </a:moveTo>
                  <a:lnTo>
                    <a:pt x="2176157" y="518160"/>
                  </a:lnTo>
                  <a:lnTo>
                    <a:pt x="2153167" y="527050"/>
                  </a:lnTo>
                  <a:lnTo>
                    <a:pt x="2134515" y="538480"/>
                  </a:lnTo>
                  <a:lnTo>
                    <a:pt x="2118595" y="548640"/>
                  </a:lnTo>
                  <a:lnTo>
                    <a:pt x="2099577" y="556260"/>
                  </a:lnTo>
                  <a:lnTo>
                    <a:pt x="2074599" y="561340"/>
                  </a:lnTo>
                  <a:lnTo>
                    <a:pt x="2327689" y="561340"/>
                  </a:lnTo>
                  <a:lnTo>
                    <a:pt x="2306487" y="546100"/>
                  </a:lnTo>
                  <a:lnTo>
                    <a:pt x="2275388" y="529590"/>
                  </a:lnTo>
                  <a:lnTo>
                    <a:pt x="2253816" y="521970"/>
                  </a:lnTo>
                  <a:lnTo>
                    <a:pt x="2208151" y="515620"/>
                  </a:lnTo>
                  <a:close/>
                </a:path>
                <a:path extrusionOk="0" h="831850" w="4747259">
                  <a:moveTo>
                    <a:pt x="1800783" y="396240"/>
                  </a:moveTo>
                  <a:lnTo>
                    <a:pt x="1792739" y="396240"/>
                  </a:lnTo>
                  <a:lnTo>
                    <a:pt x="1784032" y="397510"/>
                  </a:lnTo>
                  <a:lnTo>
                    <a:pt x="1774292" y="398780"/>
                  </a:lnTo>
                  <a:lnTo>
                    <a:pt x="1807609" y="398780"/>
                  </a:lnTo>
                  <a:lnTo>
                    <a:pt x="1800783" y="396240"/>
                  </a:lnTo>
                  <a:close/>
                </a:path>
                <a:path extrusionOk="0" h="831850" w="4747259">
                  <a:moveTo>
                    <a:pt x="1630611" y="332740"/>
                  </a:moveTo>
                  <a:lnTo>
                    <a:pt x="1620650" y="332740"/>
                  </a:lnTo>
                  <a:lnTo>
                    <a:pt x="1611451" y="334010"/>
                  </a:lnTo>
                  <a:lnTo>
                    <a:pt x="1556194" y="340360"/>
                  </a:lnTo>
                  <a:lnTo>
                    <a:pt x="1499638" y="341630"/>
                  </a:lnTo>
                  <a:lnTo>
                    <a:pt x="1743137" y="341630"/>
                  </a:lnTo>
                  <a:lnTo>
                    <a:pt x="1743032" y="340360"/>
                  </a:lnTo>
                  <a:lnTo>
                    <a:pt x="1742907" y="337820"/>
                  </a:lnTo>
                  <a:lnTo>
                    <a:pt x="1679259" y="337820"/>
                  </a:lnTo>
                  <a:lnTo>
                    <a:pt x="1651906" y="335280"/>
                  </a:lnTo>
                  <a:lnTo>
                    <a:pt x="1630611" y="332740"/>
                  </a:lnTo>
                  <a:close/>
                </a:path>
                <a:path extrusionOk="0" h="831850" w="4747259">
                  <a:moveTo>
                    <a:pt x="1738745" y="292100"/>
                  </a:moveTo>
                  <a:lnTo>
                    <a:pt x="1735076" y="295910"/>
                  </a:lnTo>
                  <a:lnTo>
                    <a:pt x="1729955" y="302260"/>
                  </a:lnTo>
                  <a:lnTo>
                    <a:pt x="1718215" y="318770"/>
                  </a:lnTo>
                  <a:lnTo>
                    <a:pt x="1712610" y="326390"/>
                  </a:lnTo>
                  <a:lnTo>
                    <a:pt x="1707511" y="331470"/>
                  </a:lnTo>
                  <a:lnTo>
                    <a:pt x="1703313" y="335280"/>
                  </a:lnTo>
                  <a:lnTo>
                    <a:pt x="1691936" y="337820"/>
                  </a:lnTo>
                  <a:lnTo>
                    <a:pt x="1742907" y="337820"/>
                  </a:lnTo>
                  <a:lnTo>
                    <a:pt x="1742165" y="322580"/>
                  </a:lnTo>
                  <a:lnTo>
                    <a:pt x="1741776" y="313690"/>
                  </a:lnTo>
                  <a:lnTo>
                    <a:pt x="1741529" y="308610"/>
                  </a:lnTo>
                  <a:lnTo>
                    <a:pt x="1741053" y="300990"/>
                  </a:lnTo>
                  <a:lnTo>
                    <a:pt x="1740414" y="294640"/>
                  </a:lnTo>
                  <a:lnTo>
                    <a:pt x="1738745" y="292100"/>
                  </a:lnTo>
                  <a:close/>
                </a:path>
                <a:path extrusionOk="0" h="831850" w="4747259">
                  <a:moveTo>
                    <a:pt x="1100705" y="207010"/>
                  </a:moveTo>
                  <a:lnTo>
                    <a:pt x="1093309" y="208280"/>
                  </a:lnTo>
                  <a:lnTo>
                    <a:pt x="1087674" y="212090"/>
                  </a:lnTo>
                  <a:lnTo>
                    <a:pt x="1085108" y="214630"/>
                  </a:lnTo>
                  <a:lnTo>
                    <a:pt x="1080656" y="234950"/>
                  </a:lnTo>
                  <a:lnTo>
                    <a:pt x="1078169" y="238760"/>
                  </a:lnTo>
                  <a:lnTo>
                    <a:pt x="1048521" y="271780"/>
                  </a:lnTo>
                  <a:lnTo>
                    <a:pt x="1013681" y="290830"/>
                  </a:lnTo>
                  <a:lnTo>
                    <a:pt x="974487" y="302260"/>
                  </a:lnTo>
                  <a:lnTo>
                    <a:pt x="931777" y="304800"/>
                  </a:lnTo>
                  <a:lnTo>
                    <a:pt x="924302" y="304800"/>
                  </a:lnTo>
                  <a:lnTo>
                    <a:pt x="917174" y="306070"/>
                  </a:lnTo>
                  <a:lnTo>
                    <a:pt x="910363" y="306070"/>
                  </a:lnTo>
                  <a:lnTo>
                    <a:pt x="903840" y="307340"/>
                  </a:lnTo>
                  <a:lnTo>
                    <a:pt x="885849" y="308610"/>
                  </a:lnTo>
                  <a:lnTo>
                    <a:pt x="1290628" y="308610"/>
                  </a:lnTo>
                  <a:lnTo>
                    <a:pt x="1274674" y="292100"/>
                  </a:lnTo>
                  <a:lnTo>
                    <a:pt x="1263428" y="262890"/>
                  </a:lnTo>
                  <a:lnTo>
                    <a:pt x="1258636" y="229870"/>
                  </a:lnTo>
                  <a:lnTo>
                    <a:pt x="1257854" y="213360"/>
                  </a:lnTo>
                  <a:lnTo>
                    <a:pt x="1131290" y="213360"/>
                  </a:lnTo>
                  <a:lnTo>
                    <a:pt x="1117915" y="210820"/>
                  </a:lnTo>
                  <a:lnTo>
                    <a:pt x="1109146" y="208280"/>
                  </a:lnTo>
                  <a:lnTo>
                    <a:pt x="1100705" y="207010"/>
                  </a:lnTo>
                  <a:close/>
                </a:path>
                <a:path extrusionOk="0" h="831850" w="4747259">
                  <a:moveTo>
                    <a:pt x="710606" y="62230"/>
                  </a:moveTo>
                  <a:lnTo>
                    <a:pt x="703003" y="68580"/>
                  </a:lnTo>
                  <a:lnTo>
                    <a:pt x="701821" y="101600"/>
                  </a:lnTo>
                  <a:lnTo>
                    <a:pt x="703765" y="139700"/>
                  </a:lnTo>
                  <a:lnTo>
                    <a:pt x="705537" y="160020"/>
                  </a:lnTo>
                  <a:lnTo>
                    <a:pt x="705884" y="162560"/>
                  </a:lnTo>
                  <a:lnTo>
                    <a:pt x="708098" y="173990"/>
                  </a:lnTo>
                  <a:lnTo>
                    <a:pt x="713020" y="198120"/>
                  </a:lnTo>
                  <a:lnTo>
                    <a:pt x="717380" y="226060"/>
                  </a:lnTo>
                  <a:lnTo>
                    <a:pt x="718360" y="250190"/>
                  </a:lnTo>
                  <a:lnTo>
                    <a:pt x="713141" y="264160"/>
                  </a:lnTo>
                  <a:lnTo>
                    <a:pt x="820183" y="264160"/>
                  </a:lnTo>
                  <a:lnTo>
                    <a:pt x="804673" y="241300"/>
                  </a:lnTo>
                  <a:lnTo>
                    <a:pt x="790392" y="217170"/>
                  </a:lnTo>
                  <a:lnTo>
                    <a:pt x="776590" y="191770"/>
                  </a:lnTo>
                  <a:lnTo>
                    <a:pt x="769860" y="180340"/>
                  </a:lnTo>
                  <a:lnTo>
                    <a:pt x="764048" y="168910"/>
                  </a:lnTo>
                  <a:lnTo>
                    <a:pt x="758518" y="157480"/>
                  </a:lnTo>
                  <a:lnTo>
                    <a:pt x="753167" y="146050"/>
                  </a:lnTo>
                  <a:lnTo>
                    <a:pt x="747896" y="133350"/>
                  </a:lnTo>
                  <a:lnTo>
                    <a:pt x="739608" y="114300"/>
                  </a:lnTo>
                  <a:lnTo>
                    <a:pt x="730885" y="96520"/>
                  </a:lnTo>
                  <a:lnTo>
                    <a:pt x="721345" y="78740"/>
                  </a:lnTo>
                  <a:lnTo>
                    <a:pt x="710606" y="62230"/>
                  </a:lnTo>
                  <a:close/>
                </a:path>
                <a:path extrusionOk="0" h="831850" w="4747259">
                  <a:moveTo>
                    <a:pt x="1241670" y="0"/>
                  </a:moveTo>
                  <a:lnTo>
                    <a:pt x="1232487" y="74930"/>
                  </a:lnTo>
                  <a:lnTo>
                    <a:pt x="1224108" y="120650"/>
                  </a:lnTo>
                  <a:lnTo>
                    <a:pt x="1206949" y="162560"/>
                  </a:lnTo>
                  <a:lnTo>
                    <a:pt x="1178397" y="195580"/>
                  </a:lnTo>
                  <a:lnTo>
                    <a:pt x="1135838" y="212090"/>
                  </a:lnTo>
                  <a:lnTo>
                    <a:pt x="1131290" y="213360"/>
                  </a:lnTo>
                  <a:lnTo>
                    <a:pt x="1257854" y="213360"/>
                  </a:lnTo>
                  <a:lnTo>
                    <a:pt x="1257133" y="198120"/>
                  </a:lnTo>
                  <a:lnTo>
                    <a:pt x="1256774" y="185420"/>
                  </a:lnTo>
                  <a:lnTo>
                    <a:pt x="1256492" y="180340"/>
                  </a:lnTo>
                  <a:lnTo>
                    <a:pt x="1255333" y="149860"/>
                  </a:lnTo>
                  <a:lnTo>
                    <a:pt x="1255108" y="133350"/>
                  </a:lnTo>
                  <a:lnTo>
                    <a:pt x="1255021" y="114300"/>
                  </a:lnTo>
                  <a:lnTo>
                    <a:pt x="1255315" y="92710"/>
                  </a:lnTo>
                  <a:lnTo>
                    <a:pt x="1256492" y="62230"/>
                  </a:lnTo>
                  <a:lnTo>
                    <a:pt x="1255939" y="48260"/>
                  </a:lnTo>
                  <a:lnTo>
                    <a:pt x="1253142" y="31750"/>
                  </a:lnTo>
                  <a:lnTo>
                    <a:pt x="1248315" y="13970"/>
                  </a:lnTo>
                  <a:lnTo>
                    <a:pt x="1241670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" name="Google Shape;58;p1"/>
          <p:cNvSpPr/>
          <p:nvPr/>
        </p:nvSpPr>
        <p:spPr>
          <a:xfrm>
            <a:off x="17933685" y="276054"/>
            <a:ext cx="1190625" cy="1608455"/>
          </a:xfrm>
          <a:custGeom>
            <a:rect b="b" l="l" r="r" t="t"/>
            <a:pathLst>
              <a:path extrusionOk="0" h="1608455" w="1190625">
                <a:moveTo>
                  <a:pt x="1165814" y="0"/>
                </a:moveTo>
                <a:lnTo>
                  <a:pt x="33351" y="811716"/>
                </a:lnTo>
                <a:lnTo>
                  <a:pt x="0" y="1607910"/>
                </a:lnTo>
                <a:lnTo>
                  <a:pt x="1190367" y="782625"/>
                </a:lnTo>
                <a:lnTo>
                  <a:pt x="1165814" y="0"/>
                </a:lnTo>
                <a:close/>
              </a:path>
            </a:pathLst>
          </a:custGeom>
          <a:solidFill>
            <a:srgbClr val="D1C9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p1"/>
          <p:cNvSpPr/>
          <p:nvPr/>
        </p:nvSpPr>
        <p:spPr>
          <a:xfrm>
            <a:off x="19187627" y="441361"/>
            <a:ext cx="916940" cy="1429385"/>
          </a:xfrm>
          <a:custGeom>
            <a:rect b="b" l="l" r="r" t="t"/>
            <a:pathLst>
              <a:path extrusionOk="0" h="1429385" w="916940">
                <a:moveTo>
                  <a:pt x="916470" y="0"/>
                </a:moveTo>
                <a:lnTo>
                  <a:pt x="33351" y="632993"/>
                </a:lnTo>
                <a:lnTo>
                  <a:pt x="0" y="1429188"/>
                </a:lnTo>
                <a:lnTo>
                  <a:pt x="916470" y="793796"/>
                </a:lnTo>
                <a:lnTo>
                  <a:pt x="916470" y="0"/>
                </a:lnTo>
                <a:close/>
              </a:path>
            </a:pathLst>
          </a:custGeom>
          <a:solidFill>
            <a:srgbClr val="D1C9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0" name="Google Shape;60;p1"/>
          <p:cNvGrpSpPr/>
          <p:nvPr/>
        </p:nvGrpSpPr>
        <p:grpSpPr>
          <a:xfrm>
            <a:off x="17008036" y="276062"/>
            <a:ext cx="3096421" cy="2678970"/>
            <a:chOff x="17008036" y="276062"/>
            <a:chExt cx="3096421" cy="2678970"/>
          </a:xfrm>
        </p:grpSpPr>
        <p:sp>
          <p:nvSpPr>
            <p:cNvPr id="61" name="Google Shape;61;p1"/>
            <p:cNvSpPr/>
            <p:nvPr/>
          </p:nvSpPr>
          <p:spPr>
            <a:xfrm>
              <a:off x="17008213" y="890280"/>
              <a:ext cx="683260" cy="1227455"/>
            </a:xfrm>
            <a:custGeom>
              <a:rect b="b" l="l" r="r" t="t"/>
              <a:pathLst>
                <a:path extrusionOk="0" h="1227455" w="683259">
                  <a:moveTo>
                    <a:pt x="72877" y="480555"/>
                  </a:moveTo>
                  <a:lnTo>
                    <a:pt x="682938" y="0"/>
                  </a:lnTo>
                  <a:lnTo>
                    <a:pt x="603188" y="799823"/>
                  </a:lnTo>
                  <a:lnTo>
                    <a:pt x="0" y="1227456"/>
                  </a:lnTo>
                  <a:lnTo>
                    <a:pt x="72877" y="480555"/>
                  </a:lnTo>
                  <a:close/>
                </a:path>
              </a:pathLst>
            </a:custGeom>
            <a:solidFill>
              <a:srgbClr val="D1C9FF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17008036" y="1690112"/>
              <a:ext cx="2107565" cy="1264920"/>
            </a:xfrm>
            <a:custGeom>
              <a:rect b="b" l="l" r="r" t="t"/>
              <a:pathLst>
                <a:path extrusionOk="0" h="1264920" w="2107565">
                  <a:moveTo>
                    <a:pt x="0" y="427650"/>
                  </a:moveTo>
                  <a:lnTo>
                    <a:pt x="603354" y="0"/>
                  </a:lnTo>
                  <a:lnTo>
                    <a:pt x="2107387" y="871043"/>
                  </a:lnTo>
                  <a:lnTo>
                    <a:pt x="1524048" y="1264538"/>
                  </a:lnTo>
                  <a:lnTo>
                    <a:pt x="0" y="427650"/>
                  </a:lnTo>
                  <a:close/>
                </a:path>
              </a:pathLst>
            </a:custGeom>
            <a:solidFill>
              <a:srgbClr val="C3BAFB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17611407" y="890308"/>
              <a:ext cx="1551305" cy="1671320"/>
            </a:xfrm>
            <a:custGeom>
              <a:rect b="b" l="l" r="r" t="t"/>
              <a:pathLst>
                <a:path extrusionOk="0" h="1671320" w="1551305">
                  <a:moveTo>
                    <a:pt x="79593" y="0"/>
                  </a:moveTo>
                  <a:lnTo>
                    <a:pt x="1551239" y="986191"/>
                  </a:lnTo>
                  <a:lnTo>
                    <a:pt x="1504043" y="1670860"/>
                  </a:lnTo>
                  <a:lnTo>
                    <a:pt x="0" y="799802"/>
                  </a:lnTo>
                  <a:lnTo>
                    <a:pt x="79593" y="0"/>
                  </a:lnTo>
                  <a:close/>
                </a:path>
              </a:pathLst>
            </a:custGeom>
            <a:solidFill>
              <a:srgbClr val="BAB1E9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18527752" y="1058705"/>
              <a:ext cx="1576705" cy="1187450"/>
            </a:xfrm>
            <a:custGeom>
              <a:rect b="b" l="l" r="r" t="t"/>
              <a:pathLst>
                <a:path extrusionOk="0" h="1187450" w="1576705">
                  <a:moveTo>
                    <a:pt x="1576348" y="166916"/>
                  </a:moveTo>
                  <a:lnTo>
                    <a:pt x="1193423" y="419275"/>
                  </a:lnTo>
                  <a:lnTo>
                    <a:pt x="596312" y="0"/>
                  </a:lnTo>
                  <a:lnTo>
                    <a:pt x="0" y="403546"/>
                  </a:lnTo>
                  <a:lnTo>
                    <a:pt x="1200181" y="1187279"/>
                  </a:lnTo>
                  <a:lnTo>
                    <a:pt x="1576348" y="953718"/>
                  </a:lnTo>
                  <a:lnTo>
                    <a:pt x="1576348" y="166916"/>
                  </a:lnTo>
                  <a:close/>
                </a:path>
              </a:pathLst>
            </a:custGeom>
            <a:solidFill>
              <a:srgbClr val="C3BAFB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19099506" y="276062"/>
              <a:ext cx="621030" cy="1203325"/>
            </a:xfrm>
            <a:custGeom>
              <a:rect b="b" l="l" r="r" t="t"/>
              <a:pathLst>
                <a:path extrusionOk="0" h="1203325" w="621030">
                  <a:moveTo>
                    <a:pt x="578065" y="477361"/>
                  </a:moveTo>
                  <a:lnTo>
                    <a:pt x="0" y="0"/>
                  </a:lnTo>
                  <a:lnTo>
                    <a:pt x="24553" y="782634"/>
                  </a:lnTo>
                  <a:lnTo>
                    <a:pt x="621012" y="1203294"/>
                  </a:lnTo>
                  <a:lnTo>
                    <a:pt x="578065" y="477361"/>
                  </a:lnTo>
                  <a:close/>
                </a:path>
              </a:pathLst>
            </a:custGeom>
            <a:solidFill>
              <a:srgbClr val="BAB1E9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" name="Google Shape;66;p1"/>
          <p:cNvSpPr/>
          <p:nvPr/>
        </p:nvSpPr>
        <p:spPr>
          <a:xfrm>
            <a:off x="333795" y="5832283"/>
            <a:ext cx="5193665" cy="1675764"/>
          </a:xfrm>
          <a:custGeom>
            <a:rect b="b" l="l" r="r" t="t"/>
            <a:pathLst>
              <a:path extrusionOk="0" h="1675765" w="5193665">
                <a:moveTo>
                  <a:pt x="5193559" y="0"/>
                </a:moveTo>
                <a:lnTo>
                  <a:pt x="0" y="0"/>
                </a:lnTo>
                <a:lnTo>
                  <a:pt x="0" y="1675341"/>
                </a:lnTo>
                <a:lnTo>
                  <a:pt x="5193559" y="1675341"/>
                </a:lnTo>
                <a:lnTo>
                  <a:pt x="5193559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1"/>
          <p:cNvSpPr/>
          <p:nvPr/>
        </p:nvSpPr>
        <p:spPr>
          <a:xfrm>
            <a:off x="12087788" y="1826742"/>
            <a:ext cx="1047115" cy="1047115"/>
          </a:xfrm>
          <a:custGeom>
            <a:rect b="b" l="l" r="r" t="t"/>
            <a:pathLst>
              <a:path extrusionOk="0" h="1047114" w="1047115">
                <a:moveTo>
                  <a:pt x="1047088" y="0"/>
                </a:moveTo>
                <a:lnTo>
                  <a:pt x="0" y="0"/>
                </a:lnTo>
                <a:lnTo>
                  <a:pt x="0" y="1047088"/>
                </a:lnTo>
                <a:lnTo>
                  <a:pt x="1047088" y="1047088"/>
                </a:lnTo>
                <a:lnTo>
                  <a:pt x="1047088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1"/>
          <p:cNvSpPr/>
          <p:nvPr/>
        </p:nvSpPr>
        <p:spPr>
          <a:xfrm>
            <a:off x="4061430" y="942379"/>
            <a:ext cx="607695" cy="607695"/>
          </a:xfrm>
          <a:custGeom>
            <a:rect b="b" l="l" r="r" t="t"/>
            <a:pathLst>
              <a:path extrusionOk="0" h="607694" w="607695">
                <a:moveTo>
                  <a:pt x="607311" y="0"/>
                </a:moveTo>
                <a:lnTo>
                  <a:pt x="0" y="0"/>
                </a:lnTo>
                <a:lnTo>
                  <a:pt x="0" y="607311"/>
                </a:lnTo>
                <a:lnTo>
                  <a:pt x="607311" y="607311"/>
                </a:lnTo>
                <a:lnTo>
                  <a:pt x="607311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1"/>
          <p:cNvSpPr/>
          <p:nvPr/>
        </p:nvSpPr>
        <p:spPr>
          <a:xfrm>
            <a:off x="13663232" y="7046905"/>
            <a:ext cx="461009" cy="461009"/>
          </a:xfrm>
          <a:custGeom>
            <a:rect b="b" l="l" r="r" t="t"/>
            <a:pathLst>
              <a:path extrusionOk="0" h="461009" w="461009">
                <a:moveTo>
                  <a:pt x="460718" y="460718"/>
                </a:moveTo>
                <a:lnTo>
                  <a:pt x="0" y="460718"/>
                </a:lnTo>
                <a:lnTo>
                  <a:pt x="0" y="0"/>
                </a:lnTo>
                <a:lnTo>
                  <a:pt x="460718" y="0"/>
                </a:lnTo>
                <a:lnTo>
                  <a:pt x="460718" y="460718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1"/>
          <p:cNvSpPr/>
          <p:nvPr/>
        </p:nvSpPr>
        <p:spPr>
          <a:xfrm>
            <a:off x="11664557" y="1131220"/>
            <a:ext cx="2071370" cy="2112645"/>
          </a:xfrm>
          <a:custGeom>
            <a:rect b="b" l="l" r="r" t="t"/>
            <a:pathLst>
              <a:path extrusionOk="0" h="2112645" w="2071369">
                <a:moveTo>
                  <a:pt x="443572" y="712241"/>
                </a:moveTo>
                <a:lnTo>
                  <a:pt x="389737" y="675703"/>
                </a:lnTo>
                <a:lnTo>
                  <a:pt x="347560" y="719734"/>
                </a:lnTo>
                <a:lnTo>
                  <a:pt x="308533" y="763892"/>
                </a:lnTo>
                <a:lnTo>
                  <a:pt x="272859" y="808024"/>
                </a:lnTo>
                <a:lnTo>
                  <a:pt x="240792" y="852017"/>
                </a:lnTo>
                <a:lnTo>
                  <a:pt x="212547" y="895731"/>
                </a:lnTo>
                <a:lnTo>
                  <a:pt x="188353" y="939050"/>
                </a:lnTo>
                <a:lnTo>
                  <a:pt x="168452" y="981824"/>
                </a:lnTo>
                <a:lnTo>
                  <a:pt x="153047" y="1023924"/>
                </a:lnTo>
                <a:lnTo>
                  <a:pt x="142392" y="1065250"/>
                </a:lnTo>
                <a:lnTo>
                  <a:pt x="136702" y="1105636"/>
                </a:lnTo>
                <a:lnTo>
                  <a:pt x="136220" y="1144968"/>
                </a:lnTo>
                <a:lnTo>
                  <a:pt x="141160" y="1183106"/>
                </a:lnTo>
                <a:lnTo>
                  <a:pt x="151765" y="1219936"/>
                </a:lnTo>
                <a:lnTo>
                  <a:pt x="146354" y="1186878"/>
                </a:lnTo>
                <a:lnTo>
                  <a:pt x="146545" y="1152232"/>
                </a:lnTo>
                <a:lnTo>
                  <a:pt x="162636" y="1078865"/>
                </a:lnTo>
                <a:lnTo>
                  <a:pt x="178041" y="1040447"/>
                </a:lnTo>
                <a:lnTo>
                  <a:pt x="197993" y="1001077"/>
                </a:lnTo>
                <a:lnTo>
                  <a:pt x="222250" y="960920"/>
                </a:lnTo>
                <a:lnTo>
                  <a:pt x="250532" y="920127"/>
                </a:lnTo>
                <a:lnTo>
                  <a:pt x="282613" y="878865"/>
                </a:lnTo>
                <a:lnTo>
                  <a:pt x="318211" y="837285"/>
                </a:lnTo>
                <a:lnTo>
                  <a:pt x="357073" y="795553"/>
                </a:lnTo>
                <a:lnTo>
                  <a:pt x="398945" y="753821"/>
                </a:lnTo>
                <a:lnTo>
                  <a:pt x="443572" y="712241"/>
                </a:lnTo>
                <a:close/>
              </a:path>
              <a:path extrusionOk="0" h="2112645" w="2071369">
                <a:moveTo>
                  <a:pt x="1476298" y="684491"/>
                </a:moveTo>
                <a:lnTo>
                  <a:pt x="1389227" y="74752"/>
                </a:lnTo>
                <a:lnTo>
                  <a:pt x="320433" y="548335"/>
                </a:lnTo>
                <a:lnTo>
                  <a:pt x="998931" y="1010081"/>
                </a:lnTo>
                <a:lnTo>
                  <a:pt x="1034948" y="989596"/>
                </a:lnTo>
                <a:lnTo>
                  <a:pt x="1070965" y="968273"/>
                </a:lnTo>
                <a:lnTo>
                  <a:pt x="1143000" y="924242"/>
                </a:lnTo>
                <a:lnTo>
                  <a:pt x="1182446" y="898766"/>
                </a:lnTo>
                <a:lnTo>
                  <a:pt x="1223797" y="871385"/>
                </a:lnTo>
                <a:lnTo>
                  <a:pt x="1266405" y="842403"/>
                </a:lnTo>
                <a:lnTo>
                  <a:pt x="1309649" y="812139"/>
                </a:lnTo>
                <a:lnTo>
                  <a:pt x="1352905" y="780897"/>
                </a:lnTo>
                <a:lnTo>
                  <a:pt x="1395514" y="749007"/>
                </a:lnTo>
                <a:lnTo>
                  <a:pt x="1436865" y="716762"/>
                </a:lnTo>
                <a:lnTo>
                  <a:pt x="1476298" y="684491"/>
                </a:lnTo>
                <a:close/>
              </a:path>
              <a:path extrusionOk="0" h="2112645" w="2071369">
                <a:moveTo>
                  <a:pt x="1584375" y="1409661"/>
                </a:moveTo>
                <a:lnTo>
                  <a:pt x="1536344" y="1089990"/>
                </a:lnTo>
                <a:lnTo>
                  <a:pt x="1491805" y="1124737"/>
                </a:lnTo>
                <a:lnTo>
                  <a:pt x="1448854" y="1157617"/>
                </a:lnTo>
                <a:lnTo>
                  <a:pt x="1338148" y="1240955"/>
                </a:lnTo>
                <a:lnTo>
                  <a:pt x="1584375" y="1409661"/>
                </a:lnTo>
                <a:close/>
              </a:path>
              <a:path extrusionOk="0" h="2112645" w="2071369">
                <a:moveTo>
                  <a:pt x="1584375" y="1409661"/>
                </a:moveTo>
                <a:lnTo>
                  <a:pt x="1293114" y="1276464"/>
                </a:lnTo>
                <a:lnTo>
                  <a:pt x="1251661" y="1305928"/>
                </a:lnTo>
                <a:lnTo>
                  <a:pt x="1210068" y="1333817"/>
                </a:lnTo>
                <a:lnTo>
                  <a:pt x="1168171" y="1360004"/>
                </a:lnTo>
                <a:lnTo>
                  <a:pt x="1125855" y="1384350"/>
                </a:lnTo>
                <a:lnTo>
                  <a:pt x="1082967" y="1406702"/>
                </a:lnTo>
                <a:lnTo>
                  <a:pt x="944867" y="1661261"/>
                </a:lnTo>
                <a:lnTo>
                  <a:pt x="1227086" y="1850694"/>
                </a:lnTo>
                <a:lnTo>
                  <a:pt x="1278293" y="1826920"/>
                </a:lnTo>
                <a:lnTo>
                  <a:pt x="1327632" y="1801863"/>
                </a:lnTo>
                <a:lnTo>
                  <a:pt x="1375371" y="1775675"/>
                </a:lnTo>
                <a:lnTo>
                  <a:pt x="1421828" y="1748485"/>
                </a:lnTo>
                <a:lnTo>
                  <a:pt x="1467269" y="1720456"/>
                </a:lnTo>
                <a:lnTo>
                  <a:pt x="1438402" y="1661261"/>
                </a:lnTo>
                <a:lnTo>
                  <a:pt x="1433868" y="1651965"/>
                </a:lnTo>
                <a:lnTo>
                  <a:pt x="1407210" y="1596504"/>
                </a:lnTo>
                <a:lnTo>
                  <a:pt x="1389570" y="1559369"/>
                </a:lnTo>
                <a:lnTo>
                  <a:pt x="1383182" y="1545818"/>
                </a:lnTo>
                <a:lnTo>
                  <a:pt x="947864" y="1661261"/>
                </a:lnTo>
                <a:lnTo>
                  <a:pt x="1584375" y="1409661"/>
                </a:lnTo>
                <a:close/>
              </a:path>
              <a:path extrusionOk="0" h="2112645" w="2071369">
                <a:moveTo>
                  <a:pt x="1647418" y="2096363"/>
                </a:moveTo>
                <a:lnTo>
                  <a:pt x="1644408" y="2087486"/>
                </a:lnTo>
                <a:lnTo>
                  <a:pt x="1629359" y="2056028"/>
                </a:lnTo>
                <a:lnTo>
                  <a:pt x="1592478" y="1980920"/>
                </a:lnTo>
                <a:lnTo>
                  <a:pt x="1572348" y="1939480"/>
                </a:lnTo>
                <a:lnTo>
                  <a:pt x="1538008" y="1952244"/>
                </a:lnTo>
                <a:lnTo>
                  <a:pt x="1502537" y="1963902"/>
                </a:lnTo>
                <a:lnTo>
                  <a:pt x="1465935" y="1974443"/>
                </a:lnTo>
                <a:lnTo>
                  <a:pt x="1428216" y="1983879"/>
                </a:lnTo>
                <a:lnTo>
                  <a:pt x="1614385" y="2108200"/>
                </a:lnTo>
                <a:lnTo>
                  <a:pt x="1621091" y="2111527"/>
                </a:lnTo>
                <a:lnTo>
                  <a:pt x="1627505" y="2112645"/>
                </a:lnTo>
                <a:lnTo>
                  <a:pt x="1633359" y="2111527"/>
                </a:lnTo>
                <a:lnTo>
                  <a:pt x="1638376" y="2108200"/>
                </a:lnTo>
                <a:lnTo>
                  <a:pt x="1647380" y="2105240"/>
                </a:lnTo>
                <a:lnTo>
                  <a:pt x="1647418" y="2096363"/>
                </a:lnTo>
                <a:close/>
              </a:path>
              <a:path extrusionOk="0" h="2112645" w="2071369">
                <a:moveTo>
                  <a:pt x="2066747" y="284099"/>
                </a:moveTo>
                <a:lnTo>
                  <a:pt x="2060143" y="229641"/>
                </a:lnTo>
                <a:lnTo>
                  <a:pt x="2045081" y="179882"/>
                </a:lnTo>
                <a:lnTo>
                  <a:pt x="2036102" y="160274"/>
                </a:lnTo>
                <a:lnTo>
                  <a:pt x="2034540" y="156845"/>
                </a:lnTo>
                <a:lnTo>
                  <a:pt x="2007704" y="114617"/>
                </a:lnTo>
                <a:lnTo>
                  <a:pt x="1973656" y="77685"/>
                </a:lnTo>
                <a:lnTo>
                  <a:pt x="1932876" y="46304"/>
                </a:lnTo>
                <a:lnTo>
                  <a:pt x="1885848" y="20688"/>
                </a:lnTo>
                <a:lnTo>
                  <a:pt x="1847164" y="10147"/>
                </a:lnTo>
                <a:lnTo>
                  <a:pt x="1805381" y="3289"/>
                </a:lnTo>
                <a:lnTo>
                  <a:pt x="1760728" y="0"/>
                </a:lnTo>
                <a:lnTo>
                  <a:pt x="1713420" y="139"/>
                </a:lnTo>
                <a:lnTo>
                  <a:pt x="1663687" y="3594"/>
                </a:lnTo>
                <a:lnTo>
                  <a:pt x="1611757" y="10236"/>
                </a:lnTo>
                <a:lnTo>
                  <a:pt x="1557845" y="19939"/>
                </a:lnTo>
                <a:lnTo>
                  <a:pt x="1502194" y="32562"/>
                </a:lnTo>
                <a:lnTo>
                  <a:pt x="1445018" y="48006"/>
                </a:lnTo>
                <a:lnTo>
                  <a:pt x="1449171" y="68783"/>
                </a:lnTo>
                <a:lnTo>
                  <a:pt x="1456029" y="109245"/>
                </a:lnTo>
                <a:lnTo>
                  <a:pt x="1462455" y="148704"/>
                </a:lnTo>
                <a:lnTo>
                  <a:pt x="1465300" y="166458"/>
                </a:lnTo>
                <a:lnTo>
                  <a:pt x="1509382" y="161556"/>
                </a:lnTo>
                <a:lnTo>
                  <a:pt x="1552359" y="160274"/>
                </a:lnTo>
                <a:lnTo>
                  <a:pt x="1593519" y="162737"/>
                </a:lnTo>
                <a:lnTo>
                  <a:pt x="1632153" y="169087"/>
                </a:lnTo>
                <a:lnTo>
                  <a:pt x="1698967" y="193929"/>
                </a:lnTo>
                <a:lnTo>
                  <a:pt x="1747050" y="235788"/>
                </a:lnTo>
                <a:lnTo>
                  <a:pt x="1770672" y="295719"/>
                </a:lnTo>
                <a:lnTo>
                  <a:pt x="1771523" y="332765"/>
                </a:lnTo>
                <a:lnTo>
                  <a:pt x="1764106" y="374700"/>
                </a:lnTo>
                <a:lnTo>
                  <a:pt x="1747710" y="421665"/>
                </a:lnTo>
                <a:lnTo>
                  <a:pt x="1721612" y="473773"/>
                </a:lnTo>
                <a:lnTo>
                  <a:pt x="1695145" y="506552"/>
                </a:lnTo>
                <a:lnTo>
                  <a:pt x="1667052" y="539254"/>
                </a:lnTo>
                <a:lnTo>
                  <a:pt x="1637398" y="571855"/>
                </a:lnTo>
                <a:lnTo>
                  <a:pt x="1606232" y="604329"/>
                </a:lnTo>
                <a:lnTo>
                  <a:pt x="1573631" y="636612"/>
                </a:lnTo>
                <a:lnTo>
                  <a:pt x="1539646" y="668705"/>
                </a:lnTo>
                <a:lnTo>
                  <a:pt x="1504340" y="700544"/>
                </a:lnTo>
                <a:lnTo>
                  <a:pt x="1467777" y="732104"/>
                </a:lnTo>
                <a:lnTo>
                  <a:pt x="1430007" y="763346"/>
                </a:lnTo>
                <a:lnTo>
                  <a:pt x="1391107" y="794232"/>
                </a:lnTo>
                <a:lnTo>
                  <a:pt x="1351140" y="824750"/>
                </a:lnTo>
                <a:lnTo>
                  <a:pt x="1310144" y="854837"/>
                </a:lnTo>
                <a:lnTo>
                  <a:pt x="1268209" y="884478"/>
                </a:lnTo>
                <a:lnTo>
                  <a:pt x="1225372" y="913625"/>
                </a:lnTo>
                <a:lnTo>
                  <a:pt x="1181722" y="942238"/>
                </a:lnTo>
                <a:lnTo>
                  <a:pt x="1137285" y="970305"/>
                </a:lnTo>
                <a:lnTo>
                  <a:pt x="1092149" y="997762"/>
                </a:lnTo>
                <a:lnTo>
                  <a:pt x="1046378" y="1024597"/>
                </a:lnTo>
                <a:lnTo>
                  <a:pt x="1000010" y="1050759"/>
                </a:lnTo>
                <a:lnTo>
                  <a:pt x="953122" y="1076236"/>
                </a:lnTo>
                <a:lnTo>
                  <a:pt x="905764" y="1100963"/>
                </a:lnTo>
                <a:lnTo>
                  <a:pt x="858024" y="1124915"/>
                </a:lnTo>
                <a:lnTo>
                  <a:pt x="809929" y="1148067"/>
                </a:lnTo>
                <a:lnTo>
                  <a:pt x="761568" y="1170381"/>
                </a:lnTo>
                <a:lnTo>
                  <a:pt x="712978" y="1191806"/>
                </a:lnTo>
                <a:lnTo>
                  <a:pt x="664248" y="1212329"/>
                </a:lnTo>
                <a:lnTo>
                  <a:pt x="615416" y="1231900"/>
                </a:lnTo>
                <a:lnTo>
                  <a:pt x="566547" y="1250492"/>
                </a:lnTo>
                <a:lnTo>
                  <a:pt x="517715" y="1268069"/>
                </a:lnTo>
                <a:lnTo>
                  <a:pt x="468972" y="1284592"/>
                </a:lnTo>
                <a:lnTo>
                  <a:pt x="420382" y="1300022"/>
                </a:lnTo>
                <a:lnTo>
                  <a:pt x="371995" y="1314335"/>
                </a:lnTo>
                <a:lnTo>
                  <a:pt x="323900" y="1327480"/>
                </a:lnTo>
                <a:lnTo>
                  <a:pt x="276123" y="1339443"/>
                </a:lnTo>
                <a:lnTo>
                  <a:pt x="228752" y="1350175"/>
                </a:lnTo>
                <a:lnTo>
                  <a:pt x="181838" y="1359636"/>
                </a:lnTo>
                <a:lnTo>
                  <a:pt x="135445" y="1367802"/>
                </a:lnTo>
                <a:lnTo>
                  <a:pt x="89636" y="1374635"/>
                </a:lnTo>
                <a:lnTo>
                  <a:pt x="44475" y="1380109"/>
                </a:lnTo>
                <a:lnTo>
                  <a:pt x="0" y="1384160"/>
                </a:lnTo>
                <a:lnTo>
                  <a:pt x="39344" y="1412455"/>
                </a:lnTo>
                <a:lnTo>
                  <a:pt x="80327" y="1435925"/>
                </a:lnTo>
                <a:lnTo>
                  <a:pt x="122923" y="1454619"/>
                </a:lnTo>
                <a:lnTo>
                  <a:pt x="167106" y="1468615"/>
                </a:lnTo>
                <a:lnTo>
                  <a:pt x="212864" y="1477975"/>
                </a:lnTo>
                <a:lnTo>
                  <a:pt x="260159" y="1482775"/>
                </a:lnTo>
                <a:lnTo>
                  <a:pt x="308965" y="1483080"/>
                </a:lnTo>
                <a:lnTo>
                  <a:pt x="359270" y="1478965"/>
                </a:lnTo>
                <a:lnTo>
                  <a:pt x="411035" y="1470482"/>
                </a:lnTo>
                <a:lnTo>
                  <a:pt x="464235" y="1457706"/>
                </a:lnTo>
                <a:lnTo>
                  <a:pt x="518858" y="1440700"/>
                </a:lnTo>
                <a:lnTo>
                  <a:pt x="560959" y="1454213"/>
                </a:lnTo>
                <a:lnTo>
                  <a:pt x="602208" y="1464411"/>
                </a:lnTo>
                <a:lnTo>
                  <a:pt x="642810" y="1471333"/>
                </a:lnTo>
                <a:lnTo>
                  <a:pt x="682955" y="1475041"/>
                </a:lnTo>
                <a:lnTo>
                  <a:pt x="722833" y="1475587"/>
                </a:lnTo>
                <a:lnTo>
                  <a:pt x="762647" y="1473022"/>
                </a:lnTo>
                <a:lnTo>
                  <a:pt x="802589" y="1467408"/>
                </a:lnTo>
                <a:lnTo>
                  <a:pt x="842860" y="1458798"/>
                </a:lnTo>
                <a:lnTo>
                  <a:pt x="883653" y="1447241"/>
                </a:lnTo>
                <a:lnTo>
                  <a:pt x="902436" y="1440700"/>
                </a:lnTo>
                <a:lnTo>
                  <a:pt x="925169" y="1432788"/>
                </a:lnTo>
                <a:lnTo>
                  <a:pt x="967587" y="1415503"/>
                </a:lnTo>
                <a:lnTo>
                  <a:pt x="1011110" y="1395437"/>
                </a:lnTo>
                <a:lnTo>
                  <a:pt x="1055941" y="1372628"/>
                </a:lnTo>
                <a:lnTo>
                  <a:pt x="1102283" y="1347152"/>
                </a:lnTo>
                <a:lnTo>
                  <a:pt x="1150302" y="1319047"/>
                </a:lnTo>
                <a:lnTo>
                  <a:pt x="1200226" y="1288376"/>
                </a:lnTo>
                <a:lnTo>
                  <a:pt x="1252232" y="1255191"/>
                </a:lnTo>
                <a:lnTo>
                  <a:pt x="1306525" y="1219542"/>
                </a:lnTo>
                <a:lnTo>
                  <a:pt x="1375054" y="1173010"/>
                </a:lnTo>
                <a:lnTo>
                  <a:pt x="1439926" y="1126921"/>
                </a:lnTo>
                <a:lnTo>
                  <a:pt x="1501203" y="1081290"/>
                </a:lnTo>
                <a:lnTo>
                  <a:pt x="1558950" y="1036167"/>
                </a:lnTo>
                <a:lnTo>
                  <a:pt x="1613217" y="991565"/>
                </a:lnTo>
                <a:lnTo>
                  <a:pt x="1664081" y="947534"/>
                </a:lnTo>
                <a:lnTo>
                  <a:pt x="1711591" y="904087"/>
                </a:lnTo>
                <a:lnTo>
                  <a:pt x="1755825" y="861250"/>
                </a:lnTo>
                <a:lnTo>
                  <a:pt x="1796821" y="819073"/>
                </a:lnTo>
                <a:lnTo>
                  <a:pt x="1834654" y="777570"/>
                </a:lnTo>
                <a:lnTo>
                  <a:pt x="1869401" y="736765"/>
                </a:lnTo>
                <a:lnTo>
                  <a:pt x="1901088" y="696709"/>
                </a:lnTo>
                <a:lnTo>
                  <a:pt x="1929803" y="657402"/>
                </a:lnTo>
                <a:lnTo>
                  <a:pt x="1955609" y="618909"/>
                </a:lnTo>
                <a:lnTo>
                  <a:pt x="1978558" y="581228"/>
                </a:lnTo>
                <a:lnTo>
                  <a:pt x="1998700" y="544398"/>
                </a:lnTo>
                <a:lnTo>
                  <a:pt x="2016125" y="508457"/>
                </a:lnTo>
                <a:lnTo>
                  <a:pt x="2043010" y="439356"/>
                </a:lnTo>
                <a:lnTo>
                  <a:pt x="2059724" y="374129"/>
                </a:lnTo>
                <a:lnTo>
                  <a:pt x="2066734" y="313029"/>
                </a:lnTo>
                <a:lnTo>
                  <a:pt x="2066747" y="284099"/>
                </a:lnTo>
                <a:close/>
              </a:path>
              <a:path extrusionOk="0" h="2112645" w="2071369">
                <a:moveTo>
                  <a:pt x="2071204" y="1484515"/>
                </a:moveTo>
                <a:lnTo>
                  <a:pt x="2034197" y="1507299"/>
                </a:lnTo>
                <a:lnTo>
                  <a:pt x="2001393" y="1521701"/>
                </a:lnTo>
                <a:lnTo>
                  <a:pt x="1969617" y="1528787"/>
                </a:lnTo>
                <a:lnTo>
                  <a:pt x="1935695" y="1529626"/>
                </a:lnTo>
                <a:lnTo>
                  <a:pt x="1951164" y="1487081"/>
                </a:lnTo>
                <a:lnTo>
                  <a:pt x="1961896" y="1438795"/>
                </a:lnTo>
                <a:lnTo>
                  <a:pt x="1968030" y="1388198"/>
                </a:lnTo>
                <a:lnTo>
                  <a:pt x="1969668" y="1338681"/>
                </a:lnTo>
                <a:lnTo>
                  <a:pt x="1966963" y="1293634"/>
                </a:lnTo>
                <a:lnTo>
                  <a:pt x="1960029" y="1256474"/>
                </a:lnTo>
                <a:lnTo>
                  <a:pt x="1938896" y="1297800"/>
                </a:lnTo>
                <a:lnTo>
                  <a:pt x="1915985" y="1338008"/>
                </a:lnTo>
                <a:lnTo>
                  <a:pt x="1891360" y="1377111"/>
                </a:lnTo>
                <a:lnTo>
                  <a:pt x="1865071" y="1415135"/>
                </a:lnTo>
                <a:lnTo>
                  <a:pt x="1837169" y="1452067"/>
                </a:lnTo>
                <a:lnTo>
                  <a:pt x="1807718" y="1487932"/>
                </a:lnTo>
                <a:lnTo>
                  <a:pt x="1776742" y="1522730"/>
                </a:lnTo>
                <a:lnTo>
                  <a:pt x="1744319" y="1556461"/>
                </a:lnTo>
                <a:lnTo>
                  <a:pt x="1710486" y="1589151"/>
                </a:lnTo>
                <a:lnTo>
                  <a:pt x="1675307" y="1620786"/>
                </a:lnTo>
                <a:lnTo>
                  <a:pt x="1638820" y="1651393"/>
                </a:lnTo>
                <a:lnTo>
                  <a:pt x="1601089" y="1680984"/>
                </a:lnTo>
                <a:lnTo>
                  <a:pt x="1562150" y="1709547"/>
                </a:lnTo>
                <a:lnTo>
                  <a:pt x="1522069" y="1737106"/>
                </a:lnTo>
                <a:lnTo>
                  <a:pt x="1480896" y="1763661"/>
                </a:lnTo>
                <a:lnTo>
                  <a:pt x="1438681" y="1789239"/>
                </a:lnTo>
                <a:lnTo>
                  <a:pt x="1395476" y="1813814"/>
                </a:lnTo>
                <a:lnTo>
                  <a:pt x="1351318" y="1837423"/>
                </a:lnTo>
                <a:lnTo>
                  <a:pt x="1306283" y="1860067"/>
                </a:lnTo>
                <a:lnTo>
                  <a:pt x="1260411" y="1881746"/>
                </a:lnTo>
                <a:lnTo>
                  <a:pt x="1213751" y="1902472"/>
                </a:lnTo>
                <a:lnTo>
                  <a:pt x="1166368" y="1922259"/>
                </a:lnTo>
                <a:lnTo>
                  <a:pt x="1118298" y="1941118"/>
                </a:lnTo>
                <a:lnTo>
                  <a:pt x="1069594" y="1959038"/>
                </a:lnTo>
                <a:lnTo>
                  <a:pt x="1020318" y="1976056"/>
                </a:lnTo>
                <a:lnTo>
                  <a:pt x="970521" y="1992160"/>
                </a:lnTo>
                <a:lnTo>
                  <a:pt x="920242" y="2007349"/>
                </a:lnTo>
                <a:lnTo>
                  <a:pt x="961669" y="2008200"/>
                </a:lnTo>
                <a:lnTo>
                  <a:pt x="1004087" y="2008060"/>
                </a:lnTo>
                <a:lnTo>
                  <a:pt x="1047407" y="2006866"/>
                </a:lnTo>
                <a:lnTo>
                  <a:pt x="1091476" y="2004580"/>
                </a:lnTo>
                <a:lnTo>
                  <a:pt x="1136205" y="2001126"/>
                </a:lnTo>
                <a:lnTo>
                  <a:pt x="1181455" y="1996490"/>
                </a:lnTo>
                <a:lnTo>
                  <a:pt x="1227124" y="1990585"/>
                </a:lnTo>
                <a:lnTo>
                  <a:pt x="1273086" y="1983384"/>
                </a:lnTo>
                <a:lnTo>
                  <a:pt x="1319212" y="1974811"/>
                </a:lnTo>
                <a:lnTo>
                  <a:pt x="1365402" y="1964829"/>
                </a:lnTo>
                <a:lnTo>
                  <a:pt x="1411516" y="1953399"/>
                </a:lnTo>
                <a:lnTo>
                  <a:pt x="1457464" y="1940433"/>
                </a:lnTo>
                <a:lnTo>
                  <a:pt x="1503095" y="1925916"/>
                </a:lnTo>
                <a:lnTo>
                  <a:pt x="1548320" y="1909762"/>
                </a:lnTo>
                <a:lnTo>
                  <a:pt x="1593011" y="1891957"/>
                </a:lnTo>
                <a:lnTo>
                  <a:pt x="1637042" y="1872411"/>
                </a:lnTo>
                <a:lnTo>
                  <a:pt x="1680298" y="1851101"/>
                </a:lnTo>
                <a:lnTo>
                  <a:pt x="1722666" y="1827949"/>
                </a:lnTo>
                <a:lnTo>
                  <a:pt x="1764017" y="1802930"/>
                </a:lnTo>
                <a:lnTo>
                  <a:pt x="1804238" y="1775968"/>
                </a:lnTo>
                <a:lnTo>
                  <a:pt x="1843227" y="1747037"/>
                </a:lnTo>
                <a:lnTo>
                  <a:pt x="1880831" y="1716062"/>
                </a:lnTo>
                <a:lnTo>
                  <a:pt x="1916963" y="1682991"/>
                </a:lnTo>
                <a:lnTo>
                  <a:pt x="1951494" y="1647786"/>
                </a:lnTo>
                <a:lnTo>
                  <a:pt x="1984298" y="1610385"/>
                </a:lnTo>
                <a:lnTo>
                  <a:pt x="2015261" y="1570748"/>
                </a:lnTo>
                <a:lnTo>
                  <a:pt x="2044268" y="1528800"/>
                </a:lnTo>
                <a:lnTo>
                  <a:pt x="2071204" y="14845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1"/>
          <p:cNvSpPr/>
          <p:nvPr/>
        </p:nvSpPr>
        <p:spPr>
          <a:xfrm>
            <a:off x="14050984" y="1222609"/>
            <a:ext cx="4337050" cy="1990725"/>
          </a:xfrm>
          <a:custGeom>
            <a:rect b="b" l="l" r="r" t="t"/>
            <a:pathLst>
              <a:path extrusionOk="0" h="1990725" w="4337050">
                <a:moveTo>
                  <a:pt x="228141" y="629269"/>
                </a:moveTo>
                <a:lnTo>
                  <a:pt x="0" y="629269"/>
                </a:lnTo>
                <a:lnTo>
                  <a:pt x="3917" y="670948"/>
                </a:lnTo>
                <a:lnTo>
                  <a:pt x="13162" y="709494"/>
                </a:lnTo>
                <a:lnTo>
                  <a:pt x="27734" y="744906"/>
                </a:lnTo>
                <a:lnTo>
                  <a:pt x="72704" y="806015"/>
                </a:lnTo>
                <a:lnTo>
                  <a:pt x="101535" y="831086"/>
                </a:lnTo>
                <a:lnTo>
                  <a:pt x="134127" y="852396"/>
                </a:lnTo>
                <a:lnTo>
                  <a:pt x="170479" y="869945"/>
                </a:lnTo>
                <a:lnTo>
                  <a:pt x="209965" y="883656"/>
                </a:lnTo>
                <a:lnTo>
                  <a:pt x="251958" y="893449"/>
                </a:lnTo>
                <a:lnTo>
                  <a:pt x="296458" y="899325"/>
                </a:lnTo>
                <a:lnTo>
                  <a:pt x="343465" y="901283"/>
                </a:lnTo>
                <a:lnTo>
                  <a:pt x="391334" y="899011"/>
                </a:lnTo>
                <a:lnTo>
                  <a:pt x="435912" y="892195"/>
                </a:lnTo>
                <a:lnTo>
                  <a:pt x="477200" y="880835"/>
                </a:lnTo>
                <a:lnTo>
                  <a:pt x="515198" y="864931"/>
                </a:lnTo>
                <a:lnTo>
                  <a:pt x="549356" y="845188"/>
                </a:lnTo>
                <a:lnTo>
                  <a:pt x="604511" y="796301"/>
                </a:lnTo>
                <a:lnTo>
                  <a:pt x="642509" y="735583"/>
                </a:lnTo>
                <a:lnTo>
                  <a:pt x="644709" y="729550"/>
                </a:lnTo>
                <a:lnTo>
                  <a:pt x="337197" y="729550"/>
                </a:lnTo>
                <a:lnTo>
                  <a:pt x="315104" y="727984"/>
                </a:lnTo>
                <a:lnTo>
                  <a:pt x="277498" y="715448"/>
                </a:lnTo>
                <a:lnTo>
                  <a:pt x="249059" y="689908"/>
                </a:lnTo>
                <a:lnTo>
                  <a:pt x="232136" y="652302"/>
                </a:lnTo>
                <a:lnTo>
                  <a:pt x="228141" y="629269"/>
                </a:lnTo>
                <a:close/>
              </a:path>
              <a:path extrusionOk="0" h="1990725" w="4337050">
                <a:moveTo>
                  <a:pt x="323409" y="0"/>
                </a:moveTo>
                <a:lnTo>
                  <a:pt x="268404" y="2807"/>
                </a:lnTo>
                <a:lnTo>
                  <a:pt x="217712" y="11231"/>
                </a:lnTo>
                <a:lnTo>
                  <a:pt x="171331" y="25271"/>
                </a:lnTo>
                <a:lnTo>
                  <a:pt x="129263" y="44926"/>
                </a:lnTo>
                <a:lnTo>
                  <a:pt x="91507" y="70197"/>
                </a:lnTo>
                <a:lnTo>
                  <a:pt x="52569" y="108038"/>
                </a:lnTo>
                <a:lnTo>
                  <a:pt x="24757" y="152616"/>
                </a:lnTo>
                <a:lnTo>
                  <a:pt x="8069" y="203932"/>
                </a:lnTo>
                <a:lnTo>
                  <a:pt x="2507" y="261986"/>
                </a:lnTo>
                <a:lnTo>
                  <a:pt x="4935" y="301394"/>
                </a:lnTo>
                <a:lnTo>
                  <a:pt x="24365" y="368457"/>
                </a:lnTo>
                <a:lnTo>
                  <a:pt x="61736" y="420243"/>
                </a:lnTo>
                <a:lnTo>
                  <a:pt x="108116" y="459103"/>
                </a:lnTo>
                <a:lnTo>
                  <a:pt x="163036" y="486994"/>
                </a:lnTo>
                <a:lnTo>
                  <a:pt x="232607" y="513318"/>
                </a:lnTo>
                <a:lnTo>
                  <a:pt x="273268" y="526480"/>
                </a:lnTo>
                <a:lnTo>
                  <a:pt x="301002" y="535019"/>
                </a:lnTo>
                <a:lnTo>
                  <a:pt x="325289" y="543089"/>
                </a:lnTo>
                <a:lnTo>
                  <a:pt x="363521" y="557818"/>
                </a:lnTo>
                <a:lnTo>
                  <a:pt x="406063" y="582731"/>
                </a:lnTo>
                <a:lnTo>
                  <a:pt x="434346" y="617047"/>
                </a:lnTo>
                <a:lnTo>
                  <a:pt x="439986" y="646818"/>
                </a:lnTo>
                <a:lnTo>
                  <a:pt x="438263" y="665229"/>
                </a:lnTo>
                <a:lnTo>
                  <a:pt x="412409" y="708241"/>
                </a:lnTo>
                <a:lnTo>
                  <a:pt x="359761" y="728219"/>
                </a:lnTo>
                <a:lnTo>
                  <a:pt x="337197" y="729550"/>
                </a:lnTo>
                <a:lnTo>
                  <a:pt x="644709" y="729550"/>
                </a:lnTo>
                <a:lnTo>
                  <a:pt x="654652" y="702286"/>
                </a:lnTo>
                <a:lnTo>
                  <a:pt x="661939" y="667266"/>
                </a:lnTo>
                <a:lnTo>
                  <a:pt x="664321" y="631227"/>
                </a:lnTo>
                <a:lnTo>
                  <a:pt x="664286" y="629269"/>
                </a:lnTo>
                <a:lnTo>
                  <a:pt x="654652" y="558758"/>
                </a:lnTo>
                <a:lnTo>
                  <a:pt x="625508" y="501409"/>
                </a:lnTo>
                <a:lnTo>
                  <a:pt x="582888" y="457222"/>
                </a:lnTo>
                <a:lnTo>
                  <a:pt x="532747" y="424944"/>
                </a:lnTo>
                <a:lnTo>
                  <a:pt x="471951" y="397993"/>
                </a:lnTo>
                <a:lnTo>
                  <a:pt x="435442" y="384048"/>
                </a:lnTo>
                <a:lnTo>
                  <a:pt x="394860" y="369789"/>
                </a:lnTo>
                <a:lnTo>
                  <a:pt x="355060" y="356235"/>
                </a:lnTo>
                <a:lnTo>
                  <a:pt x="320902" y="343152"/>
                </a:lnTo>
                <a:lnTo>
                  <a:pt x="269507" y="318395"/>
                </a:lnTo>
                <a:lnTo>
                  <a:pt x="239423" y="289877"/>
                </a:lnTo>
                <a:lnTo>
                  <a:pt x="229394" y="251958"/>
                </a:lnTo>
                <a:lnTo>
                  <a:pt x="230883" y="233703"/>
                </a:lnTo>
                <a:lnTo>
                  <a:pt x="253211" y="193042"/>
                </a:lnTo>
                <a:lnTo>
                  <a:pt x="297398" y="173064"/>
                </a:lnTo>
                <a:lnTo>
                  <a:pt x="315888" y="171732"/>
                </a:lnTo>
                <a:lnTo>
                  <a:pt x="634315" y="171732"/>
                </a:lnTo>
                <a:lnTo>
                  <a:pt x="615781" y="134177"/>
                </a:lnTo>
                <a:lnTo>
                  <a:pt x="590108" y="99980"/>
                </a:lnTo>
                <a:lnTo>
                  <a:pt x="557818" y="70197"/>
                </a:lnTo>
                <a:lnTo>
                  <a:pt x="519961" y="44926"/>
                </a:lnTo>
                <a:lnTo>
                  <a:pt x="477592" y="25271"/>
                </a:lnTo>
                <a:lnTo>
                  <a:pt x="430710" y="11231"/>
                </a:lnTo>
                <a:lnTo>
                  <a:pt x="379316" y="2807"/>
                </a:lnTo>
                <a:lnTo>
                  <a:pt x="323409" y="0"/>
                </a:lnTo>
                <a:close/>
              </a:path>
              <a:path extrusionOk="0" h="1990725" w="4337050">
                <a:moveTo>
                  <a:pt x="634315" y="171732"/>
                </a:moveTo>
                <a:lnTo>
                  <a:pt x="315888" y="171732"/>
                </a:lnTo>
                <a:lnTo>
                  <a:pt x="337433" y="173299"/>
                </a:lnTo>
                <a:lnTo>
                  <a:pt x="356940" y="178000"/>
                </a:lnTo>
                <a:lnTo>
                  <a:pt x="402616" y="209886"/>
                </a:lnTo>
                <a:lnTo>
                  <a:pt x="421184" y="263239"/>
                </a:lnTo>
                <a:lnTo>
                  <a:pt x="653086" y="263239"/>
                </a:lnTo>
                <a:lnTo>
                  <a:pt x="647269" y="215806"/>
                </a:lnTo>
                <a:lnTo>
                  <a:pt x="634834" y="172785"/>
                </a:lnTo>
                <a:lnTo>
                  <a:pt x="634315" y="171732"/>
                </a:lnTo>
                <a:close/>
              </a:path>
              <a:path extrusionOk="0" h="1990725" w="4337050">
                <a:moveTo>
                  <a:pt x="1196155" y="184267"/>
                </a:moveTo>
                <a:lnTo>
                  <a:pt x="981803" y="184267"/>
                </a:lnTo>
                <a:lnTo>
                  <a:pt x="981803" y="892509"/>
                </a:lnTo>
                <a:lnTo>
                  <a:pt x="1196155" y="892509"/>
                </a:lnTo>
                <a:lnTo>
                  <a:pt x="1196155" y="184267"/>
                </a:lnTo>
                <a:close/>
              </a:path>
              <a:path extrusionOk="0" h="1990725" w="4337050">
                <a:moveTo>
                  <a:pt x="1429311" y="12535"/>
                </a:moveTo>
                <a:lnTo>
                  <a:pt x="748647" y="12535"/>
                </a:lnTo>
                <a:lnTo>
                  <a:pt x="748647" y="184267"/>
                </a:lnTo>
                <a:lnTo>
                  <a:pt x="1429311" y="184267"/>
                </a:lnTo>
                <a:lnTo>
                  <a:pt x="1429311" y="12535"/>
                </a:lnTo>
                <a:close/>
              </a:path>
              <a:path extrusionOk="0" h="1990725" w="4337050">
                <a:moveTo>
                  <a:pt x="1953058" y="0"/>
                </a:moveTo>
                <a:lnTo>
                  <a:pt x="1904221" y="2306"/>
                </a:lnTo>
                <a:lnTo>
                  <a:pt x="1856988" y="9225"/>
                </a:lnTo>
                <a:lnTo>
                  <a:pt x="1811360" y="20758"/>
                </a:lnTo>
                <a:lnTo>
                  <a:pt x="1767336" y="36903"/>
                </a:lnTo>
                <a:lnTo>
                  <a:pt x="1724917" y="57662"/>
                </a:lnTo>
                <a:lnTo>
                  <a:pt x="1685456" y="82531"/>
                </a:lnTo>
                <a:lnTo>
                  <a:pt x="1649304" y="111012"/>
                </a:lnTo>
                <a:lnTo>
                  <a:pt x="1616462" y="143102"/>
                </a:lnTo>
                <a:lnTo>
                  <a:pt x="1586929" y="178802"/>
                </a:lnTo>
                <a:lnTo>
                  <a:pt x="1560705" y="218113"/>
                </a:lnTo>
                <a:lnTo>
                  <a:pt x="1539044" y="260281"/>
                </a:lnTo>
                <a:lnTo>
                  <a:pt x="1522197" y="304556"/>
                </a:lnTo>
                <a:lnTo>
                  <a:pt x="1510163" y="350936"/>
                </a:lnTo>
                <a:lnTo>
                  <a:pt x="1502943" y="399422"/>
                </a:lnTo>
                <a:lnTo>
                  <a:pt x="1500536" y="450015"/>
                </a:lnTo>
                <a:lnTo>
                  <a:pt x="1502943" y="500657"/>
                </a:lnTo>
                <a:lnTo>
                  <a:pt x="1510163" y="549294"/>
                </a:lnTo>
                <a:lnTo>
                  <a:pt x="1522197" y="595925"/>
                </a:lnTo>
                <a:lnTo>
                  <a:pt x="1539044" y="640550"/>
                </a:lnTo>
                <a:lnTo>
                  <a:pt x="1560705" y="683170"/>
                </a:lnTo>
                <a:lnTo>
                  <a:pt x="1586929" y="722481"/>
                </a:lnTo>
                <a:lnTo>
                  <a:pt x="1616462" y="758181"/>
                </a:lnTo>
                <a:lnTo>
                  <a:pt x="1649304" y="790271"/>
                </a:lnTo>
                <a:lnTo>
                  <a:pt x="1685456" y="818751"/>
                </a:lnTo>
                <a:lnTo>
                  <a:pt x="1724917" y="843621"/>
                </a:lnTo>
                <a:lnTo>
                  <a:pt x="1767336" y="864380"/>
                </a:lnTo>
                <a:lnTo>
                  <a:pt x="1811360" y="880525"/>
                </a:lnTo>
                <a:lnTo>
                  <a:pt x="1856988" y="892057"/>
                </a:lnTo>
                <a:lnTo>
                  <a:pt x="1904221" y="898977"/>
                </a:lnTo>
                <a:lnTo>
                  <a:pt x="1953058" y="901283"/>
                </a:lnTo>
                <a:lnTo>
                  <a:pt x="2001846" y="898977"/>
                </a:lnTo>
                <a:lnTo>
                  <a:pt x="2048928" y="892057"/>
                </a:lnTo>
                <a:lnTo>
                  <a:pt x="2094306" y="880525"/>
                </a:lnTo>
                <a:lnTo>
                  <a:pt x="2137978" y="864380"/>
                </a:lnTo>
                <a:lnTo>
                  <a:pt x="2179946" y="843621"/>
                </a:lnTo>
                <a:lnTo>
                  <a:pt x="2219357" y="818751"/>
                </a:lnTo>
                <a:lnTo>
                  <a:pt x="2255358" y="790271"/>
                </a:lnTo>
                <a:lnTo>
                  <a:pt x="2287950" y="758181"/>
                </a:lnTo>
                <a:lnTo>
                  <a:pt x="2317132" y="722481"/>
                </a:lnTo>
                <a:lnTo>
                  <a:pt x="2328112" y="705734"/>
                </a:lnTo>
                <a:lnTo>
                  <a:pt x="1953058" y="705734"/>
                </a:lnTo>
                <a:lnTo>
                  <a:pt x="1902447" y="701425"/>
                </a:lnTo>
                <a:lnTo>
                  <a:pt x="1857164" y="688498"/>
                </a:lnTo>
                <a:lnTo>
                  <a:pt x="1817208" y="666953"/>
                </a:lnTo>
                <a:lnTo>
                  <a:pt x="1782579" y="636790"/>
                </a:lnTo>
                <a:lnTo>
                  <a:pt x="1755158" y="598792"/>
                </a:lnTo>
                <a:lnTo>
                  <a:pt x="1735572" y="554997"/>
                </a:lnTo>
                <a:lnTo>
                  <a:pt x="1723820" y="505405"/>
                </a:lnTo>
                <a:lnTo>
                  <a:pt x="1719903" y="450015"/>
                </a:lnTo>
                <a:lnTo>
                  <a:pt x="1723820" y="394154"/>
                </a:lnTo>
                <a:lnTo>
                  <a:pt x="1735572" y="344405"/>
                </a:lnTo>
                <a:lnTo>
                  <a:pt x="1755158" y="300767"/>
                </a:lnTo>
                <a:lnTo>
                  <a:pt x="1782579" y="263239"/>
                </a:lnTo>
                <a:lnTo>
                  <a:pt x="1817208" y="233077"/>
                </a:lnTo>
                <a:lnTo>
                  <a:pt x="1857164" y="211532"/>
                </a:lnTo>
                <a:lnTo>
                  <a:pt x="1902447" y="198605"/>
                </a:lnTo>
                <a:lnTo>
                  <a:pt x="1953058" y="194296"/>
                </a:lnTo>
                <a:lnTo>
                  <a:pt x="2327533" y="194296"/>
                </a:lnTo>
                <a:lnTo>
                  <a:pt x="2317533" y="178802"/>
                </a:lnTo>
                <a:lnTo>
                  <a:pt x="2288552" y="143102"/>
                </a:lnTo>
                <a:lnTo>
                  <a:pt x="2255960" y="111012"/>
                </a:lnTo>
                <a:lnTo>
                  <a:pt x="2219758" y="82531"/>
                </a:lnTo>
                <a:lnTo>
                  <a:pt x="2179946" y="57662"/>
                </a:lnTo>
                <a:lnTo>
                  <a:pt x="2137978" y="36903"/>
                </a:lnTo>
                <a:lnTo>
                  <a:pt x="2094306" y="20758"/>
                </a:lnTo>
                <a:lnTo>
                  <a:pt x="2048928" y="9225"/>
                </a:lnTo>
                <a:lnTo>
                  <a:pt x="2001846" y="2306"/>
                </a:lnTo>
                <a:lnTo>
                  <a:pt x="1953058" y="0"/>
                </a:lnTo>
                <a:close/>
              </a:path>
              <a:path extrusionOk="0" h="1990725" w="4337050">
                <a:moveTo>
                  <a:pt x="2327533" y="194296"/>
                </a:moveTo>
                <a:lnTo>
                  <a:pt x="1953058" y="194296"/>
                </a:lnTo>
                <a:lnTo>
                  <a:pt x="2003043" y="198683"/>
                </a:lnTo>
                <a:lnTo>
                  <a:pt x="2047699" y="211845"/>
                </a:lnTo>
                <a:lnTo>
                  <a:pt x="2087029" y="233782"/>
                </a:lnTo>
                <a:lnTo>
                  <a:pt x="2121031" y="264493"/>
                </a:lnTo>
                <a:lnTo>
                  <a:pt x="2149000" y="301942"/>
                </a:lnTo>
                <a:lnTo>
                  <a:pt x="2168978" y="345345"/>
                </a:lnTo>
                <a:lnTo>
                  <a:pt x="2180965" y="394703"/>
                </a:lnTo>
                <a:lnTo>
                  <a:pt x="2184960" y="450015"/>
                </a:lnTo>
                <a:lnTo>
                  <a:pt x="2180965" y="504856"/>
                </a:lnTo>
                <a:lnTo>
                  <a:pt x="2168978" y="554057"/>
                </a:lnTo>
                <a:lnTo>
                  <a:pt x="2149000" y="597617"/>
                </a:lnTo>
                <a:lnTo>
                  <a:pt x="2121031" y="635536"/>
                </a:lnTo>
                <a:lnTo>
                  <a:pt x="2087029" y="666247"/>
                </a:lnTo>
                <a:lnTo>
                  <a:pt x="2047699" y="688184"/>
                </a:lnTo>
                <a:lnTo>
                  <a:pt x="2003043" y="701346"/>
                </a:lnTo>
                <a:lnTo>
                  <a:pt x="1953058" y="705734"/>
                </a:lnTo>
                <a:lnTo>
                  <a:pt x="2328112" y="705734"/>
                </a:lnTo>
                <a:lnTo>
                  <a:pt x="2364565" y="640550"/>
                </a:lnTo>
                <a:lnTo>
                  <a:pt x="2381413" y="595925"/>
                </a:lnTo>
                <a:lnTo>
                  <a:pt x="2393446" y="549294"/>
                </a:lnTo>
                <a:lnTo>
                  <a:pt x="2400667" y="500657"/>
                </a:lnTo>
                <a:lnTo>
                  <a:pt x="2403074" y="450015"/>
                </a:lnTo>
                <a:lnTo>
                  <a:pt x="2400667" y="399422"/>
                </a:lnTo>
                <a:lnTo>
                  <a:pt x="2393446" y="350936"/>
                </a:lnTo>
                <a:lnTo>
                  <a:pt x="2381413" y="304556"/>
                </a:lnTo>
                <a:lnTo>
                  <a:pt x="2364565" y="260281"/>
                </a:lnTo>
                <a:lnTo>
                  <a:pt x="2342904" y="218113"/>
                </a:lnTo>
                <a:lnTo>
                  <a:pt x="2327533" y="194296"/>
                </a:lnTo>
                <a:close/>
              </a:path>
              <a:path extrusionOk="0" h="1990725" w="4337050">
                <a:moveTo>
                  <a:pt x="2882086" y="12535"/>
                </a:moveTo>
                <a:lnTo>
                  <a:pt x="2522325" y="12535"/>
                </a:lnTo>
                <a:lnTo>
                  <a:pt x="2522325" y="892509"/>
                </a:lnTo>
                <a:lnTo>
                  <a:pt x="2736677" y="892509"/>
                </a:lnTo>
                <a:lnTo>
                  <a:pt x="2736677" y="560325"/>
                </a:lnTo>
                <a:lnTo>
                  <a:pt x="3019442" y="560325"/>
                </a:lnTo>
                <a:lnTo>
                  <a:pt x="3009946" y="544029"/>
                </a:lnTo>
                <a:lnTo>
                  <a:pt x="3055229" y="527106"/>
                </a:lnTo>
                <a:lnTo>
                  <a:pt x="3094559" y="505170"/>
                </a:lnTo>
                <a:lnTo>
                  <a:pt x="3127934" y="478219"/>
                </a:lnTo>
                <a:lnTo>
                  <a:pt x="3155355" y="446254"/>
                </a:lnTo>
                <a:lnTo>
                  <a:pt x="3177291" y="410607"/>
                </a:lnTo>
                <a:lnTo>
                  <a:pt x="3178099" y="408648"/>
                </a:lnTo>
                <a:lnTo>
                  <a:pt x="2736677" y="408648"/>
                </a:lnTo>
                <a:lnTo>
                  <a:pt x="2736677" y="190535"/>
                </a:lnTo>
                <a:lnTo>
                  <a:pt x="3188070" y="190535"/>
                </a:lnTo>
                <a:lnTo>
                  <a:pt x="3185047" y="181447"/>
                </a:lnTo>
                <a:lnTo>
                  <a:pt x="3148617" y="118927"/>
                </a:lnTo>
                <a:lnTo>
                  <a:pt x="3093462" y="68787"/>
                </a:lnTo>
                <a:lnTo>
                  <a:pt x="3058833" y="48887"/>
                </a:lnTo>
                <a:lnTo>
                  <a:pt x="3020522" y="32983"/>
                </a:lnTo>
                <a:lnTo>
                  <a:pt x="2978294" y="21623"/>
                </a:lnTo>
                <a:lnTo>
                  <a:pt x="2932149" y="14807"/>
                </a:lnTo>
                <a:lnTo>
                  <a:pt x="2882086" y="12535"/>
                </a:lnTo>
                <a:close/>
              </a:path>
              <a:path extrusionOk="0" h="1990725" w="4337050">
                <a:moveTo>
                  <a:pt x="3019442" y="560325"/>
                </a:moveTo>
                <a:lnTo>
                  <a:pt x="2788072" y="560325"/>
                </a:lnTo>
                <a:lnTo>
                  <a:pt x="2971086" y="892509"/>
                </a:lnTo>
                <a:lnTo>
                  <a:pt x="3213017" y="892509"/>
                </a:lnTo>
                <a:lnTo>
                  <a:pt x="3019442" y="560325"/>
                </a:lnTo>
                <a:close/>
              </a:path>
              <a:path extrusionOk="0" h="1990725" w="4337050">
                <a:moveTo>
                  <a:pt x="3188070" y="190535"/>
                </a:moveTo>
                <a:lnTo>
                  <a:pt x="2869551" y="190535"/>
                </a:lnTo>
                <a:lnTo>
                  <a:pt x="2897129" y="192337"/>
                </a:lnTo>
                <a:lnTo>
                  <a:pt x="2920945" y="197743"/>
                </a:lnTo>
                <a:lnTo>
                  <a:pt x="2957298" y="219366"/>
                </a:lnTo>
                <a:lnTo>
                  <a:pt x="2979861" y="253525"/>
                </a:lnTo>
                <a:lnTo>
                  <a:pt x="2987382" y="298338"/>
                </a:lnTo>
                <a:lnTo>
                  <a:pt x="2985502" y="323174"/>
                </a:lnTo>
                <a:lnTo>
                  <a:pt x="2970460" y="363913"/>
                </a:lnTo>
                <a:lnTo>
                  <a:pt x="2941002" y="392431"/>
                </a:lnTo>
                <a:lnTo>
                  <a:pt x="2897129" y="406846"/>
                </a:lnTo>
                <a:lnTo>
                  <a:pt x="2869551" y="408648"/>
                </a:lnTo>
                <a:lnTo>
                  <a:pt x="3178099" y="408648"/>
                </a:lnTo>
                <a:lnTo>
                  <a:pt x="3192960" y="372610"/>
                </a:lnTo>
                <a:lnTo>
                  <a:pt x="3202362" y="332262"/>
                </a:lnTo>
                <a:lnTo>
                  <a:pt x="3205496" y="289564"/>
                </a:lnTo>
                <a:lnTo>
                  <a:pt x="3203224" y="251644"/>
                </a:lnTo>
                <a:lnTo>
                  <a:pt x="3196407" y="215606"/>
                </a:lnTo>
                <a:lnTo>
                  <a:pt x="3188070" y="190535"/>
                </a:lnTo>
                <a:close/>
              </a:path>
              <a:path extrusionOk="0" h="1990725" w="4337050">
                <a:moveTo>
                  <a:pt x="3593265" y="12535"/>
                </a:moveTo>
                <a:lnTo>
                  <a:pt x="3340053" y="12535"/>
                </a:lnTo>
                <a:lnTo>
                  <a:pt x="3340053" y="892509"/>
                </a:lnTo>
                <a:lnTo>
                  <a:pt x="3554406" y="892509"/>
                </a:lnTo>
                <a:lnTo>
                  <a:pt x="3554406" y="363521"/>
                </a:lnTo>
                <a:lnTo>
                  <a:pt x="3735537" y="363521"/>
                </a:lnTo>
                <a:lnTo>
                  <a:pt x="3593265" y="12535"/>
                </a:lnTo>
                <a:close/>
              </a:path>
              <a:path extrusionOk="0" h="1990725" w="4337050">
                <a:moveTo>
                  <a:pt x="3735537" y="363521"/>
                </a:moveTo>
                <a:lnTo>
                  <a:pt x="3554406" y="363521"/>
                </a:lnTo>
                <a:lnTo>
                  <a:pt x="3752463" y="892509"/>
                </a:lnTo>
                <a:lnTo>
                  <a:pt x="3925449" y="892509"/>
                </a:lnTo>
                <a:lnTo>
                  <a:pt x="4026422" y="621747"/>
                </a:lnTo>
                <a:lnTo>
                  <a:pt x="3840209" y="621747"/>
                </a:lnTo>
                <a:lnTo>
                  <a:pt x="3735537" y="363521"/>
                </a:lnTo>
                <a:close/>
              </a:path>
              <a:path extrusionOk="0" h="1990725" w="4337050">
                <a:moveTo>
                  <a:pt x="4336605" y="364775"/>
                </a:moveTo>
                <a:lnTo>
                  <a:pt x="4122252" y="364775"/>
                </a:lnTo>
                <a:lnTo>
                  <a:pt x="4122252" y="892509"/>
                </a:lnTo>
                <a:lnTo>
                  <a:pt x="4336605" y="892509"/>
                </a:lnTo>
                <a:lnTo>
                  <a:pt x="4336605" y="364775"/>
                </a:lnTo>
                <a:close/>
              </a:path>
              <a:path extrusionOk="0" h="1990725" w="4337050">
                <a:moveTo>
                  <a:pt x="4336605" y="12535"/>
                </a:moveTo>
                <a:lnTo>
                  <a:pt x="4084647" y="12535"/>
                </a:lnTo>
                <a:lnTo>
                  <a:pt x="3840209" y="621747"/>
                </a:lnTo>
                <a:lnTo>
                  <a:pt x="4026422" y="621747"/>
                </a:lnTo>
                <a:lnTo>
                  <a:pt x="4122252" y="364775"/>
                </a:lnTo>
                <a:lnTo>
                  <a:pt x="4336605" y="364775"/>
                </a:lnTo>
                <a:lnTo>
                  <a:pt x="4336605" y="12535"/>
                </a:lnTo>
                <a:close/>
              </a:path>
              <a:path extrusionOk="0" h="1990725" w="4337050">
                <a:moveTo>
                  <a:pt x="239423" y="1101507"/>
                </a:moveTo>
                <a:lnTo>
                  <a:pt x="25070" y="1101507"/>
                </a:lnTo>
                <a:lnTo>
                  <a:pt x="25070" y="1981481"/>
                </a:lnTo>
                <a:lnTo>
                  <a:pt x="239423" y="1981481"/>
                </a:lnTo>
                <a:lnTo>
                  <a:pt x="239423" y="1619212"/>
                </a:lnTo>
                <a:lnTo>
                  <a:pt x="787213" y="1619212"/>
                </a:lnTo>
                <a:lnTo>
                  <a:pt x="787213" y="1446226"/>
                </a:lnTo>
                <a:lnTo>
                  <a:pt x="239423" y="1446226"/>
                </a:lnTo>
                <a:lnTo>
                  <a:pt x="239423" y="1101507"/>
                </a:lnTo>
                <a:close/>
              </a:path>
              <a:path extrusionOk="0" h="1990725" w="4337050">
                <a:moveTo>
                  <a:pt x="787213" y="1619212"/>
                </a:moveTo>
                <a:lnTo>
                  <a:pt x="572860" y="1619212"/>
                </a:lnTo>
                <a:lnTo>
                  <a:pt x="572860" y="1981481"/>
                </a:lnTo>
                <a:lnTo>
                  <a:pt x="787213" y="1981481"/>
                </a:lnTo>
                <a:lnTo>
                  <a:pt x="787213" y="1619212"/>
                </a:lnTo>
                <a:close/>
              </a:path>
              <a:path extrusionOk="0" h="1990725" w="4337050">
                <a:moveTo>
                  <a:pt x="787213" y="1101507"/>
                </a:moveTo>
                <a:lnTo>
                  <a:pt x="572860" y="1101507"/>
                </a:lnTo>
                <a:lnTo>
                  <a:pt x="572860" y="1446226"/>
                </a:lnTo>
                <a:lnTo>
                  <a:pt x="787213" y="1446226"/>
                </a:lnTo>
                <a:lnTo>
                  <a:pt x="787213" y="1101507"/>
                </a:lnTo>
                <a:close/>
              </a:path>
              <a:path extrusionOk="0" h="1990725" w="4337050">
                <a:moveTo>
                  <a:pt x="1450885" y="1101507"/>
                </a:moveTo>
                <a:lnTo>
                  <a:pt x="1202687" y="1101507"/>
                </a:lnTo>
                <a:lnTo>
                  <a:pt x="884292" y="1981481"/>
                </a:lnTo>
                <a:lnTo>
                  <a:pt x="1108673" y="1981481"/>
                </a:lnTo>
                <a:lnTo>
                  <a:pt x="1161321" y="1826044"/>
                </a:lnTo>
                <a:lnTo>
                  <a:pt x="1713039" y="1826044"/>
                </a:lnTo>
                <a:lnTo>
                  <a:pt x="1653170" y="1660578"/>
                </a:lnTo>
                <a:lnTo>
                  <a:pt x="1217729" y="1660578"/>
                </a:lnTo>
                <a:lnTo>
                  <a:pt x="1325533" y="1338423"/>
                </a:lnTo>
                <a:lnTo>
                  <a:pt x="1536607" y="1338423"/>
                </a:lnTo>
                <a:lnTo>
                  <a:pt x="1450885" y="1101507"/>
                </a:lnTo>
                <a:close/>
              </a:path>
              <a:path extrusionOk="0" h="1990725" w="4337050">
                <a:moveTo>
                  <a:pt x="1713039" y="1826044"/>
                </a:moveTo>
                <a:lnTo>
                  <a:pt x="1489744" y="1826044"/>
                </a:lnTo>
                <a:lnTo>
                  <a:pt x="1542392" y="1981481"/>
                </a:lnTo>
                <a:lnTo>
                  <a:pt x="1769280" y="1981481"/>
                </a:lnTo>
                <a:lnTo>
                  <a:pt x="1713039" y="1826044"/>
                </a:lnTo>
                <a:close/>
              </a:path>
              <a:path extrusionOk="0" h="1990725" w="4337050">
                <a:moveTo>
                  <a:pt x="1536607" y="1338423"/>
                </a:moveTo>
                <a:lnTo>
                  <a:pt x="1325533" y="1338423"/>
                </a:lnTo>
                <a:lnTo>
                  <a:pt x="1434589" y="1660578"/>
                </a:lnTo>
                <a:lnTo>
                  <a:pt x="1653170" y="1660578"/>
                </a:lnTo>
                <a:lnTo>
                  <a:pt x="1536607" y="1338423"/>
                </a:lnTo>
                <a:close/>
              </a:path>
              <a:path extrusionOk="0" h="1990725" w="4337050">
                <a:moveTo>
                  <a:pt x="2272325" y="1091479"/>
                </a:moveTo>
                <a:lnTo>
                  <a:pt x="2222234" y="1093785"/>
                </a:lnTo>
                <a:lnTo>
                  <a:pt x="2174249" y="1100705"/>
                </a:lnTo>
                <a:lnTo>
                  <a:pt x="2128370" y="1112237"/>
                </a:lnTo>
                <a:lnTo>
                  <a:pt x="2084597" y="1128382"/>
                </a:lnTo>
                <a:lnTo>
                  <a:pt x="2042930" y="1149141"/>
                </a:lnTo>
                <a:lnTo>
                  <a:pt x="2004572" y="1173559"/>
                </a:lnTo>
                <a:lnTo>
                  <a:pt x="1969724" y="1201688"/>
                </a:lnTo>
                <a:lnTo>
                  <a:pt x="1938386" y="1233528"/>
                </a:lnTo>
                <a:lnTo>
                  <a:pt x="1910558" y="1269078"/>
                </a:lnTo>
                <a:lnTo>
                  <a:pt x="1886240" y="1308338"/>
                </a:lnTo>
                <a:lnTo>
                  <a:pt x="1865933" y="1350106"/>
                </a:lnTo>
                <a:lnTo>
                  <a:pt x="1850138" y="1394180"/>
                </a:lnTo>
                <a:lnTo>
                  <a:pt x="1838857" y="1440560"/>
                </a:lnTo>
                <a:lnTo>
                  <a:pt x="1832088" y="1489247"/>
                </a:lnTo>
                <a:lnTo>
                  <a:pt x="1829831" y="1540240"/>
                </a:lnTo>
                <a:lnTo>
                  <a:pt x="1832088" y="1591234"/>
                </a:lnTo>
                <a:lnTo>
                  <a:pt x="1838857" y="1639920"/>
                </a:lnTo>
                <a:lnTo>
                  <a:pt x="1850138" y="1686301"/>
                </a:lnTo>
                <a:lnTo>
                  <a:pt x="1865933" y="1730375"/>
                </a:lnTo>
                <a:lnTo>
                  <a:pt x="1886240" y="1772142"/>
                </a:lnTo>
                <a:lnTo>
                  <a:pt x="1910558" y="1811001"/>
                </a:lnTo>
                <a:lnTo>
                  <a:pt x="1938386" y="1846351"/>
                </a:lnTo>
                <a:lnTo>
                  <a:pt x="1969724" y="1878190"/>
                </a:lnTo>
                <a:lnTo>
                  <a:pt x="2004572" y="1906520"/>
                </a:lnTo>
                <a:lnTo>
                  <a:pt x="2042930" y="1931340"/>
                </a:lnTo>
                <a:lnTo>
                  <a:pt x="2084597" y="1951647"/>
                </a:lnTo>
                <a:lnTo>
                  <a:pt x="2128370" y="1967441"/>
                </a:lnTo>
                <a:lnTo>
                  <a:pt x="2174249" y="1978723"/>
                </a:lnTo>
                <a:lnTo>
                  <a:pt x="2222234" y="1985492"/>
                </a:lnTo>
                <a:lnTo>
                  <a:pt x="2272325" y="1987748"/>
                </a:lnTo>
                <a:lnTo>
                  <a:pt x="2323302" y="1985485"/>
                </a:lnTo>
                <a:lnTo>
                  <a:pt x="2371771" y="1978695"/>
                </a:lnTo>
                <a:lnTo>
                  <a:pt x="2417734" y="1967378"/>
                </a:lnTo>
                <a:lnTo>
                  <a:pt x="2461189" y="1951535"/>
                </a:lnTo>
                <a:lnTo>
                  <a:pt x="2502138" y="1931166"/>
                </a:lnTo>
                <a:lnTo>
                  <a:pt x="2540579" y="1906269"/>
                </a:lnTo>
                <a:lnTo>
                  <a:pt x="2575713" y="1877020"/>
                </a:lnTo>
                <a:lnTo>
                  <a:pt x="2606738" y="1844429"/>
                </a:lnTo>
                <a:lnTo>
                  <a:pt x="2633653" y="1808494"/>
                </a:lnTo>
                <a:lnTo>
                  <a:pt x="2642388" y="1793452"/>
                </a:lnTo>
                <a:lnTo>
                  <a:pt x="2269818" y="1793452"/>
                </a:lnTo>
                <a:lnTo>
                  <a:pt x="2222654" y="1789143"/>
                </a:lnTo>
                <a:lnTo>
                  <a:pt x="2180191" y="1776216"/>
                </a:lnTo>
                <a:lnTo>
                  <a:pt x="2142429" y="1754671"/>
                </a:lnTo>
                <a:lnTo>
                  <a:pt x="2109367" y="1724508"/>
                </a:lnTo>
                <a:lnTo>
                  <a:pt x="2082495" y="1687138"/>
                </a:lnTo>
                <a:lnTo>
                  <a:pt x="2063300" y="1643969"/>
                </a:lnTo>
                <a:lnTo>
                  <a:pt x="2051783" y="1595004"/>
                </a:lnTo>
                <a:lnTo>
                  <a:pt x="2047944" y="1540240"/>
                </a:lnTo>
                <a:lnTo>
                  <a:pt x="2051783" y="1485477"/>
                </a:lnTo>
                <a:lnTo>
                  <a:pt x="2063300" y="1436511"/>
                </a:lnTo>
                <a:lnTo>
                  <a:pt x="2082495" y="1393343"/>
                </a:lnTo>
                <a:lnTo>
                  <a:pt x="2109367" y="1355972"/>
                </a:lnTo>
                <a:lnTo>
                  <a:pt x="2142429" y="1325809"/>
                </a:lnTo>
                <a:lnTo>
                  <a:pt x="2180191" y="1304264"/>
                </a:lnTo>
                <a:lnTo>
                  <a:pt x="2222654" y="1291337"/>
                </a:lnTo>
                <a:lnTo>
                  <a:pt x="2269818" y="1287028"/>
                </a:lnTo>
                <a:lnTo>
                  <a:pt x="2642388" y="1287028"/>
                </a:lnTo>
                <a:lnTo>
                  <a:pt x="2633653" y="1271986"/>
                </a:lnTo>
                <a:lnTo>
                  <a:pt x="2606738" y="1236052"/>
                </a:lnTo>
                <a:lnTo>
                  <a:pt x="2575713" y="1203460"/>
                </a:lnTo>
                <a:lnTo>
                  <a:pt x="2540579" y="1174211"/>
                </a:lnTo>
                <a:lnTo>
                  <a:pt x="2502138" y="1148932"/>
                </a:lnTo>
                <a:lnTo>
                  <a:pt x="2461189" y="1128249"/>
                </a:lnTo>
                <a:lnTo>
                  <a:pt x="2417734" y="1112162"/>
                </a:lnTo>
                <a:lnTo>
                  <a:pt x="2371771" y="1100671"/>
                </a:lnTo>
                <a:lnTo>
                  <a:pt x="2323302" y="1093777"/>
                </a:lnTo>
                <a:lnTo>
                  <a:pt x="2272325" y="1091479"/>
                </a:lnTo>
                <a:close/>
              </a:path>
              <a:path extrusionOk="0" h="1990725" w="4337050">
                <a:moveTo>
                  <a:pt x="2689749" y="1680635"/>
                </a:moveTo>
                <a:lnTo>
                  <a:pt x="2454086" y="1680635"/>
                </a:lnTo>
                <a:lnTo>
                  <a:pt x="2439514" y="1706567"/>
                </a:lnTo>
                <a:lnTo>
                  <a:pt x="2422121" y="1729209"/>
                </a:lnTo>
                <a:lnTo>
                  <a:pt x="2378875" y="1764621"/>
                </a:lnTo>
                <a:lnTo>
                  <a:pt x="2327794" y="1786244"/>
                </a:lnTo>
                <a:lnTo>
                  <a:pt x="2269818" y="1793452"/>
                </a:lnTo>
                <a:lnTo>
                  <a:pt x="2642388" y="1793452"/>
                </a:lnTo>
                <a:lnTo>
                  <a:pt x="2656461" y="1769217"/>
                </a:lnTo>
                <a:lnTo>
                  <a:pt x="2675159" y="1726597"/>
                </a:lnTo>
                <a:lnTo>
                  <a:pt x="2689749" y="1680635"/>
                </a:lnTo>
                <a:close/>
              </a:path>
              <a:path extrusionOk="0" h="1990725" w="4337050">
                <a:moveTo>
                  <a:pt x="2642388" y="1287028"/>
                </a:moveTo>
                <a:lnTo>
                  <a:pt x="2269818" y="1287028"/>
                </a:lnTo>
                <a:lnTo>
                  <a:pt x="2299668" y="1288830"/>
                </a:lnTo>
                <a:lnTo>
                  <a:pt x="2327794" y="1294236"/>
                </a:lnTo>
                <a:lnTo>
                  <a:pt x="2378875" y="1315859"/>
                </a:lnTo>
                <a:lnTo>
                  <a:pt x="2422121" y="1351271"/>
                </a:lnTo>
                <a:lnTo>
                  <a:pt x="2454086" y="1399845"/>
                </a:lnTo>
                <a:lnTo>
                  <a:pt x="2689749" y="1399845"/>
                </a:lnTo>
                <a:lnTo>
                  <a:pt x="2675159" y="1353883"/>
                </a:lnTo>
                <a:lnTo>
                  <a:pt x="2656461" y="1311263"/>
                </a:lnTo>
                <a:lnTo>
                  <a:pt x="2642388" y="1287028"/>
                </a:lnTo>
                <a:close/>
              </a:path>
              <a:path extrusionOk="0" h="1990725" w="4337050">
                <a:moveTo>
                  <a:pt x="3035369" y="1101507"/>
                </a:moveTo>
                <a:lnTo>
                  <a:pt x="2821016" y="1101507"/>
                </a:lnTo>
                <a:lnTo>
                  <a:pt x="2821016" y="1981481"/>
                </a:lnTo>
                <a:lnTo>
                  <a:pt x="3035369" y="1981481"/>
                </a:lnTo>
                <a:lnTo>
                  <a:pt x="3035369" y="1592888"/>
                </a:lnTo>
                <a:lnTo>
                  <a:pt x="3287089" y="1592888"/>
                </a:lnTo>
                <a:lnTo>
                  <a:pt x="3239693" y="1532719"/>
                </a:lnTo>
                <a:lnTo>
                  <a:pt x="3275375" y="1487592"/>
                </a:lnTo>
                <a:lnTo>
                  <a:pt x="3035369" y="1487592"/>
                </a:lnTo>
                <a:lnTo>
                  <a:pt x="3035369" y="1101507"/>
                </a:lnTo>
                <a:close/>
              </a:path>
              <a:path extrusionOk="0" h="1990725" w="4337050">
                <a:moveTo>
                  <a:pt x="3287089" y="1592888"/>
                </a:moveTo>
                <a:lnTo>
                  <a:pt x="3035369" y="1592888"/>
                </a:lnTo>
                <a:lnTo>
                  <a:pt x="3331200" y="1981481"/>
                </a:lnTo>
                <a:lnTo>
                  <a:pt x="3593187" y="1981481"/>
                </a:lnTo>
                <a:lnTo>
                  <a:pt x="3287089" y="1592888"/>
                </a:lnTo>
                <a:close/>
              </a:path>
              <a:path extrusionOk="0" h="1990725" w="4337050">
                <a:moveTo>
                  <a:pt x="3580652" y="1101507"/>
                </a:moveTo>
                <a:lnTo>
                  <a:pt x="3328693" y="1101507"/>
                </a:lnTo>
                <a:lnTo>
                  <a:pt x="3035369" y="1487592"/>
                </a:lnTo>
                <a:lnTo>
                  <a:pt x="3275375" y="1487592"/>
                </a:lnTo>
                <a:lnTo>
                  <a:pt x="3580652" y="1101507"/>
                </a:lnTo>
                <a:close/>
              </a:path>
              <a:path extrusionOk="0" h="1990725" w="4337050">
                <a:moveTo>
                  <a:pt x="3898126" y="1718241"/>
                </a:moveTo>
                <a:lnTo>
                  <a:pt x="3669985" y="1718241"/>
                </a:lnTo>
                <a:lnTo>
                  <a:pt x="3673902" y="1759920"/>
                </a:lnTo>
                <a:lnTo>
                  <a:pt x="3683147" y="1798466"/>
                </a:lnTo>
                <a:lnTo>
                  <a:pt x="3697719" y="1833878"/>
                </a:lnTo>
                <a:lnTo>
                  <a:pt x="3742689" y="1894988"/>
                </a:lnTo>
                <a:lnTo>
                  <a:pt x="3771520" y="1920058"/>
                </a:lnTo>
                <a:lnTo>
                  <a:pt x="3804112" y="1941368"/>
                </a:lnTo>
                <a:lnTo>
                  <a:pt x="3840464" y="1958917"/>
                </a:lnTo>
                <a:lnTo>
                  <a:pt x="3879950" y="1972628"/>
                </a:lnTo>
                <a:lnTo>
                  <a:pt x="3921943" y="1982421"/>
                </a:lnTo>
                <a:lnTo>
                  <a:pt x="3966443" y="1988297"/>
                </a:lnTo>
                <a:lnTo>
                  <a:pt x="4013450" y="1990255"/>
                </a:lnTo>
                <a:lnTo>
                  <a:pt x="4061319" y="1987983"/>
                </a:lnTo>
                <a:lnTo>
                  <a:pt x="4105898" y="1981167"/>
                </a:lnTo>
                <a:lnTo>
                  <a:pt x="4147186" y="1969807"/>
                </a:lnTo>
                <a:lnTo>
                  <a:pt x="4185183" y="1953903"/>
                </a:lnTo>
                <a:lnTo>
                  <a:pt x="4219342" y="1934160"/>
                </a:lnTo>
                <a:lnTo>
                  <a:pt x="4274497" y="1885273"/>
                </a:lnTo>
                <a:lnTo>
                  <a:pt x="4312494" y="1824555"/>
                </a:lnTo>
                <a:lnTo>
                  <a:pt x="4314694" y="1818523"/>
                </a:lnTo>
                <a:lnTo>
                  <a:pt x="4007183" y="1818523"/>
                </a:lnTo>
                <a:lnTo>
                  <a:pt x="3985089" y="1816956"/>
                </a:lnTo>
                <a:lnTo>
                  <a:pt x="3947484" y="1804420"/>
                </a:lnTo>
                <a:lnTo>
                  <a:pt x="3919044" y="1778880"/>
                </a:lnTo>
                <a:lnTo>
                  <a:pt x="3902122" y="1741274"/>
                </a:lnTo>
                <a:lnTo>
                  <a:pt x="3898126" y="1718241"/>
                </a:lnTo>
                <a:close/>
              </a:path>
              <a:path extrusionOk="0" h="1990725" w="4337050">
                <a:moveTo>
                  <a:pt x="3993394" y="1088972"/>
                </a:moveTo>
                <a:lnTo>
                  <a:pt x="3938389" y="1091779"/>
                </a:lnTo>
                <a:lnTo>
                  <a:pt x="3887697" y="1100203"/>
                </a:lnTo>
                <a:lnTo>
                  <a:pt x="3841316" y="1114243"/>
                </a:lnTo>
                <a:lnTo>
                  <a:pt x="3799248" y="1133898"/>
                </a:lnTo>
                <a:lnTo>
                  <a:pt x="3761492" y="1159169"/>
                </a:lnTo>
                <a:lnTo>
                  <a:pt x="3722554" y="1197010"/>
                </a:lnTo>
                <a:lnTo>
                  <a:pt x="3694742" y="1241588"/>
                </a:lnTo>
                <a:lnTo>
                  <a:pt x="3678054" y="1292904"/>
                </a:lnTo>
                <a:lnTo>
                  <a:pt x="3672492" y="1350958"/>
                </a:lnTo>
                <a:lnTo>
                  <a:pt x="3674920" y="1390366"/>
                </a:lnTo>
                <a:lnTo>
                  <a:pt x="3694350" y="1457429"/>
                </a:lnTo>
                <a:lnTo>
                  <a:pt x="3731721" y="1509216"/>
                </a:lnTo>
                <a:lnTo>
                  <a:pt x="3778101" y="1548075"/>
                </a:lnTo>
                <a:lnTo>
                  <a:pt x="3833021" y="1575966"/>
                </a:lnTo>
                <a:lnTo>
                  <a:pt x="3902592" y="1602290"/>
                </a:lnTo>
                <a:lnTo>
                  <a:pt x="3943253" y="1615452"/>
                </a:lnTo>
                <a:lnTo>
                  <a:pt x="3970987" y="1623991"/>
                </a:lnTo>
                <a:lnTo>
                  <a:pt x="3995274" y="1632061"/>
                </a:lnTo>
                <a:lnTo>
                  <a:pt x="4033507" y="1646790"/>
                </a:lnTo>
                <a:lnTo>
                  <a:pt x="4076048" y="1671704"/>
                </a:lnTo>
                <a:lnTo>
                  <a:pt x="4104331" y="1706019"/>
                </a:lnTo>
                <a:lnTo>
                  <a:pt x="4109972" y="1735790"/>
                </a:lnTo>
                <a:lnTo>
                  <a:pt x="4108248" y="1754201"/>
                </a:lnTo>
                <a:lnTo>
                  <a:pt x="4082394" y="1797213"/>
                </a:lnTo>
                <a:lnTo>
                  <a:pt x="4029746" y="1817191"/>
                </a:lnTo>
                <a:lnTo>
                  <a:pt x="4007183" y="1818523"/>
                </a:lnTo>
                <a:lnTo>
                  <a:pt x="4314694" y="1818523"/>
                </a:lnTo>
                <a:lnTo>
                  <a:pt x="4324638" y="1791258"/>
                </a:lnTo>
                <a:lnTo>
                  <a:pt x="4331924" y="1756238"/>
                </a:lnTo>
                <a:lnTo>
                  <a:pt x="4334306" y="1720199"/>
                </a:lnTo>
                <a:lnTo>
                  <a:pt x="4334272" y="1718241"/>
                </a:lnTo>
                <a:lnTo>
                  <a:pt x="4324638" y="1647730"/>
                </a:lnTo>
                <a:lnTo>
                  <a:pt x="4295493" y="1590381"/>
                </a:lnTo>
                <a:lnTo>
                  <a:pt x="4252873" y="1546194"/>
                </a:lnTo>
                <a:lnTo>
                  <a:pt x="4202732" y="1513916"/>
                </a:lnTo>
                <a:lnTo>
                  <a:pt x="4141936" y="1486965"/>
                </a:lnTo>
                <a:lnTo>
                  <a:pt x="4105428" y="1473020"/>
                </a:lnTo>
                <a:lnTo>
                  <a:pt x="4064845" y="1458761"/>
                </a:lnTo>
                <a:lnTo>
                  <a:pt x="4025045" y="1445207"/>
                </a:lnTo>
                <a:lnTo>
                  <a:pt x="3990887" y="1432124"/>
                </a:lnTo>
                <a:lnTo>
                  <a:pt x="3939493" y="1407367"/>
                </a:lnTo>
                <a:lnTo>
                  <a:pt x="3909408" y="1378849"/>
                </a:lnTo>
                <a:lnTo>
                  <a:pt x="3899380" y="1340930"/>
                </a:lnTo>
                <a:lnTo>
                  <a:pt x="3900868" y="1322675"/>
                </a:lnTo>
                <a:lnTo>
                  <a:pt x="3923197" y="1282014"/>
                </a:lnTo>
                <a:lnTo>
                  <a:pt x="3967383" y="1262036"/>
                </a:lnTo>
                <a:lnTo>
                  <a:pt x="3985873" y="1260704"/>
                </a:lnTo>
                <a:lnTo>
                  <a:pt x="4304300" y="1260704"/>
                </a:lnTo>
                <a:lnTo>
                  <a:pt x="4285766" y="1223149"/>
                </a:lnTo>
                <a:lnTo>
                  <a:pt x="4260094" y="1188953"/>
                </a:lnTo>
                <a:lnTo>
                  <a:pt x="4227803" y="1159169"/>
                </a:lnTo>
                <a:lnTo>
                  <a:pt x="4189946" y="1133898"/>
                </a:lnTo>
                <a:lnTo>
                  <a:pt x="4147577" y="1114243"/>
                </a:lnTo>
                <a:lnTo>
                  <a:pt x="4100695" y="1100203"/>
                </a:lnTo>
                <a:lnTo>
                  <a:pt x="4049301" y="1091779"/>
                </a:lnTo>
                <a:lnTo>
                  <a:pt x="3993394" y="1088972"/>
                </a:lnTo>
                <a:close/>
              </a:path>
              <a:path extrusionOk="0" h="1990725" w="4337050">
                <a:moveTo>
                  <a:pt x="4304300" y="1260704"/>
                </a:moveTo>
                <a:lnTo>
                  <a:pt x="3985873" y="1260704"/>
                </a:lnTo>
                <a:lnTo>
                  <a:pt x="4007418" y="1262271"/>
                </a:lnTo>
                <a:lnTo>
                  <a:pt x="4026926" y="1266972"/>
                </a:lnTo>
                <a:lnTo>
                  <a:pt x="4072601" y="1298858"/>
                </a:lnTo>
                <a:lnTo>
                  <a:pt x="4091169" y="1352212"/>
                </a:lnTo>
                <a:lnTo>
                  <a:pt x="4323071" y="1352212"/>
                </a:lnTo>
                <a:lnTo>
                  <a:pt x="4317255" y="1304778"/>
                </a:lnTo>
                <a:lnTo>
                  <a:pt x="4304820" y="1261757"/>
                </a:lnTo>
                <a:lnTo>
                  <a:pt x="4304300" y="12607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"/>
          <p:cNvSpPr/>
          <p:nvPr/>
        </p:nvSpPr>
        <p:spPr>
          <a:xfrm>
            <a:off x="13000514" y="3888402"/>
            <a:ext cx="4636770" cy="55880"/>
          </a:xfrm>
          <a:custGeom>
            <a:rect b="b" l="l" r="r" t="t"/>
            <a:pathLst>
              <a:path extrusionOk="0" h="55879" w="4636769">
                <a:moveTo>
                  <a:pt x="4636368" y="0"/>
                </a:moveTo>
                <a:lnTo>
                  <a:pt x="0" y="0"/>
                </a:lnTo>
                <a:lnTo>
                  <a:pt x="0" y="55417"/>
                </a:lnTo>
                <a:lnTo>
                  <a:pt x="4636368" y="55417"/>
                </a:lnTo>
                <a:lnTo>
                  <a:pt x="46363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3" name="Google Shape;73;p1"/>
          <p:cNvGrpSpPr/>
          <p:nvPr/>
        </p:nvGrpSpPr>
        <p:grpSpPr>
          <a:xfrm>
            <a:off x="-702" y="907700"/>
            <a:ext cx="20104802" cy="10413525"/>
            <a:chOff x="-702" y="907700"/>
            <a:chExt cx="20104802" cy="10413525"/>
          </a:xfrm>
        </p:grpSpPr>
        <p:pic>
          <p:nvPicPr>
            <p:cNvPr id="74" name="Google Shape;74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71" y="4411104"/>
              <a:ext cx="13468841" cy="6910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02" y="1598702"/>
              <a:ext cx="20104802" cy="9722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34" y="907700"/>
              <a:ext cx="20104279" cy="977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"/>
            <p:cNvSpPr/>
            <p:nvPr/>
          </p:nvSpPr>
          <p:spPr>
            <a:xfrm>
              <a:off x="3475060" y="7046906"/>
              <a:ext cx="2984500" cy="1036955"/>
            </a:xfrm>
            <a:custGeom>
              <a:rect b="b" l="l" r="r" t="t"/>
              <a:pathLst>
                <a:path extrusionOk="0" h="1036954" w="2984500">
                  <a:moveTo>
                    <a:pt x="2984202" y="0"/>
                  </a:moveTo>
                  <a:lnTo>
                    <a:pt x="0" y="0"/>
                  </a:lnTo>
                  <a:lnTo>
                    <a:pt x="0" y="1036617"/>
                  </a:lnTo>
                  <a:lnTo>
                    <a:pt x="2984202" y="1036617"/>
                  </a:lnTo>
                  <a:lnTo>
                    <a:pt x="2984202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0" y="2338383"/>
              <a:ext cx="6020435" cy="1075690"/>
            </a:xfrm>
            <a:custGeom>
              <a:rect b="b" l="l" r="r" t="t"/>
              <a:pathLst>
                <a:path extrusionOk="0" h="1075689" w="6020435">
                  <a:moveTo>
                    <a:pt x="5301473" y="786806"/>
                  </a:moveTo>
                  <a:lnTo>
                    <a:pt x="5742478" y="788626"/>
                  </a:lnTo>
                  <a:lnTo>
                    <a:pt x="5821900" y="793417"/>
                  </a:lnTo>
                  <a:lnTo>
                    <a:pt x="5864786" y="800040"/>
                  </a:lnTo>
                  <a:lnTo>
                    <a:pt x="5906684" y="810046"/>
                  </a:lnTo>
                  <a:lnTo>
                    <a:pt x="5945266" y="823856"/>
                  </a:lnTo>
                  <a:lnTo>
                    <a:pt x="6003176" y="864582"/>
                  </a:lnTo>
                  <a:lnTo>
                    <a:pt x="6019893" y="925601"/>
                  </a:lnTo>
                  <a:lnTo>
                    <a:pt x="6006985" y="964777"/>
                  </a:lnTo>
                  <a:lnTo>
                    <a:pt x="5974205" y="991925"/>
                  </a:lnTo>
                  <a:lnTo>
                    <a:pt x="5933569" y="1007516"/>
                  </a:lnTo>
                  <a:lnTo>
                    <a:pt x="5879289" y="1021212"/>
                  </a:lnTo>
                  <a:lnTo>
                    <a:pt x="5812550" y="1033109"/>
                  </a:lnTo>
                  <a:lnTo>
                    <a:pt x="5734538" y="1043303"/>
                  </a:lnTo>
                  <a:lnTo>
                    <a:pt x="5691675" y="1047791"/>
                  </a:lnTo>
                  <a:lnTo>
                    <a:pt x="5646438" y="1051889"/>
                  </a:lnTo>
                  <a:lnTo>
                    <a:pt x="5598975" y="1055609"/>
                  </a:lnTo>
                  <a:lnTo>
                    <a:pt x="5549434" y="1058963"/>
                  </a:lnTo>
                  <a:lnTo>
                    <a:pt x="5444713" y="1064621"/>
                  </a:lnTo>
                  <a:lnTo>
                    <a:pt x="5333460" y="1068959"/>
                  </a:lnTo>
                  <a:lnTo>
                    <a:pt x="5156924" y="1073199"/>
                  </a:lnTo>
                  <a:lnTo>
                    <a:pt x="4909742" y="1075123"/>
                  </a:lnTo>
                  <a:lnTo>
                    <a:pt x="4471338" y="1070389"/>
                  </a:lnTo>
                  <a:lnTo>
                    <a:pt x="4017511" y="1056895"/>
                  </a:lnTo>
                  <a:lnTo>
                    <a:pt x="3920317" y="1052853"/>
                  </a:lnTo>
                  <a:lnTo>
                    <a:pt x="3878587" y="1039100"/>
                  </a:lnTo>
                  <a:lnTo>
                    <a:pt x="3830229" y="1024742"/>
                  </a:lnTo>
                  <a:lnTo>
                    <a:pt x="3777831" y="1010989"/>
                  </a:lnTo>
                  <a:lnTo>
                    <a:pt x="3723983" y="999049"/>
                  </a:lnTo>
                  <a:lnTo>
                    <a:pt x="3671271" y="990128"/>
                  </a:lnTo>
                  <a:lnTo>
                    <a:pt x="3622284" y="985437"/>
                  </a:lnTo>
                  <a:lnTo>
                    <a:pt x="0" y="985437"/>
                  </a:lnTo>
                  <a:lnTo>
                    <a:pt x="0" y="891364"/>
                  </a:lnTo>
                  <a:lnTo>
                    <a:pt x="2965152" y="891364"/>
                  </a:lnTo>
                  <a:lnTo>
                    <a:pt x="3110784" y="890138"/>
                  </a:lnTo>
                  <a:lnTo>
                    <a:pt x="3284519" y="885944"/>
                  </a:lnTo>
                  <a:lnTo>
                    <a:pt x="3405428" y="881117"/>
                  </a:lnTo>
                  <a:lnTo>
                    <a:pt x="3465038" y="878008"/>
                  </a:lnTo>
                  <a:lnTo>
                    <a:pt x="3523034" y="874398"/>
                  </a:lnTo>
                  <a:lnTo>
                    <a:pt x="3578625" y="870256"/>
                  </a:lnTo>
                  <a:lnTo>
                    <a:pt x="3631021" y="865556"/>
                  </a:lnTo>
                  <a:lnTo>
                    <a:pt x="3679434" y="860268"/>
                  </a:lnTo>
                  <a:lnTo>
                    <a:pt x="3723072" y="854363"/>
                  </a:lnTo>
                  <a:lnTo>
                    <a:pt x="3761148" y="847813"/>
                  </a:lnTo>
                  <a:lnTo>
                    <a:pt x="3828980" y="829049"/>
                  </a:lnTo>
                  <a:lnTo>
                    <a:pt x="3844880" y="825617"/>
                  </a:lnTo>
                  <a:lnTo>
                    <a:pt x="3889042" y="819285"/>
                  </a:lnTo>
                  <a:lnTo>
                    <a:pt x="3948432" y="813634"/>
                  </a:lnTo>
                  <a:lnTo>
                    <a:pt x="4062780" y="806362"/>
                  </a:lnTo>
                  <a:lnTo>
                    <a:pt x="4254506" y="798738"/>
                  </a:lnTo>
                  <a:lnTo>
                    <a:pt x="4855560" y="788387"/>
                  </a:lnTo>
                  <a:lnTo>
                    <a:pt x="5301473" y="786806"/>
                  </a:lnTo>
                  <a:close/>
                </a:path>
                <a:path extrusionOk="0" h="1075689" w="6020435">
                  <a:moveTo>
                    <a:pt x="0" y="1052853"/>
                  </a:moveTo>
                  <a:lnTo>
                    <a:pt x="2847593" y="1052853"/>
                  </a:lnTo>
                  <a:lnTo>
                    <a:pt x="0" y="1059196"/>
                  </a:lnTo>
                  <a:lnTo>
                    <a:pt x="0" y="1052853"/>
                  </a:lnTo>
                  <a:close/>
                </a:path>
                <a:path extrusionOk="0" h="1075689" w="6020435">
                  <a:moveTo>
                    <a:pt x="0" y="985437"/>
                  </a:moveTo>
                  <a:lnTo>
                    <a:pt x="3622284" y="985437"/>
                  </a:lnTo>
                  <a:lnTo>
                    <a:pt x="3579610" y="986182"/>
                  </a:lnTo>
                  <a:lnTo>
                    <a:pt x="3545838" y="993572"/>
                  </a:lnTo>
                  <a:lnTo>
                    <a:pt x="3523556" y="1008815"/>
                  </a:lnTo>
                  <a:lnTo>
                    <a:pt x="3507938" y="1020445"/>
                  </a:lnTo>
                  <a:lnTo>
                    <a:pt x="3482102" y="1030256"/>
                  </a:lnTo>
                  <a:lnTo>
                    <a:pt x="3404969" y="1044935"/>
                  </a:lnTo>
                  <a:lnTo>
                    <a:pt x="3356269" y="1050060"/>
                  </a:lnTo>
                  <a:lnTo>
                    <a:pt x="3302542" y="1053880"/>
                  </a:lnTo>
                  <a:lnTo>
                    <a:pt x="3245089" y="1056522"/>
                  </a:lnTo>
                  <a:lnTo>
                    <a:pt x="3185206" y="1058117"/>
                  </a:lnTo>
                  <a:lnTo>
                    <a:pt x="3124193" y="1058791"/>
                  </a:lnTo>
                  <a:lnTo>
                    <a:pt x="3063346" y="1058673"/>
                  </a:lnTo>
                  <a:lnTo>
                    <a:pt x="3003965" y="1057892"/>
                  </a:lnTo>
                  <a:lnTo>
                    <a:pt x="2894790" y="1054853"/>
                  </a:lnTo>
                  <a:lnTo>
                    <a:pt x="2847593" y="1052853"/>
                  </a:lnTo>
                  <a:lnTo>
                    <a:pt x="0" y="1052853"/>
                  </a:lnTo>
                  <a:lnTo>
                    <a:pt x="0" y="985437"/>
                  </a:lnTo>
                  <a:close/>
                </a:path>
                <a:path extrusionOk="0" h="1075689" w="6020435">
                  <a:moveTo>
                    <a:pt x="2744729" y="759250"/>
                  </a:moveTo>
                  <a:lnTo>
                    <a:pt x="2817863" y="761561"/>
                  </a:lnTo>
                  <a:lnTo>
                    <a:pt x="2873935" y="777409"/>
                  </a:lnTo>
                  <a:lnTo>
                    <a:pt x="2914822" y="802554"/>
                  </a:lnTo>
                  <a:lnTo>
                    <a:pt x="2942402" y="832755"/>
                  </a:lnTo>
                  <a:lnTo>
                    <a:pt x="2965152" y="891364"/>
                  </a:lnTo>
                  <a:lnTo>
                    <a:pt x="0" y="891364"/>
                  </a:lnTo>
                  <a:lnTo>
                    <a:pt x="0" y="765732"/>
                  </a:lnTo>
                  <a:lnTo>
                    <a:pt x="2484236" y="765732"/>
                  </a:lnTo>
                  <a:lnTo>
                    <a:pt x="2598148" y="764893"/>
                  </a:lnTo>
                  <a:lnTo>
                    <a:pt x="2651390" y="763668"/>
                  </a:lnTo>
                  <a:lnTo>
                    <a:pt x="2700631" y="761811"/>
                  </a:lnTo>
                  <a:lnTo>
                    <a:pt x="2744729" y="759250"/>
                  </a:lnTo>
                  <a:close/>
                </a:path>
                <a:path extrusionOk="0" h="1075689" w="6020435">
                  <a:moveTo>
                    <a:pt x="1613337" y="580329"/>
                  </a:moveTo>
                  <a:lnTo>
                    <a:pt x="1672074" y="583241"/>
                  </a:lnTo>
                  <a:lnTo>
                    <a:pt x="1730097" y="591087"/>
                  </a:lnTo>
                  <a:lnTo>
                    <a:pt x="1786844" y="603112"/>
                  </a:lnTo>
                  <a:lnTo>
                    <a:pt x="1841754" y="618562"/>
                  </a:lnTo>
                  <a:lnTo>
                    <a:pt x="1894266" y="636682"/>
                  </a:lnTo>
                  <a:lnTo>
                    <a:pt x="1943818" y="656720"/>
                  </a:lnTo>
                  <a:lnTo>
                    <a:pt x="1989850" y="677919"/>
                  </a:lnTo>
                  <a:lnTo>
                    <a:pt x="2031800" y="699526"/>
                  </a:lnTo>
                  <a:lnTo>
                    <a:pt x="2069107" y="720786"/>
                  </a:lnTo>
                  <a:lnTo>
                    <a:pt x="2127546" y="759250"/>
                  </a:lnTo>
                  <a:lnTo>
                    <a:pt x="2311939" y="764035"/>
                  </a:lnTo>
                  <a:lnTo>
                    <a:pt x="2484236" y="765732"/>
                  </a:lnTo>
                  <a:lnTo>
                    <a:pt x="0" y="765732"/>
                  </a:lnTo>
                  <a:lnTo>
                    <a:pt x="0" y="583106"/>
                  </a:lnTo>
                  <a:lnTo>
                    <a:pt x="1554447" y="583106"/>
                  </a:lnTo>
                  <a:lnTo>
                    <a:pt x="1613337" y="580329"/>
                  </a:lnTo>
                  <a:close/>
                </a:path>
                <a:path extrusionOk="0" h="1075689" w="6020435">
                  <a:moveTo>
                    <a:pt x="1225770" y="283161"/>
                  </a:moveTo>
                  <a:lnTo>
                    <a:pt x="1266550" y="283976"/>
                  </a:lnTo>
                  <a:lnTo>
                    <a:pt x="1308374" y="291325"/>
                  </a:lnTo>
                  <a:lnTo>
                    <a:pt x="1350198" y="304568"/>
                  </a:lnTo>
                  <a:lnTo>
                    <a:pt x="1390978" y="323062"/>
                  </a:lnTo>
                  <a:lnTo>
                    <a:pt x="1429672" y="346167"/>
                  </a:lnTo>
                  <a:lnTo>
                    <a:pt x="1465235" y="373240"/>
                  </a:lnTo>
                  <a:lnTo>
                    <a:pt x="1496624" y="403641"/>
                  </a:lnTo>
                  <a:lnTo>
                    <a:pt x="1522797" y="436727"/>
                  </a:lnTo>
                  <a:lnTo>
                    <a:pt x="1542709" y="471859"/>
                  </a:lnTo>
                  <a:lnTo>
                    <a:pt x="1555317" y="508393"/>
                  </a:lnTo>
                  <a:lnTo>
                    <a:pt x="1559578" y="545689"/>
                  </a:lnTo>
                  <a:lnTo>
                    <a:pt x="1554447" y="583106"/>
                  </a:lnTo>
                  <a:lnTo>
                    <a:pt x="0" y="583106"/>
                  </a:lnTo>
                  <a:lnTo>
                    <a:pt x="0" y="289521"/>
                  </a:lnTo>
                  <a:lnTo>
                    <a:pt x="1187076" y="289521"/>
                  </a:lnTo>
                  <a:lnTo>
                    <a:pt x="1225770" y="283161"/>
                  </a:lnTo>
                  <a:close/>
                </a:path>
                <a:path extrusionOk="0" h="1075689" w="6020435">
                  <a:moveTo>
                    <a:pt x="889778" y="0"/>
                  </a:moveTo>
                  <a:lnTo>
                    <a:pt x="928927" y="844"/>
                  </a:lnTo>
                  <a:lnTo>
                    <a:pt x="969653" y="4576"/>
                  </a:lnTo>
                  <a:lnTo>
                    <a:pt x="1010787" y="11382"/>
                  </a:lnTo>
                  <a:lnTo>
                    <a:pt x="1051157" y="21449"/>
                  </a:lnTo>
                  <a:lnTo>
                    <a:pt x="1089594" y="34962"/>
                  </a:lnTo>
                  <a:lnTo>
                    <a:pt x="1124927" y="52109"/>
                  </a:lnTo>
                  <a:lnTo>
                    <a:pt x="1181604" y="98047"/>
                  </a:lnTo>
                  <a:lnTo>
                    <a:pt x="1211825" y="160755"/>
                  </a:lnTo>
                  <a:lnTo>
                    <a:pt x="1214090" y="198864"/>
                  </a:lnTo>
                  <a:lnTo>
                    <a:pt x="1206230" y="241724"/>
                  </a:lnTo>
                  <a:lnTo>
                    <a:pt x="1187076" y="289521"/>
                  </a:lnTo>
                  <a:lnTo>
                    <a:pt x="0" y="289521"/>
                  </a:lnTo>
                  <a:lnTo>
                    <a:pt x="0" y="172096"/>
                  </a:lnTo>
                  <a:lnTo>
                    <a:pt x="320081" y="172096"/>
                  </a:lnTo>
                  <a:lnTo>
                    <a:pt x="356970" y="165684"/>
                  </a:lnTo>
                  <a:lnTo>
                    <a:pt x="405475" y="159319"/>
                  </a:lnTo>
                  <a:lnTo>
                    <a:pt x="428106" y="157416"/>
                  </a:lnTo>
                  <a:lnTo>
                    <a:pt x="569893" y="157416"/>
                  </a:lnTo>
                  <a:lnTo>
                    <a:pt x="595621" y="126459"/>
                  </a:lnTo>
                  <a:lnTo>
                    <a:pt x="623523" y="97047"/>
                  </a:lnTo>
                  <a:lnTo>
                    <a:pt x="655249" y="69999"/>
                  </a:lnTo>
                  <a:lnTo>
                    <a:pt x="692447" y="46135"/>
                  </a:lnTo>
                  <a:lnTo>
                    <a:pt x="736768" y="26277"/>
                  </a:lnTo>
                  <a:lnTo>
                    <a:pt x="789862" y="11244"/>
                  </a:lnTo>
                  <a:lnTo>
                    <a:pt x="853377" y="1857"/>
                  </a:lnTo>
                  <a:lnTo>
                    <a:pt x="889778" y="0"/>
                  </a:lnTo>
                  <a:close/>
                </a:path>
                <a:path extrusionOk="0" h="1075689" w="6020435">
                  <a:moveTo>
                    <a:pt x="97505" y="139892"/>
                  </a:moveTo>
                  <a:lnTo>
                    <a:pt x="149907" y="142000"/>
                  </a:lnTo>
                  <a:lnTo>
                    <a:pt x="199545" y="147029"/>
                  </a:lnTo>
                  <a:lnTo>
                    <a:pt x="245240" y="154225"/>
                  </a:lnTo>
                  <a:lnTo>
                    <a:pt x="285811" y="162831"/>
                  </a:lnTo>
                  <a:lnTo>
                    <a:pt x="320081" y="172096"/>
                  </a:lnTo>
                  <a:lnTo>
                    <a:pt x="0" y="172096"/>
                  </a:lnTo>
                  <a:lnTo>
                    <a:pt x="0" y="146254"/>
                  </a:lnTo>
                  <a:lnTo>
                    <a:pt x="43517" y="141458"/>
                  </a:lnTo>
                  <a:lnTo>
                    <a:pt x="97505" y="139892"/>
                  </a:lnTo>
                  <a:close/>
                </a:path>
                <a:path extrusionOk="0" h="1075689" w="6020435">
                  <a:moveTo>
                    <a:pt x="517015" y="153494"/>
                  </a:moveTo>
                  <a:lnTo>
                    <a:pt x="569893" y="157416"/>
                  </a:lnTo>
                  <a:lnTo>
                    <a:pt x="428106" y="157416"/>
                  </a:lnTo>
                  <a:lnTo>
                    <a:pt x="460516" y="154692"/>
                  </a:lnTo>
                  <a:lnTo>
                    <a:pt x="517015" y="153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524034" y="2368974"/>
              <a:ext cx="3763645" cy="1985645"/>
            </a:xfrm>
            <a:custGeom>
              <a:rect b="b" l="l" r="r" t="t"/>
              <a:pathLst>
                <a:path extrusionOk="0" h="1985645" w="3763645">
                  <a:moveTo>
                    <a:pt x="1516375" y="202137"/>
                  </a:moveTo>
                  <a:lnTo>
                    <a:pt x="0" y="1985626"/>
                  </a:lnTo>
                  <a:lnTo>
                    <a:pt x="2342080" y="1924713"/>
                  </a:lnTo>
                  <a:lnTo>
                    <a:pt x="3763231" y="0"/>
                  </a:lnTo>
                  <a:lnTo>
                    <a:pt x="1516375" y="202137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3866106" y="2368988"/>
              <a:ext cx="2362200" cy="4182745"/>
            </a:xfrm>
            <a:custGeom>
              <a:rect b="b" l="l" r="r" t="t"/>
              <a:pathLst>
                <a:path extrusionOk="0" h="4182745" w="2362200">
                  <a:moveTo>
                    <a:pt x="1421150" y="0"/>
                  </a:moveTo>
                  <a:lnTo>
                    <a:pt x="0" y="1924713"/>
                  </a:lnTo>
                  <a:lnTo>
                    <a:pt x="1171181" y="4182448"/>
                  </a:lnTo>
                  <a:lnTo>
                    <a:pt x="2362197" y="2198963"/>
                  </a:lnTo>
                  <a:lnTo>
                    <a:pt x="1421150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1524019" y="4293693"/>
              <a:ext cx="3513454" cy="2258060"/>
            </a:xfrm>
            <a:custGeom>
              <a:rect b="b" l="l" r="r" t="t"/>
              <a:pathLst>
                <a:path extrusionOk="0" h="2258059" w="3513454">
                  <a:moveTo>
                    <a:pt x="0" y="60912"/>
                  </a:moveTo>
                  <a:lnTo>
                    <a:pt x="1285132" y="2152474"/>
                  </a:lnTo>
                  <a:lnTo>
                    <a:pt x="3513261" y="2257734"/>
                  </a:lnTo>
                  <a:lnTo>
                    <a:pt x="2342080" y="0"/>
                  </a:lnTo>
                  <a:lnTo>
                    <a:pt x="0" y="60912"/>
                  </a:lnTo>
                  <a:close/>
                </a:path>
              </a:pathLst>
            </a:custGeom>
            <a:solidFill>
              <a:srgbClr val="BAB2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3847515" y="2209408"/>
              <a:ext cx="700405" cy="855344"/>
            </a:xfrm>
            <a:custGeom>
              <a:rect b="b" l="l" r="r" t="t"/>
              <a:pathLst>
                <a:path extrusionOk="0" h="855344" w="700404">
                  <a:moveTo>
                    <a:pt x="346686" y="855004"/>
                  </a:moveTo>
                  <a:lnTo>
                    <a:pt x="309372" y="806453"/>
                  </a:lnTo>
                  <a:lnTo>
                    <a:pt x="274695" y="758444"/>
                  </a:lnTo>
                  <a:lnTo>
                    <a:pt x="242562" y="710939"/>
                  </a:lnTo>
                  <a:lnTo>
                    <a:pt x="212880" y="663903"/>
                  </a:lnTo>
                  <a:lnTo>
                    <a:pt x="185557" y="617299"/>
                  </a:lnTo>
                  <a:lnTo>
                    <a:pt x="160501" y="571092"/>
                  </a:lnTo>
                  <a:lnTo>
                    <a:pt x="137618" y="525244"/>
                  </a:lnTo>
                  <a:lnTo>
                    <a:pt x="116817" y="479720"/>
                  </a:lnTo>
                  <a:lnTo>
                    <a:pt x="98005" y="434484"/>
                  </a:lnTo>
                  <a:lnTo>
                    <a:pt x="81089" y="389499"/>
                  </a:lnTo>
                  <a:lnTo>
                    <a:pt x="65977" y="344730"/>
                  </a:lnTo>
                  <a:lnTo>
                    <a:pt x="52576" y="300139"/>
                  </a:lnTo>
                  <a:lnTo>
                    <a:pt x="40794" y="255691"/>
                  </a:lnTo>
                  <a:lnTo>
                    <a:pt x="30539" y="211350"/>
                  </a:lnTo>
                  <a:lnTo>
                    <a:pt x="21718" y="167078"/>
                  </a:lnTo>
                  <a:lnTo>
                    <a:pt x="14596" y="125387"/>
                  </a:lnTo>
                  <a:lnTo>
                    <a:pt x="8650" y="83666"/>
                  </a:lnTo>
                  <a:lnTo>
                    <a:pt x="3808" y="41881"/>
                  </a:lnTo>
                  <a:lnTo>
                    <a:pt x="0" y="0"/>
                  </a:lnTo>
                  <a:lnTo>
                    <a:pt x="26619" y="48059"/>
                  </a:lnTo>
                  <a:lnTo>
                    <a:pt x="57205" y="91765"/>
                  </a:lnTo>
                  <a:lnTo>
                    <a:pt x="91244" y="131449"/>
                  </a:lnTo>
                  <a:lnTo>
                    <a:pt x="128225" y="167441"/>
                  </a:lnTo>
                  <a:lnTo>
                    <a:pt x="167632" y="200070"/>
                  </a:lnTo>
                  <a:lnTo>
                    <a:pt x="208953" y="229667"/>
                  </a:lnTo>
                  <a:lnTo>
                    <a:pt x="251674" y="256563"/>
                  </a:lnTo>
                  <a:lnTo>
                    <a:pt x="295283" y="281087"/>
                  </a:lnTo>
                  <a:lnTo>
                    <a:pt x="339266" y="303570"/>
                  </a:lnTo>
                  <a:lnTo>
                    <a:pt x="383109" y="324341"/>
                  </a:lnTo>
                  <a:lnTo>
                    <a:pt x="426300" y="343732"/>
                  </a:lnTo>
                  <a:lnTo>
                    <a:pt x="508670" y="379692"/>
                  </a:lnTo>
                  <a:lnTo>
                    <a:pt x="546824" y="396922"/>
                  </a:lnTo>
                  <a:lnTo>
                    <a:pt x="582272" y="414091"/>
                  </a:lnTo>
                  <a:lnTo>
                    <a:pt x="644301" y="455412"/>
                  </a:lnTo>
                  <a:lnTo>
                    <a:pt x="671889" y="490182"/>
                  </a:lnTo>
                  <a:lnTo>
                    <a:pt x="692255" y="531180"/>
                  </a:lnTo>
                  <a:lnTo>
                    <a:pt x="700386" y="573745"/>
                  </a:lnTo>
                  <a:lnTo>
                    <a:pt x="691272" y="613215"/>
                  </a:lnTo>
                  <a:lnTo>
                    <a:pt x="659900" y="644929"/>
                  </a:lnTo>
                  <a:lnTo>
                    <a:pt x="626325" y="654420"/>
                  </a:lnTo>
                  <a:lnTo>
                    <a:pt x="581345" y="653747"/>
                  </a:lnTo>
                  <a:lnTo>
                    <a:pt x="529069" y="646488"/>
                  </a:lnTo>
                  <a:lnTo>
                    <a:pt x="473602" y="636219"/>
                  </a:lnTo>
                  <a:lnTo>
                    <a:pt x="419052" y="626516"/>
                  </a:lnTo>
                  <a:lnTo>
                    <a:pt x="369525" y="620955"/>
                  </a:lnTo>
                  <a:lnTo>
                    <a:pt x="329129" y="623113"/>
                  </a:lnTo>
                  <a:lnTo>
                    <a:pt x="301968" y="636566"/>
                  </a:lnTo>
                  <a:lnTo>
                    <a:pt x="291174" y="659314"/>
                  </a:lnTo>
                  <a:lnTo>
                    <a:pt x="294105" y="689430"/>
                  </a:lnTo>
                  <a:lnTo>
                    <a:pt x="306906" y="730015"/>
                  </a:lnTo>
                  <a:lnTo>
                    <a:pt x="325719" y="784172"/>
                  </a:lnTo>
                  <a:lnTo>
                    <a:pt x="346686" y="85500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" name="Google Shape;83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9687" y="2833260"/>
              <a:ext cx="1116239" cy="179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"/>
            <p:cNvSpPr/>
            <p:nvPr/>
          </p:nvSpPr>
          <p:spPr>
            <a:xfrm>
              <a:off x="3146067" y="2085538"/>
              <a:ext cx="1537335" cy="1688464"/>
            </a:xfrm>
            <a:custGeom>
              <a:rect b="b" l="l" r="r" t="t"/>
              <a:pathLst>
                <a:path extrusionOk="0" h="1688464" w="1537335">
                  <a:moveTo>
                    <a:pt x="137583" y="74150"/>
                  </a:moveTo>
                  <a:lnTo>
                    <a:pt x="184231" y="37676"/>
                  </a:lnTo>
                  <a:lnTo>
                    <a:pt x="237333" y="13295"/>
                  </a:lnTo>
                  <a:lnTo>
                    <a:pt x="296767" y="1282"/>
                  </a:lnTo>
                  <a:lnTo>
                    <a:pt x="328821" y="0"/>
                  </a:lnTo>
                  <a:lnTo>
                    <a:pt x="362413" y="1913"/>
                  </a:lnTo>
                  <a:lnTo>
                    <a:pt x="434149" y="15463"/>
                  </a:lnTo>
                  <a:lnTo>
                    <a:pt x="472264" y="27169"/>
                  </a:lnTo>
                  <a:lnTo>
                    <a:pt x="511856" y="42208"/>
                  </a:lnTo>
                  <a:lnTo>
                    <a:pt x="552910" y="60614"/>
                  </a:lnTo>
                  <a:lnTo>
                    <a:pt x="573134" y="98194"/>
                  </a:lnTo>
                  <a:lnTo>
                    <a:pt x="595880" y="134372"/>
                  </a:lnTo>
                  <a:lnTo>
                    <a:pt x="620959" y="169234"/>
                  </a:lnTo>
                  <a:lnTo>
                    <a:pt x="648186" y="202868"/>
                  </a:lnTo>
                  <a:lnTo>
                    <a:pt x="677373" y="235361"/>
                  </a:lnTo>
                  <a:lnTo>
                    <a:pt x="708333" y="266801"/>
                  </a:lnTo>
                  <a:lnTo>
                    <a:pt x="740879" y="297274"/>
                  </a:lnTo>
                  <a:lnTo>
                    <a:pt x="774824" y="326870"/>
                  </a:lnTo>
                  <a:lnTo>
                    <a:pt x="809981" y="355673"/>
                  </a:lnTo>
                  <a:lnTo>
                    <a:pt x="846163" y="383773"/>
                  </a:lnTo>
                  <a:lnTo>
                    <a:pt x="883183" y="411257"/>
                  </a:lnTo>
                  <a:lnTo>
                    <a:pt x="920854" y="438211"/>
                  </a:lnTo>
                  <a:lnTo>
                    <a:pt x="958989" y="464723"/>
                  </a:lnTo>
                  <a:lnTo>
                    <a:pt x="997400" y="490881"/>
                  </a:lnTo>
                  <a:lnTo>
                    <a:pt x="1112427" y="568102"/>
                  </a:lnTo>
                  <a:lnTo>
                    <a:pt x="1150076" y="593715"/>
                  </a:lnTo>
                  <a:lnTo>
                    <a:pt x="1187068" y="619411"/>
                  </a:lnTo>
                  <a:lnTo>
                    <a:pt x="1223214" y="645277"/>
                  </a:lnTo>
                  <a:lnTo>
                    <a:pt x="1258327" y="671399"/>
                  </a:lnTo>
                  <a:lnTo>
                    <a:pt x="1292222" y="697866"/>
                  </a:lnTo>
                  <a:lnTo>
                    <a:pt x="1324710" y="724765"/>
                  </a:lnTo>
                  <a:lnTo>
                    <a:pt x="1355605" y="752183"/>
                  </a:lnTo>
                  <a:lnTo>
                    <a:pt x="1384720" y="780207"/>
                  </a:lnTo>
                  <a:lnTo>
                    <a:pt x="1411867" y="808925"/>
                  </a:lnTo>
                  <a:lnTo>
                    <a:pt x="1436861" y="838424"/>
                  </a:lnTo>
                  <a:lnTo>
                    <a:pt x="1479636" y="900116"/>
                  </a:lnTo>
                  <a:lnTo>
                    <a:pt x="1511550" y="965981"/>
                  </a:lnTo>
                  <a:lnTo>
                    <a:pt x="1531106" y="1036718"/>
                  </a:lnTo>
                  <a:lnTo>
                    <a:pt x="1536809" y="1113026"/>
                  </a:lnTo>
                  <a:lnTo>
                    <a:pt x="1533997" y="1153487"/>
                  </a:lnTo>
                  <a:lnTo>
                    <a:pt x="1522804" y="1196797"/>
                  </a:lnTo>
                  <a:lnTo>
                    <a:pt x="1501312" y="1237028"/>
                  </a:lnTo>
                  <a:lnTo>
                    <a:pt x="1472210" y="1271950"/>
                  </a:lnTo>
                  <a:lnTo>
                    <a:pt x="1438190" y="1299337"/>
                  </a:lnTo>
                  <a:lnTo>
                    <a:pt x="1401939" y="1316959"/>
                  </a:lnTo>
                  <a:lnTo>
                    <a:pt x="1366147" y="1322589"/>
                  </a:lnTo>
                  <a:lnTo>
                    <a:pt x="1333504" y="1313998"/>
                  </a:lnTo>
                  <a:lnTo>
                    <a:pt x="1293930" y="1305001"/>
                  </a:lnTo>
                  <a:lnTo>
                    <a:pt x="1255478" y="1315082"/>
                  </a:lnTo>
                  <a:lnTo>
                    <a:pt x="1225875" y="1338664"/>
                  </a:lnTo>
                  <a:lnTo>
                    <a:pt x="1212851" y="1370167"/>
                  </a:lnTo>
                  <a:lnTo>
                    <a:pt x="1224136" y="1404013"/>
                  </a:lnTo>
                  <a:lnTo>
                    <a:pt x="1229456" y="1450088"/>
                  </a:lnTo>
                  <a:lnTo>
                    <a:pt x="1225031" y="1498019"/>
                  </a:lnTo>
                  <a:lnTo>
                    <a:pt x="1214124" y="1544971"/>
                  </a:lnTo>
                  <a:lnTo>
                    <a:pt x="1199994" y="1588109"/>
                  </a:lnTo>
                  <a:lnTo>
                    <a:pt x="1185903" y="1624599"/>
                  </a:lnTo>
                  <a:lnTo>
                    <a:pt x="1165973" y="1658130"/>
                  </a:lnTo>
                  <a:lnTo>
                    <a:pt x="1107235" y="1687538"/>
                  </a:lnTo>
                  <a:lnTo>
                    <a:pt x="1069880" y="1688247"/>
                  </a:lnTo>
                  <a:lnTo>
                    <a:pt x="1028172" y="1682845"/>
                  </a:lnTo>
                  <a:lnTo>
                    <a:pt x="982837" y="1673747"/>
                  </a:lnTo>
                  <a:lnTo>
                    <a:pt x="934601" y="1663370"/>
                  </a:lnTo>
                  <a:lnTo>
                    <a:pt x="884192" y="1654127"/>
                  </a:lnTo>
                  <a:lnTo>
                    <a:pt x="832336" y="1648435"/>
                  </a:lnTo>
                  <a:lnTo>
                    <a:pt x="786313" y="1645056"/>
                  </a:lnTo>
                  <a:lnTo>
                    <a:pt x="741760" y="1640263"/>
                  </a:lnTo>
                  <a:lnTo>
                    <a:pt x="698639" y="1633954"/>
                  </a:lnTo>
                  <a:lnTo>
                    <a:pt x="656915" y="1626025"/>
                  </a:lnTo>
                  <a:lnTo>
                    <a:pt x="616552" y="1616373"/>
                  </a:lnTo>
                  <a:lnTo>
                    <a:pt x="577512" y="1604897"/>
                  </a:lnTo>
                  <a:lnTo>
                    <a:pt x="539759" y="1591491"/>
                  </a:lnTo>
                  <a:lnTo>
                    <a:pt x="503258" y="1576055"/>
                  </a:lnTo>
                  <a:lnTo>
                    <a:pt x="467971" y="1558484"/>
                  </a:lnTo>
                  <a:lnTo>
                    <a:pt x="433863" y="1538676"/>
                  </a:lnTo>
                  <a:lnTo>
                    <a:pt x="400897" y="1516528"/>
                  </a:lnTo>
                  <a:lnTo>
                    <a:pt x="369037" y="1491937"/>
                  </a:lnTo>
                  <a:lnTo>
                    <a:pt x="338246" y="1464800"/>
                  </a:lnTo>
                  <a:lnTo>
                    <a:pt x="308488" y="1435014"/>
                  </a:lnTo>
                  <a:lnTo>
                    <a:pt x="279727" y="1402476"/>
                  </a:lnTo>
                  <a:lnTo>
                    <a:pt x="251926" y="1367083"/>
                  </a:lnTo>
                  <a:lnTo>
                    <a:pt x="225050" y="1328733"/>
                  </a:lnTo>
                  <a:lnTo>
                    <a:pt x="199061" y="1287322"/>
                  </a:lnTo>
                  <a:lnTo>
                    <a:pt x="173923" y="1242748"/>
                  </a:lnTo>
                  <a:lnTo>
                    <a:pt x="149600" y="1194907"/>
                  </a:lnTo>
                  <a:lnTo>
                    <a:pt x="126056" y="1143697"/>
                  </a:lnTo>
                  <a:lnTo>
                    <a:pt x="103254" y="1089014"/>
                  </a:lnTo>
                  <a:lnTo>
                    <a:pt x="81158" y="1030757"/>
                  </a:lnTo>
                  <a:lnTo>
                    <a:pt x="59732" y="968821"/>
                  </a:lnTo>
                  <a:lnTo>
                    <a:pt x="38939" y="903104"/>
                  </a:lnTo>
                  <a:lnTo>
                    <a:pt x="18742" y="833503"/>
                  </a:lnTo>
                  <a:lnTo>
                    <a:pt x="11253" y="768230"/>
                  </a:lnTo>
                  <a:lnTo>
                    <a:pt x="5649" y="705361"/>
                  </a:lnTo>
                  <a:lnTo>
                    <a:pt x="1915" y="644929"/>
                  </a:lnTo>
                  <a:lnTo>
                    <a:pt x="37" y="586970"/>
                  </a:lnTo>
                  <a:lnTo>
                    <a:pt x="0" y="531518"/>
                  </a:lnTo>
                  <a:lnTo>
                    <a:pt x="1787" y="478607"/>
                  </a:lnTo>
                  <a:lnTo>
                    <a:pt x="5384" y="428272"/>
                  </a:lnTo>
                  <a:lnTo>
                    <a:pt x="10777" y="380546"/>
                  </a:lnTo>
                  <a:lnTo>
                    <a:pt x="17949" y="335465"/>
                  </a:lnTo>
                  <a:lnTo>
                    <a:pt x="26886" y="293063"/>
                  </a:lnTo>
                  <a:lnTo>
                    <a:pt x="37572" y="253374"/>
                  </a:lnTo>
                  <a:lnTo>
                    <a:pt x="49993" y="216433"/>
                  </a:lnTo>
                  <a:lnTo>
                    <a:pt x="79977" y="150932"/>
                  </a:lnTo>
                  <a:lnTo>
                    <a:pt x="116717" y="96835"/>
                  </a:lnTo>
                  <a:lnTo>
                    <a:pt x="137583" y="7415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" name="Google Shape;85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29102" y="1468481"/>
              <a:ext cx="3658" cy="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47804" y="1480614"/>
              <a:ext cx="212485" cy="243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"/>
            <p:cNvSpPr/>
            <p:nvPr/>
          </p:nvSpPr>
          <p:spPr>
            <a:xfrm>
              <a:off x="3069478" y="1455213"/>
              <a:ext cx="1197610" cy="1463675"/>
            </a:xfrm>
            <a:custGeom>
              <a:rect b="b" l="l" r="r" t="t"/>
              <a:pathLst>
                <a:path extrusionOk="0" h="1463675" w="1197610">
                  <a:moveTo>
                    <a:pt x="475748" y="11157"/>
                  </a:moveTo>
                  <a:lnTo>
                    <a:pt x="512566" y="4880"/>
                  </a:lnTo>
                  <a:lnTo>
                    <a:pt x="550654" y="1003"/>
                  </a:lnTo>
                  <a:lnTo>
                    <a:pt x="589829" y="0"/>
                  </a:lnTo>
                  <a:lnTo>
                    <a:pt x="629905" y="2340"/>
                  </a:lnTo>
                  <a:lnTo>
                    <a:pt x="670698" y="8498"/>
                  </a:lnTo>
                  <a:lnTo>
                    <a:pt x="712022" y="18943"/>
                  </a:lnTo>
                  <a:lnTo>
                    <a:pt x="753692" y="34148"/>
                  </a:lnTo>
                  <a:lnTo>
                    <a:pt x="795524" y="54584"/>
                  </a:lnTo>
                  <a:lnTo>
                    <a:pt x="837333" y="80724"/>
                  </a:lnTo>
                  <a:lnTo>
                    <a:pt x="878933" y="113038"/>
                  </a:lnTo>
                  <a:lnTo>
                    <a:pt x="920139" y="151999"/>
                  </a:lnTo>
                  <a:lnTo>
                    <a:pt x="960768" y="198077"/>
                  </a:lnTo>
                  <a:lnTo>
                    <a:pt x="1000633" y="251746"/>
                  </a:lnTo>
                  <a:lnTo>
                    <a:pt x="1023378" y="292792"/>
                  </a:lnTo>
                  <a:lnTo>
                    <a:pt x="1039801" y="337092"/>
                  </a:lnTo>
                  <a:lnTo>
                    <a:pt x="1052642" y="382994"/>
                  </a:lnTo>
                  <a:lnTo>
                    <a:pt x="1064642" y="428844"/>
                  </a:lnTo>
                  <a:lnTo>
                    <a:pt x="1078540" y="472990"/>
                  </a:lnTo>
                  <a:lnTo>
                    <a:pt x="1097079" y="513778"/>
                  </a:lnTo>
                  <a:lnTo>
                    <a:pt x="1122997" y="549557"/>
                  </a:lnTo>
                  <a:lnTo>
                    <a:pt x="1157078" y="592639"/>
                  </a:lnTo>
                  <a:lnTo>
                    <a:pt x="1180034" y="636132"/>
                  </a:lnTo>
                  <a:lnTo>
                    <a:pt x="1193008" y="679581"/>
                  </a:lnTo>
                  <a:lnTo>
                    <a:pt x="1197144" y="722535"/>
                  </a:lnTo>
                  <a:lnTo>
                    <a:pt x="1193584" y="764539"/>
                  </a:lnTo>
                  <a:lnTo>
                    <a:pt x="1183472" y="805141"/>
                  </a:lnTo>
                  <a:lnTo>
                    <a:pt x="1167951" y="843887"/>
                  </a:lnTo>
                  <a:lnTo>
                    <a:pt x="1148163" y="880325"/>
                  </a:lnTo>
                  <a:lnTo>
                    <a:pt x="1125253" y="914001"/>
                  </a:lnTo>
                  <a:lnTo>
                    <a:pt x="1100363" y="944461"/>
                  </a:lnTo>
                  <a:lnTo>
                    <a:pt x="1049216" y="993926"/>
                  </a:lnTo>
                  <a:lnTo>
                    <a:pt x="1009707" y="1021521"/>
                  </a:lnTo>
                  <a:lnTo>
                    <a:pt x="964220" y="1042759"/>
                  </a:lnTo>
                  <a:lnTo>
                    <a:pt x="902464" y="1063330"/>
                  </a:lnTo>
                  <a:lnTo>
                    <a:pt x="827974" y="1078846"/>
                  </a:lnTo>
                  <a:lnTo>
                    <a:pt x="787057" y="1083338"/>
                  </a:lnTo>
                  <a:lnTo>
                    <a:pt x="744281" y="1084921"/>
                  </a:lnTo>
                  <a:lnTo>
                    <a:pt x="700088" y="1083046"/>
                  </a:lnTo>
                  <a:lnTo>
                    <a:pt x="654919" y="1077166"/>
                  </a:lnTo>
                  <a:lnTo>
                    <a:pt x="609216" y="1066733"/>
                  </a:lnTo>
                  <a:lnTo>
                    <a:pt x="563420" y="1051196"/>
                  </a:lnTo>
                  <a:lnTo>
                    <a:pt x="517973" y="1030009"/>
                  </a:lnTo>
                  <a:lnTo>
                    <a:pt x="473317" y="1002624"/>
                  </a:lnTo>
                  <a:lnTo>
                    <a:pt x="429894" y="968490"/>
                  </a:lnTo>
                  <a:lnTo>
                    <a:pt x="388144" y="927061"/>
                  </a:lnTo>
                  <a:lnTo>
                    <a:pt x="348510" y="877787"/>
                  </a:lnTo>
                  <a:lnTo>
                    <a:pt x="311433" y="820121"/>
                  </a:lnTo>
                  <a:lnTo>
                    <a:pt x="95900" y="1463577"/>
                  </a:lnTo>
                  <a:lnTo>
                    <a:pt x="81308" y="1416028"/>
                  </a:lnTo>
                  <a:lnTo>
                    <a:pt x="68025" y="1366960"/>
                  </a:lnTo>
                  <a:lnTo>
                    <a:pt x="56020" y="1316567"/>
                  </a:lnTo>
                  <a:lnTo>
                    <a:pt x="45267" y="1265041"/>
                  </a:lnTo>
                  <a:lnTo>
                    <a:pt x="35735" y="1212577"/>
                  </a:lnTo>
                  <a:lnTo>
                    <a:pt x="27396" y="1159367"/>
                  </a:lnTo>
                  <a:lnTo>
                    <a:pt x="20221" y="1105606"/>
                  </a:lnTo>
                  <a:lnTo>
                    <a:pt x="14181" y="1051486"/>
                  </a:lnTo>
                  <a:lnTo>
                    <a:pt x="9247" y="997202"/>
                  </a:lnTo>
                  <a:lnTo>
                    <a:pt x="5391" y="942946"/>
                  </a:lnTo>
                  <a:lnTo>
                    <a:pt x="2584" y="888912"/>
                  </a:lnTo>
                  <a:lnTo>
                    <a:pt x="796" y="835293"/>
                  </a:lnTo>
                  <a:lnTo>
                    <a:pt x="0" y="782283"/>
                  </a:lnTo>
                  <a:lnTo>
                    <a:pt x="165" y="730075"/>
                  </a:lnTo>
                  <a:lnTo>
                    <a:pt x="1264" y="678863"/>
                  </a:lnTo>
                  <a:lnTo>
                    <a:pt x="3267" y="628840"/>
                  </a:lnTo>
                  <a:lnTo>
                    <a:pt x="6145" y="580199"/>
                  </a:lnTo>
                  <a:lnTo>
                    <a:pt x="9871" y="533134"/>
                  </a:lnTo>
                  <a:lnTo>
                    <a:pt x="14414" y="487839"/>
                  </a:lnTo>
                  <a:lnTo>
                    <a:pt x="19746" y="444506"/>
                  </a:lnTo>
                  <a:lnTo>
                    <a:pt x="25839" y="403330"/>
                  </a:lnTo>
                  <a:lnTo>
                    <a:pt x="32662" y="364503"/>
                  </a:lnTo>
                  <a:lnTo>
                    <a:pt x="59146" y="275504"/>
                  </a:lnTo>
                  <a:lnTo>
                    <a:pt x="89168" y="227927"/>
                  </a:lnTo>
                  <a:lnTo>
                    <a:pt x="126961" y="185699"/>
                  </a:lnTo>
                  <a:lnTo>
                    <a:pt x="169231" y="149026"/>
                  </a:lnTo>
                  <a:lnTo>
                    <a:pt x="212685" y="118116"/>
                  </a:lnTo>
                  <a:lnTo>
                    <a:pt x="254027" y="93179"/>
                  </a:lnTo>
                  <a:lnTo>
                    <a:pt x="289965" y="74423"/>
                  </a:lnTo>
                  <a:lnTo>
                    <a:pt x="344890" y="50846"/>
                  </a:lnTo>
                  <a:lnTo>
                    <a:pt x="406667" y="29029"/>
                  </a:lnTo>
                  <a:lnTo>
                    <a:pt x="440387" y="19365"/>
                  </a:lnTo>
                  <a:lnTo>
                    <a:pt x="475748" y="11157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8" name="Google Shape;88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68309" y="2001841"/>
              <a:ext cx="180576" cy="137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06850" y="1901284"/>
              <a:ext cx="135152" cy="103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"/>
            <p:cNvSpPr/>
            <p:nvPr/>
          </p:nvSpPr>
          <p:spPr>
            <a:xfrm>
              <a:off x="3509010" y="2086996"/>
              <a:ext cx="743585" cy="295275"/>
            </a:xfrm>
            <a:custGeom>
              <a:rect b="b" l="l" r="r" t="t"/>
              <a:pathLst>
                <a:path extrusionOk="0" h="295275" w="743585">
                  <a:moveTo>
                    <a:pt x="43903" y="192671"/>
                  </a:moveTo>
                  <a:lnTo>
                    <a:pt x="16687" y="171894"/>
                  </a:lnTo>
                  <a:lnTo>
                    <a:pt x="8953" y="173240"/>
                  </a:lnTo>
                  <a:lnTo>
                    <a:pt x="3111" y="176644"/>
                  </a:lnTo>
                  <a:lnTo>
                    <a:pt x="0" y="181813"/>
                  </a:lnTo>
                  <a:lnTo>
                    <a:pt x="342" y="187820"/>
                  </a:lnTo>
                  <a:lnTo>
                    <a:pt x="3924" y="193560"/>
                  </a:lnTo>
                  <a:lnTo>
                    <a:pt x="10134" y="198361"/>
                  </a:lnTo>
                  <a:lnTo>
                    <a:pt x="18402" y="201612"/>
                  </a:lnTo>
                  <a:lnTo>
                    <a:pt x="27216" y="202590"/>
                  </a:lnTo>
                  <a:lnTo>
                    <a:pt x="34963" y="201244"/>
                  </a:lnTo>
                  <a:lnTo>
                    <a:pt x="40792" y="197840"/>
                  </a:lnTo>
                  <a:lnTo>
                    <a:pt x="43903" y="192671"/>
                  </a:lnTo>
                  <a:close/>
                </a:path>
                <a:path extrusionOk="0" h="295275" w="743585">
                  <a:moveTo>
                    <a:pt x="103378" y="285203"/>
                  </a:moveTo>
                  <a:lnTo>
                    <a:pt x="76161" y="264414"/>
                  </a:lnTo>
                  <a:lnTo>
                    <a:pt x="68427" y="265760"/>
                  </a:lnTo>
                  <a:lnTo>
                    <a:pt x="62585" y="269163"/>
                  </a:lnTo>
                  <a:lnTo>
                    <a:pt x="59474" y="274332"/>
                  </a:lnTo>
                  <a:lnTo>
                    <a:pt x="59817" y="280352"/>
                  </a:lnTo>
                  <a:lnTo>
                    <a:pt x="63385" y="286080"/>
                  </a:lnTo>
                  <a:lnTo>
                    <a:pt x="69608" y="290880"/>
                  </a:lnTo>
                  <a:lnTo>
                    <a:pt x="77876" y="294132"/>
                  </a:lnTo>
                  <a:lnTo>
                    <a:pt x="86690" y="295109"/>
                  </a:lnTo>
                  <a:lnTo>
                    <a:pt x="94437" y="293763"/>
                  </a:lnTo>
                  <a:lnTo>
                    <a:pt x="100266" y="290360"/>
                  </a:lnTo>
                  <a:lnTo>
                    <a:pt x="103378" y="285203"/>
                  </a:lnTo>
                  <a:close/>
                </a:path>
                <a:path extrusionOk="0" h="295275" w="743585">
                  <a:moveTo>
                    <a:pt x="201168" y="240207"/>
                  </a:moveTo>
                  <a:lnTo>
                    <a:pt x="173964" y="219417"/>
                  </a:lnTo>
                  <a:lnTo>
                    <a:pt x="166217" y="220776"/>
                  </a:lnTo>
                  <a:lnTo>
                    <a:pt x="160388" y="224167"/>
                  </a:lnTo>
                  <a:lnTo>
                    <a:pt x="157276" y="229336"/>
                  </a:lnTo>
                  <a:lnTo>
                    <a:pt x="157619" y="235356"/>
                  </a:lnTo>
                  <a:lnTo>
                    <a:pt x="161188" y="241084"/>
                  </a:lnTo>
                  <a:lnTo>
                    <a:pt x="167398" y="245897"/>
                  </a:lnTo>
                  <a:lnTo>
                    <a:pt x="175666" y="249135"/>
                  </a:lnTo>
                  <a:lnTo>
                    <a:pt x="184492" y="250126"/>
                  </a:lnTo>
                  <a:lnTo>
                    <a:pt x="192227" y="248767"/>
                  </a:lnTo>
                  <a:lnTo>
                    <a:pt x="198056" y="245376"/>
                  </a:lnTo>
                  <a:lnTo>
                    <a:pt x="201168" y="240207"/>
                  </a:lnTo>
                  <a:close/>
                </a:path>
                <a:path extrusionOk="0" h="295275" w="743585">
                  <a:moveTo>
                    <a:pt x="659180" y="113830"/>
                  </a:moveTo>
                  <a:lnTo>
                    <a:pt x="649097" y="105549"/>
                  </a:lnTo>
                  <a:lnTo>
                    <a:pt x="639876" y="108432"/>
                  </a:lnTo>
                  <a:lnTo>
                    <a:pt x="627214" y="123837"/>
                  </a:lnTo>
                  <a:lnTo>
                    <a:pt x="626173" y="133451"/>
                  </a:lnTo>
                  <a:lnTo>
                    <a:pt x="636257" y="141732"/>
                  </a:lnTo>
                  <a:lnTo>
                    <a:pt x="645477" y="138849"/>
                  </a:lnTo>
                  <a:lnTo>
                    <a:pt x="651802" y="131140"/>
                  </a:lnTo>
                  <a:lnTo>
                    <a:pt x="658139" y="123444"/>
                  </a:lnTo>
                  <a:lnTo>
                    <a:pt x="659180" y="113830"/>
                  </a:lnTo>
                  <a:close/>
                </a:path>
                <a:path extrusionOk="0" h="295275" w="743585">
                  <a:moveTo>
                    <a:pt x="737285" y="8280"/>
                  </a:moveTo>
                  <a:lnTo>
                    <a:pt x="727202" y="0"/>
                  </a:lnTo>
                  <a:lnTo>
                    <a:pt x="717981" y="2882"/>
                  </a:lnTo>
                  <a:lnTo>
                    <a:pt x="705319" y="18288"/>
                  </a:lnTo>
                  <a:lnTo>
                    <a:pt x="704278" y="27901"/>
                  </a:lnTo>
                  <a:lnTo>
                    <a:pt x="714362" y="36182"/>
                  </a:lnTo>
                  <a:lnTo>
                    <a:pt x="723582" y="33299"/>
                  </a:lnTo>
                  <a:lnTo>
                    <a:pt x="729907" y="25590"/>
                  </a:lnTo>
                  <a:lnTo>
                    <a:pt x="736244" y="17894"/>
                  </a:lnTo>
                  <a:lnTo>
                    <a:pt x="737285" y="8280"/>
                  </a:lnTo>
                  <a:close/>
                </a:path>
                <a:path extrusionOk="0" h="295275" w="743585">
                  <a:moveTo>
                    <a:pt x="743496" y="95707"/>
                  </a:moveTo>
                  <a:lnTo>
                    <a:pt x="733412" y="87414"/>
                  </a:lnTo>
                  <a:lnTo>
                    <a:pt x="724192" y="90309"/>
                  </a:lnTo>
                  <a:lnTo>
                    <a:pt x="711530" y="105714"/>
                  </a:lnTo>
                  <a:lnTo>
                    <a:pt x="710488" y="115316"/>
                  </a:lnTo>
                  <a:lnTo>
                    <a:pt x="720572" y="123609"/>
                  </a:lnTo>
                  <a:lnTo>
                    <a:pt x="729792" y="120713"/>
                  </a:lnTo>
                  <a:lnTo>
                    <a:pt x="736117" y="113017"/>
                  </a:lnTo>
                  <a:lnTo>
                    <a:pt x="742454" y="105308"/>
                  </a:lnTo>
                  <a:lnTo>
                    <a:pt x="743496" y="95707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86416" y="2147484"/>
              <a:ext cx="176150" cy="136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"/>
            <p:cNvSpPr/>
            <p:nvPr/>
          </p:nvSpPr>
          <p:spPr>
            <a:xfrm>
              <a:off x="3056704" y="1661982"/>
              <a:ext cx="309245" cy="306705"/>
            </a:xfrm>
            <a:custGeom>
              <a:rect b="b" l="l" r="r" t="t"/>
              <a:pathLst>
                <a:path extrusionOk="0" h="306705" w="309245">
                  <a:moveTo>
                    <a:pt x="7977" y="104061"/>
                  </a:moveTo>
                  <a:lnTo>
                    <a:pt x="30886" y="60688"/>
                  </a:lnTo>
                  <a:lnTo>
                    <a:pt x="65086" y="27834"/>
                  </a:lnTo>
                  <a:lnTo>
                    <a:pt x="107361" y="7078"/>
                  </a:lnTo>
                  <a:lnTo>
                    <a:pt x="154495" y="0"/>
                  </a:lnTo>
                  <a:lnTo>
                    <a:pt x="203271" y="8177"/>
                  </a:lnTo>
                  <a:lnTo>
                    <a:pt x="247065" y="31155"/>
                  </a:lnTo>
                  <a:lnTo>
                    <a:pt x="280327" y="65292"/>
                  </a:lnTo>
                  <a:lnTo>
                    <a:pt x="301450" y="107385"/>
                  </a:lnTo>
                  <a:lnTo>
                    <a:pt x="308826" y="154232"/>
                  </a:lnTo>
                  <a:lnTo>
                    <a:pt x="300848" y="202629"/>
                  </a:lnTo>
                  <a:lnTo>
                    <a:pt x="277940" y="246002"/>
                  </a:lnTo>
                  <a:lnTo>
                    <a:pt x="243740" y="278856"/>
                  </a:lnTo>
                  <a:lnTo>
                    <a:pt x="201465" y="299612"/>
                  </a:lnTo>
                  <a:lnTo>
                    <a:pt x="154331" y="306691"/>
                  </a:lnTo>
                  <a:lnTo>
                    <a:pt x="105555" y="298514"/>
                  </a:lnTo>
                  <a:lnTo>
                    <a:pt x="61761" y="275535"/>
                  </a:lnTo>
                  <a:lnTo>
                    <a:pt x="28499" y="241398"/>
                  </a:lnTo>
                  <a:lnTo>
                    <a:pt x="7376" y="199305"/>
                  </a:lnTo>
                  <a:lnTo>
                    <a:pt x="0" y="152458"/>
                  </a:lnTo>
                  <a:lnTo>
                    <a:pt x="7977" y="10406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329326" y="2641817"/>
              <a:ext cx="348615" cy="812800"/>
            </a:xfrm>
            <a:custGeom>
              <a:rect b="b" l="l" r="r" t="t"/>
              <a:pathLst>
                <a:path extrusionOk="0" h="812800" w="348614">
                  <a:moveTo>
                    <a:pt x="307653" y="778781"/>
                  </a:moveTo>
                  <a:lnTo>
                    <a:pt x="330508" y="719206"/>
                  </a:lnTo>
                  <a:lnTo>
                    <a:pt x="338322" y="675585"/>
                  </a:lnTo>
                  <a:lnTo>
                    <a:pt x="343839" y="625454"/>
                  </a:lnTo>
                  <a:lnTo>
                    <a:pt x="347143" y="570846"/>
                  </a:lnTo>
                  <a:lnTo>
                    <a:pt x="348318" y="513795"/>
                  </a:lnTo>
                  <a:lnTo>
                    <a:pt x="347448" y="456334"/>
                  </a:lnTo>
                  <a:lnTo>
                    <a:pt x="344616" y="400498"/>
                  </a:lnTo>
                  <a:lnTo>
                    <a:pt x="339906" y="348321"/>
                  </a:lnTo>
                  <a:lnTo>
                    <a:pt x="333403" y="301835"/>
                  </a:lnTo>
                  <a:lnTo>
                    <a:pt x="325189" y="263076"/>
                  </a:lnTo>
                  <a:lnTo>
                    <a:pt x="308500" y="214460"/>
                  </a:lnTo>
                  <a:lnTo>
                    <a:pt x="285366" y="168274"/>
                  </a:lnTo>
                  <a:lnTo>
                    <a:pt x="257076" y="125554"/>
                  </a:lnTo>
                  <a:lnTo>
                    <a:pt x="224921" y="87335"/>
                  </a:lnTo>
                  <a:lnTo>
                    <a:pt x="190192" y="54652"/>
                  </a:lnTo>
                  <a:lnTo>
                    <a:pt x="154178" y="28542"/>
                  </a:lnTo>
                  <a:lnTo>
                    <a:pt x="118170" y="10039"/>
                  </a:lnTo>
                  <a:lnTo>
                    <a:pt x="51332" y="0"/>
                  </a:lnTo>
                  <a:lnTo>
                    <a:pt x="23083" y="10534"/>
                  </a:lnTo>
                  <a:lnTo>
                    <a:pt x="0" y="32818"/>
                  </a:lnTo>
                  <a:lnTo>
                    <a:pt x="2426" y="65970"/>
                  </a:lnTo>
                  <a:lnTo>
                    <a:pt x="4761" y="104946"/>
                  </a:lnTo>
                  <a:lnTo>
                    <a:pt x="9902" y="196865"/>
                  </a:lnTo>
                  <a:lnTo>
                    <a:pt x="13081" y="248060"/>
                  </a:lnTo>
                  <a:lnTo>
                    <a:pt x="16913" y="301579"/>
                  </a:lnTo>
                  <a:lnTo>
                    <a:pt x="21585" y="356548"/>
                  </a:lnTo>
                  <a:lnTo>
                    <a:pt x="27283" y="412091"/>
                  </a:lnTo>
                  <a:lnTo>
                    <a:pt x="34194" y="467334"/>
                  </a:lnTo>
                  <a:lnTo>
                    <a:pt x="42503" y="521402"/>
                  </a:lnTo>
                  <a:lnTo>
                    <a:pt x="52397" y="573422"/>
                  </a:lnTo>
                  <a:lnTo>
                    <a:pt x="64063" y="622517"/>
                  </a:lnTo>
                  <a:lnTo>
                    <a:pt x="77685" y="667814"/>
                  </a:lnTo>
                  <a:lnTo>
                    <a:pt x="93452" y="708438"/>
                  </a:lnTo>
                  <a:lnTo>
                    <a:pt x="114677" y="741707"/>
                  </a:lnTo>
                  <a:lnTo>
                    <a:pt x="147336" y="773913"/>
                  </a:lnTo>
                  <a:lnTo>
                    <a:pt x="187195" y="799389"/>
                  </a:lnTo>
                  <a:lnTo>
                    <a:pt x="230023" y="812470"/>
                  </a:lnTo>
                  <a:lnTo>
                    <a:pt x="271587" y="807490"/>
                  </a:lnTo>
                  <a:lnTo>
                    <a:pt x="307653" y="77878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3656774" y="2813475"/>
              <a:ext cx="1253490" cy="1038225"/>
            </a:xfrm>
            <a:custGeom>
              <a:rect b="b" l="l" r="r" t="t"/>
              <a:pathLst>
                <a:path extrusionOk="0" h="1038225" w="1253489">
                  <a:moveTo>
                    <a:pt x="1060538" y="941933"/>
                  </a:moveTo>
                  <a:lnTo>
                    <a:pt x="1028407" y="884643"/>
                  </a:lnTo>
                  <a:lnTo>
                    <a:pt x="996429" y="858735"/>
                  </a:lnTo>
                  <a:lnTo>
                    <a:pt x="954913" y="835075"/>
                  </a:lnTo>
                  <a:lnTo>
                    <a:pt x="904709" y="814006"/>
                  </a:lnTo>
                  <a:lnTo>
                    <a:pt x="846607" y="795832"/>
                  </a:lnTo>
                  <a:lnTo>
                    <a:pt x="818311" y="755497"/>
                  </a:lnTo>
                  <a:lnTo>
                    <a:pt x="789203" y="715479"/>
                  </a:lnTo>
                  <a:lnTo>
                    <a:pt x="759371" y="676541"/>
                  </a:lnTo>
                  <a:lnTo>
                    <a:pt x="728840" y="639432"/>
                  </a:lnTo>
                  <a:lnTo>
                    <a:pt x="697674" y="604926"/>
                  </a:lnTo>
                  <a:lnTo>
                    <a:pt x="665924" y="573786"/>
                  </a:lnTo>
                  <a:lnTo>
                    <a:pt x="633641" y="546760"/>
                  </a:lnTo>
                  <a:lnTo>
                    <a:pt x="600887" y="524611"/>
                  </a:lnTo>
                  <a:lnTo>
                    <a:pt x="534162" y="498030"/>
                  </a:lnTo>
                  <a:lnTo>
                    <a:pt x="500291" y="495109"/>
                  </a:lnTo>
                  <a:lnTo>
                    <a:pt x="466166" y="500113"/>
                  </a:lnTo>
                  <a:lnTo>
                    <a:pt x="431825" y="513816"/>
                  </a:lnTo>
                  <a:lnTo>
                    <a:pt x="397319" y="536956"/>
                  </a:lnTo>
                  <a:lnTo>
                    <a:pt x="0" y="842124"/>
                  </a:lnTo>
                  <a:lnTo>
                    <a:pt x="40055" y="857123"/>
                  </a:lnTo>
                  <a:lnTo>
                    <a:pt x="82677" y="872109"/>
                  </a:lnTo>
                  <a:lnTo>
                    <a:pt x="127584" y="886828"/>
                  </a:lnTo>
                  <a:lnTo>
                    <a:pt x="174498" y="901014"/>
                  </a:lnTo>
                  <a:lnTo>
                    <a:pt x="223139" y="914400"/>
                  </a:lnTo>
                  <a:lnTo>
                    <a:pt x="273240" y="926744"/>
                  </a:lnTo>
                  <a:lnTo>
                    <a:pt x="324485" y="937755"/>
                  </a:lnTo>
                  <a:lnTo>
                    <a:pt x="376631" y="947178"/>
                  </a:lnTo>
                  <a:lnTo>
                    <a:pt x="429361" y="954773"/>
                  </a:lnTo>
                  <a:lnTo>
                    <a:pt x="482422" y="960247"/>
                  </a:lnTo>
                  <a:lnTo>
                    <a:pt x="535520" y="963358"/>
                  </a:lnTo>
                  <a:lnTo>
                    <a:pt x="588378" y="963841"/>
                  </a:lnTo>
                  <a:lnTo>
                    <a:pt x="640702" y="961428"/>
                  </a:lnTo>
                  <a:lnTo>
                    <a:pt x="692238" y="955865"/>
                  </a:lnTo>
                  <a:lnTo>
                    <a:pt x="732726" y="980592"/>
                  </a:lnTo>
                  <a:lnTo>
                    <a:pt x="780884" y="1002309"/>
                  </a:lnTo>
                  <a:lnTo>
                    <a:pt x="833412" y="1019835"/>
                  </a:lnTo>
                  <a:lnTo>
                    <a:pt x="886955" y="1032040"/>
                  </a:lnTo>
                  <a:lnTo>
                    <a:pt x="938199" y="1037742"/>
                  </a:lnTo>
                  <a:lnTo>
                    <a:pt x="983792" y="1035812"/>
                  </a:lnTo>
                  <a:lnTo>
                    <a:pt x="1020432" y="1025067"/>
                  </a:lnTo>
                  <a:lnTo>
                    <a:pt x="1044778" y="1004366"/>
                  </a:lnTo>
                  <a:lnTo>
                    <a:pt x="1059053" y="972667"/>
                  </a:lnTo>
                  <a:lnTo>
                    <a:pt x="1060538" y="941933"/>
                  </a:lnTo>
                  <a:close/>
                </a:path>
                <a:path extrusionOk="0" h="1038225" w="1253489">
                  <a:moveTo>
                    <a:pt x="1253197" y="713968"/>
                  </a:moveTo>
                  <a:lnTo>
                    <a:pt x="1251839" y="675640"/>
                  </a:lnTo>
                  <a:lnTo>
                    <a:pt x="1235976" y="634022"/>
                  </a:lnTo>
                  <a:lnTo>
                    <a:pt x="1208938" y="592543"/>
                  </a:lnTo>
                  <a:lnTo>
                    <a:pt x="1174076" y="554647"/>
                  </a:lnTo>
                  <a:lnTo>
                    <a:pt x="1134732" y="523773"/>
                  </a:lnTo>
                  <a:lnTo>
                    <a:pt x="1133983" y="485444"/>
                  </a:lnTo>
                  <a:lnTo>
                    <a:pt x="1129728" y="445985"/>
                  </a:lnTo>
                  <a:lnTo>
                    <a:pt x="1121803" y="405625"/>
                  </a:lnTo>
                  <a:lnTo>
                    <a:pt x="1110056" y="364578"/>
                  </a:lnTo>
                  <a:lnTo>
                    <a:pt x="1094359" y="323049"/>
                  </a:lnTo>
                  <a:lnTo>
                    <a:pt x="1074534" y="281279"/>
                  </a:lnTo>
                  <a:lnTo>
                    <a:pt x="1050467" y="239471"/>
                  </a:lnTo>
                  <a:lnTo>
                    <a:pt x="1021981" y="197840"/>
                  </a:lnTo>
                  <a:lnTo>
                    <a:pt x="988949" y="156603"/>
                  </a:lnTo>
                  <a:lnTo>
                    <a:pt x="951204" y="115989"/>
                  </a:lnTo>
                  <a:lnTo>
                    <a:pt x="908621" y="76200"/>
                  </a:lnTo>
                  <a:lnTo>
                    <a:pt x="861034" y="37465"/>
                  </a:lnTo>
                  <a:lnTo>
                    <a:pt x="808291" y="0"/>
                  </a:lnTo>
                  <a:lnTo>
                    <a:pt x="624116" y="410781"/>
                  </a:lnTo>
                  <a:lnTo>
                    <a:pt x="654126" y="453986"/>
                  </a:lnTo>
                  <a:lnTo>
                    <a:pt x="688898" y="492379"/>
                  </a:lnTo>
                  <a:lnTo>
                    <a:pt x="727468" y="526199"/>
                  </a:lnTo>
                  <a:lnTo>
                    <a:pt x="768832" y="555675"/>
                  </a:lnTo>
                  <a:lnTo>
                    <a:pt x="811999" y="581050"/>
                  </a:lnTo>
                  <a:lnTo>
                    <a:pt x="855980" y="602564"/>
                  </a:lnTo>
                  <a:lnTo>
                    <a:pt x="899769" y="620445"/>
                  </a:lnTo>
                  <a:lnTo>
                    <a:pt x="942378" y="634961"/>
                  </a:lnTo>
                  <a:lnTo>
                    <a:pt x="982814" y="646315"/>
                  </a:lnTo>
                  <a:lnTo>
                    <a:pt x="1008189" y="670750"/>
                  </a:lnTo>
                  <a:lnTo>
                    <a:pt x="1042098" y="699173"/>
                  </a:lnTo>
                  <a:lnTo>
                    <a:pt x="1081595" y="727151"/>
                  </a:lnTo>
                  <a:lnTo>
                    <a:pt x="1123734" y="750239"/>
                  </a:lnTo>
                  <a:lnTo>
                    <a:pt x="1165593" y="763968"/>
                  </a:lnTo>
                  <a:lnTo>
                    <a:pt x="1204226" y="763892"/>
                  </a:lnTo>
                  <a:lnTo>
                    <a:pt x="1236687" y="745566"/>
                  </a:lnTo>
                  <a:lnTo>
                    <a:pt x="1253197" y="71396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35999" y="3926816"/>
              <a:ext cx="8396605" cy="911225"/>
            </a:xfrm>
            <a:custGeom>
              <a:rect b="b" l="l" r="r" t="t"/>
              <a:pathLst>
                <a:path extrusionOk="0" h="911225" w="8396605">
                  <a:moveTo>
                    <a:pt x="4943945" y="0"/>
                  </a:moveTo>
                  <a:lnTo>
                    <a:pt x="4891584" y="3926"/>
                  </a:lnTo>
                  <a:lnTo>
                    <a:pt x="4837884" y="12404"/>
                  </a:lnTo>
                  <a:lnTo>
                    <a:pt x="4784459" y="25064"/>
                  </a:lnTo>
                  <a:lnTo>
                    <a:pt x="4732923" y="41536"/>
                  </a:lnTo>
                  <a:lnTo>
                    <a:pt x="4684889" y="61448"/>
                  </a:lnTo>
                  <a:lnTo>
                    <a:pt x="4641970" y="84430"/>
                  </a:lnTo>
                  <a:lnTo>
                    <a:pt x="4605780" y="110113"/>
                  </a:lnTo>
                  <a:lnTo>
                    <a:pt x="4577933" y="138124"/>
                  </a:lnTo>
                  <a:lnTo>
                    <a:pt x="4553719" y="199654"/>
                  </a:lnTo>
                  <a:lnTo>
                    <a:pt x="4517187" y="192869"/>
                  </a:lnTo>
                  <a:lnTo>
                    <a:pt x="4477773" y="188441"/>
                  </a:lnTo>
                  <a:lnTo>
                    <a:pt x="4436479" y="186628"/>
                  </a:lnTo>
                  <a:lnTo>
                    <a:pt x="4394305" y="187686"/>
                  </a:lnTo>
                  <a:lnTo>
                    <a:pt x="4352254" y="191873"/>
                  </a:lnTo>
                  <a:lnTo>
                    <a:pt x="4311326" y="199444"/>
                  </a:lnTo>
                  <a:lnTo>
                    <a:pt x="4272523" y="210657"/>
                  </a:lnTo>
                  <a:lnTo>
                    <a:pt x="4236846" y="225768"/>
                  </a:lnTo>
                  <a:lnTo>
                    <a:pt x="4178876" y="268712"/>
                  </a:lnTo>
                  <a:lnTo>
                    <a:pt x="4145427" y="330332"/>
                  </a:lnTo>
                  <a:lnTo>
                    <a:pt x="4140401" y="368786"/>
                  </a:lnTo>
                  <a:lnTo>
                    <a:pt x="4144509" y="412680"/>
                  </a:lnTo>
                  <a:lnTo>
                    <a:pt x="4158753" y="462270"/>
                  </a:lnTo>
                  <a:lnTo>
                    <a:pt x="4072355" y="455706"/>
                  </a:lnTo>
                  <a:lnTo>
                    <a:pt x="3995522" y="454166"/>
                  </a:lnTo>
                  <a:lnTo>
                    <a:pt x="3927493" y="457080"/>
                  </a:lnTo>
                  <a:lnTo>
                    <a:pt x="3867506" y="463877"/>
                  </a:lnTo>
                  <a:lnTo>
                    <a:pt x="3814801" y="473986"/>
                  </a:lnTo>
                  <a:lnTo>
                    <a:pt x="3768617" y="486836"/>
                  </a:lnTo>
                  <a:lnTo>
                    <a:pt x="3728193" y="501857"/>
                  </a:lnTo>
                  <a:lnTo>
                    <a:pt x="3692769" y="518478"/>
                  </a:lnTo>
                  <a:lnTo>
                    <a:pt x="3633876" y="554236"/>
                  </a:lnTo>
                  <a:lnTo>
                    <a:pt x="3585851" y="589543"/>
                  </a:lnTo>
                  <a:lnTo>
                    <a:pt x="3564012" y="605601"/>
                  </a:lnTo>
                  <a:lnTo>
                    <a:pt x="3505338" y="620867"/>
                  </a:lnTo>
                  <a:lnTo>
                    <a:pt x="3414248" y="622918"/>
                  </a:lnTo>
                  <a:lnTo>
                    <a:pt x="3307534" y="624616"/>
                  </a:lnTo>
                  <a:lnTo>
                    <a:pt x="3250733" y="625206"/>
                  </a:lnTo>
                  <a:lnTo>
                    <a:pt x="3192927" y="625558"/>
                  </a:lnTo>
                  <a:lnTo>
                    <a:pt x="3135079" y="625620"/>
                  </a:lnTo>
                  <a:lnTo>
                    <a:pt x="3078158" y="625342"/>
                  </a:lnTo>
                  <a:lnTo>
                    <a:pt x="3023130" y="624675"/>
                  </a:lnTo>
                  <a:lnTo>
                    <a:pt x="2970961" y="623568"/>
                  </a:lnTo>
                  <a:lnTo>
                    <a:pt x="2922617" y="621971"/>
                  </a:lnTo>
                  <a:lnTo>
                    <a:pt x="2879066" y="619834"/>
                  </a:lnTo>
                  <a:lnTo>
                    <a:pt x="2800438" y="621901"/>
                  </a:lnTo>
                  <a:lnTo>
                    <a:pt x="2740155" y="636078"/>
                  </a:lnTo>
                  <a:lnTo>
                    <a:pt x="2696196" y="658570"/>
                  </a:lnTo>
                  <a:lnTo>
                    <a:pt x="2666545" y="685586"/>
                  </a:lnTo>
                  <a:lnTo>
                    <a:pt x="2642086" y="738012"/>
                  </a:lnTo>
                  <a:lnTo>
                    <a:pt x="2597443" y="737911"/>
                  </a:lnTo>
                  <a:lnTo>
                    <a:pt x="2495218" y="737040"/>
                  </a:lnTo>
                  <a:lnTo>
                    <a:pt x="2439067" y="736226"/>
                  </a:lnTo>
                  <a:lnTo>
                    <a:pt x="2380510" y="735131"/>
                  </a:lnTo>
                  <a:lnTo>
                    <a:pt x="2320263" y="733734"/>
                  </a:lnTo>
                  <a:lnTo>
                    <a:pt x="2259041" y="732012"/>
                  </a:lnTo>
                  <a:lnTo>
                    <a:pt x="2197559" y="729945"/>
                  </a:lnTo>
                  <a:lnTo>
                    <a:pt x="2136532" y="727510"/>
                  </a:lnTo>
                  <a:lnTo>
                    <a:pt x="2076675" y="724687"/>
                  </a:lnTo>
                  <a:lnTo>
                    <a:pt x="2018704" y="721453"/>
                  </a:lnTo>
                  <a:lnTo>
                    <a:pt x="1963333" y="717786"/>
                  </a:lnTo>
                  <a:lnTo>
                    <a:pt x="1911278" y="713666"/>
                  </a:lnTo>
                  <a:lnTo>
                    <a:pt x="1863253" y="709071"/>
                  </a:lnTo>
                  <a:lnTo>
                    <a:pt x="1819975" y="703979"/>
                  </a:lnTo>
                  <a:lnTo>
                    <a:pt x="1782158" y="698368"/>
                  </a:lnTo>
                  <a:lnTo>
                    <a:pt x="1710196" y="681155"/>
                  </a:lnTo>
                  <a:lnTo>
                    <a:pt x="1690664" y="677106"/>
                  </a:lnTo>
                  <a:lnTo>
                    <a:pt x="1640337" y="669865"/>
                  </a:lnTo>
                  <a:lnTo>
                    <a:pt x="1576024" y="663708"/>
                  </a:lnTo>
                  <a:lnTo>
                    <a:pt x="1498956" y="658559"/>
                  </a:lnTo>
                  <a:lnTo>
                    <a:pt x="1456025" y="656339"/>
                  </a:lnTo>
                  <a:lnTo>
                    <a:pt x="1410369" y="654343"/>
                  </a:lnTo>
                  <a:lnTo>
                    <a:pt x="1362141" y="652562"/>
                  </a:lnTo>
                  <a:lnTo>
                    <a:pt x="1311495" y="650987"/>
                  </a:lnTo>
                  <a:lnTo>
                    <a:pt x="1258587" y="649608"/>
                  </a:lnTo>
                  <a:lnTo>
                    <a:pt x="1203569" y="648415"/>
                  </a:lnTo>
                  <a:lnTo>
                    <a:pt x="1146597" y="647400"/>
                  </a:lnTo>
                  <a:lnTo>
                    <a:pt x="1027405" y="645865"/>
                  </a:lnTo>
                  <a:lnTo>
                    <a:pt x="902246" y="644928"/>
                  </a:lnTo>
                  <a:lnTo>
                    <a:pt x="772352" y="644514"/>
                  </a:lnTo>
                  <a:lnTo>
                    <a:pt x="571333" y="644712"/>
                  </a:lnTo>
                  <a:lnTo>
                    <a:pt x="298252" y="646111"/>
                  </a:lnTo>
                  <a:lnTo>
                    <a:pt x="257530" y="647119"/>
                  </a:lnTo>
                  <a:lnTo>
                    <a:pt x="212864" y="650397"/>
                  </a:lnTo>
                  <a:lnTo>
                    <a:pt x="166757" y="656321"/>
                  </a:lnTo>
                  <a:lnTo>
                    <a:pt x="121712" y="665271"/>
                  </a:lnTo>
                  <a:lnTo>
                    <a:pt x="80231" y="677625"/>
                  </a:lnTo>
                  <a:lnTo>
                    <a:pt x="44817" y="693760"/>
                  </a:lnTo>
                  <a:lnTo>
                    <a:pt x="2199" y="738888"/>
                  </a:lnTo>
                  <a:lnTo>
                    <a:pt x="0" y="768638"/>
                  </a:lnTo>
                  <a:lnTo>
                    <a:pt x="13877" y="803681"/>
                  </a:lnTo>
                  <a:lnTo>
                    <a:pt x="52122" y="834520"/>
                  </a:lnTo>
                  <a:lnTo>
                    <a:pt x="95984" y="851344"/>
                  </a:lnTo>
                  <a:lnTo>
                    <a:pt x="153249" y="865401"/>
                  </a:lnTo>
                  <a:lnTo>
                    <a:pt x="222814" y="876879"/>
                  </a:lnTo>
                  <a:lnTo>
                    <a:pt x="261865" y="881710"/>
                  </a:lnTo>
                  <a:lnTo>
                    <a:pt x="303576" y="885968"/>
                  </a:lnTo>
                  <a:lnTo>
                    <a:pt x="347810" y="889676"/>
                  </a:lnTo>
                  <a:lnTo>
                    <a:pt x="394430" y="892858"/>
                  </a:lnTo>
                  <a:lnTo>
                    <a:pt x="443296" y="895537"/>
                  </a:lnTo>
                  <a:lnTo>
                    <a:pt x="494272" y="897738"/>
                  </a:lnTo>
                  <a:lnTo>
                    <a:pt x="547218" y="899484"/>
                  </a:lnTo>
                  <a:lnTo>
                    <a:pt x="601998" y="900798"/>
                  </a:lnTo>
                  <a:lnTo>
                    <a:pt x="658473" y="901704"/>
                  </a:lnTo>
                  <a:lnTo>
                    <a:pt x="716505" y="902226"/>
                  </a:lnTo>
                  <a:lnTo>
                    <a:pt x="775956" y="902388"/>
                  </a:lnTo>
                  <a:lnTo>
                    <a:pt x="836688" y="902213"/>
                  </a:lnTo>
                  <a:lnTo>
                    <a:pt x="898564" y="901725"/>
                  </a:lnTo>
                  <a:lnTo>
                    <a:pt x="961444" y="900948"/>
                  </a:lnTo>
                  <a:lnTo>
                    <a:pt x="1025192" y="899905"/>
                  </a:lnTo>
                  <a:lnTo>
                    <a:pt x="1154737" y="897116"/>
                  </a:lnTo>
                  <a:lnTo>
                    <a:pt x="1286095" y="893549"/>
                  </a:lnTo>
                  <a:lnTo>
                    <a:pt x="1418162" y="889392"/>
                  </a:lnTo>
                  <a:lnTo>
                    <a:pt x="1615176" y="882467"/>
                  </a:lnTo>
                  <a:lnTo>
                    <a:pt x="1660041" y="870164"/>
                  </a:lnTo>
                  <a:lnTo>
                    <a:pt x="1712031" y="857322"/>
                  </a:lnTo>
                  <a:lnTo>
                    <a:pt x="1768364" y="845019"/>
                  </a:lnTo>
                  <a:lnTo>
                    <a:pt x="1826258" y="834338"/>
                  </a:lnTo>
                  <a:lnTo>
                    <a:pt x="1882929" y="826359"/>
                  </a:lnTo>
                  <a:lnTo>
                    <a:pt x="1935595" y="822162"/>
                  </a:lnTo>
                  <a:lnTo>
                    <a:pt x="1981474" y="822828"/>
                  </a:lnTo>
                  <a:lnTo>
                    <a:pt x="2017783" y="829439"/>
                  </a:lnTo>
                  <a:lnTo>
                    <a:pt x="2041739" y="843074"/>
                  </a:lnTo>
                  <a:lnTo>
                    <a:pt x="2057053" y="852835"/>
                  </a:lnTo>
                  <a:lnTo>
                    <a:pt x="2082018" y="861173"/>
                  </a:lnTo>
                  <a:lnTo>
                    <a:pt x="2156361" y="873950"/>
                  </a:lnTo>
                  <a:lnTo>
                    <a:pt x="2203470" y="878576"/>
                  </a:lnTo>
                  <a:lnTo>
                    <a:pt x="2255690" y="882151"/>
                  </a:lnTo>
                  <a:lnTo>
                    <a:pt x="2311887" y="884770"/>
                  </a:lnTo>
                  <a:lnTo>
                    <a:pt x="2370926" y="886524"/>
                  </a:lnTo>
                  <a:lnTo>
                    <a:pt x="2431674" y="887509"/>
                  </a:lnTo>
                  <a:lnTo>
                    <a:pt x="2492994" y="887816"/>
                  </a:lnTo>
                  <a:lnTo>
                    <a:pt x="2553752" y="887540"/>
                  </a:lnTo>
                  <a:lnTo>
                    <a:pt x="2612814" y="886773"/>
                  </a:lnTo>
                  <a:lnTo>
                    <a:pt x="2669045" y="885610"/>
                  </a:lnTo>
                  <a:lnTo>
                    <a:pt x="2721310" y="884143"/>
                  </a:lnTo>
                  <a:lnTo>
                    <a:pt x="2768475" y="882467"/>
                  </a:lnTo>
                  <a:lnTo>
                    <a:pt x="6402234" y="888232"/>
                  </a:lnTo>
                  <a:lnTo>
                    <a:pt x="7297889" y="886114"/>
                  </a:lnTo>
                  <a:lnTo>
                    <a:pt x="7471085" y="884280"/>
                  </a:lnTo>
                  <a:lnTo>
                    <a:pt x="7514149" y="883115"/>
                  </a:lnTo>
                  <a:lnTo>
                    <a:pt x="7523867" y="882467"/>
                  </a:lnTo>
                  <a:lnTo>
                    <a:pt x="7539334" y="886852"/>
                  </a:lnTo>
                  <a:lnTo>
                    <a:pt x="7587641" y="895341"/>
                  </a:lnTo>
                  <a:lnTo>
                    <a:pt x="7655319" y="902724"/>
                  </a:lnTo>
                  <a:lnTo>
                    <a:pt x="7695000" y="905725"/>
                  </a:lnTo>
                  <a:lnTo>
                    <a:pt x="7737818" y="908119"/>
                  </a:lnTo>
                  <a:lnTo>
                    <a:pt x="7783203" y="909796"/>
                  </a:lnTo>
                  <a:lnTo>
                    <a:pt x="7830587" y="910647"/>
                  </a:lnTo>
                  <a:lnTo>
                    <a:pt x="7879402" y="910561"/>
                  </a:lnTo>
                  <a:lnTo>
                    <a:pt x="7929079" y="909429"/>
                  </a:lnTo>
                  <a:lnTo>
                    <a:pt x="7979048" y="907140"/>
                  </a:lnTo>
                  <a:lnTo>
                    <a:pt x="8028741" y="903585"/>
                  </a:lnTo>
                  <a:lnTo>
                    <a:pt x="8077590" y="898653"/>
                  </a:lnTo>
                  <a:lnTo>
                    <a:pt x="8125025" y="892234"/>
                  </a:lnTo>
                  <a:lnTo>
                    <a:pt x="8170479" y="884219"/>
                  </a:lnTo>
                  <a:lnTo>
                    <a:pt x="8213381" y="874498"/>
                  </a:lnTo>
                  <a:lnTo>
                    <a:pt x="8253164" y="862961"/>
                  </a:lnTo>
                  <a:lnTo>
                    <a:pt x="8289259" y="849497"/>
                  </a:lnTo>
                  <a:lnTo>
                    <a:pt x="8348109" y="816350"/>
                  </a:lnTo>
                  <a:lnTo>
                    <a:pt x="8385381" y="774178"/>
                  </a:lnTo>
                  <a:lnTo>
                    <a:pt x="8396525" y="722102"/>
                  </a:lnTo>
                  <a:lnTo>
                    <a:pt x="8390878" y="692075"/>
                  </a:lnTo>
                  <a:lnTo>
                    <a:pt x="8357178" y="652502"/>
                  </a:lnTo>
                  <a:lnTo>
                    <a:pt x="8294840" y="642808"/>
                  </a:lnTo>
                  <a:lnTo>
                    <a:pt x="8253983" y="639673"/>
                  </a:lnTo>
                  <a:lnTo>
                    <a:pt x="8207780" y="637561"/>
                  </a:lnTo>
                  <a:lnTo>
                    <a:pt x="8157063" y="636381"/>
                  </a:lnTo>
                  <a:lnTo>
                    <a:pt x="8102666" y="636043"/>
                  </a:lnTo>
                  <a:lnTo>
                    <a:pt x="8045422" y="636458"/>
                  </a:lnTo>
                  <a:lnTo>
                    <a:pt x="7986166" y="637535"/>
                  </a:lnTo>
                  <a:lnTo>
                    <a:pt x="7925730" y="639186"/>
                  </a:lnTo>
                  <a:lnTo>
                    <a:pt x="7864948" y="641320"/>
                  </a:lnTo>
                  <a:lnTo>
                    <a:pt x="7804653" y="643847"/>
                  </a:lnTo>
                  <a:lnTo>
                    <a:pt x="7745679" y="646678"/>
                  </a:lnTo>
                  <a:lnTo>
                    <a:pt x="7688860" y="649723"/>
                  </a:lnTo>
                  <a:lnTo>
                    <a:pt x="7635029" y="652891"/>
                  </a:lnTo>
                  <a:lnTo>
                    <a:pt x="7585020" y="656094"/>
                  </a:lnTo>
                  <a:lnTo>
                    <a:pt x="7539665" y="659242"/>
                  </a:lnTo>
                  <a:lnTo>
                    <a:pt x="7518115" y="652307"/>
                  </a:lnTo>
                  <a:lnTo>
                    <a:pt x="7452129" y="632494"/>
                  </a:lnTo>
                  <a:lnTo>
                    <a:pt x="7408422" y="620047"/>
                  </a:lnTo>
                  <a:lnTo>
                    <a:pt x="7358057" y="606196"/>
                  </a:lnTo>
                  <a:lnTo>
                    <a:pt x="7301398" y="591156"/>
                  </a:lnTo>
                  <a:lnTo>
                    <a:pt x="7238811" y="575143"/>
                  </a:lnTo>
                  <a:lnTo>
                    <a:pt x="7170658" y="558374"/>
                  </a:lnTo>
                  <a:lnTo>
                    <a:pt x="7097304" y="541064"/>
                  </a:lnTo>
                  <a:lnTo>
                    <a:pt x="7057250" y="533064"/>
                  </a:lnTo>
                  <a:lnTo>
                    <a:pt x="7013265" y="526510"/>
                  </a:lnTo>
                  <a:lnTo>
                    <a:pt x="6965867" y="521307"/>
                  </a:lnTo>
                  <a:lnTo>
                    <a:pt x="6915573" y="517360"/>
                  </a:lnTo>
                  <a:lnTo>
                    <a:pt x="6862899" y="514575"/>
                  </a:lnTo>
                  <a:lnTo>
                    <a:pt x="6808363" y="512857"/>
                  </a:lnTo>
                  <a:lnTo>
                    <a:pt x="6752480" y="512112"/>
                  </a:lnTo>
                  <a:lnTo>
                    <a:pt x="6695769" y="512244"/>
                  </a:lnTo>
                  <a:lnTo>
                    <a:pt x="6638746" y="513161"/>
                  </a:lnTo>
                  <a:lnTo>
                    <a:pt x="6581927" y="514766"/>
                  </a:lnTo>
                  <a:lnTo>
                    <a:pt x="6525830" y="516966"/>
                  </a:lnTo>
                  <a:lnTo>
                    <a:pt x="6470972" y="519666"/>
                  </a:lnTo>
                  <a:lnTo>
                    <a:pt x="6417869" y="522770"/>
                  </a:lnTo>
                  <a:lnTo>
                    <a:pt x="6367038" y="526186"/>
                  </a:lnTo>
                  <a:lnTo>
                    <a:pt x="6318996" y="529818"/>
                  </a:lnTo>
                  <a:lnTo>
                    <a:pt x="6274261" y="533571"/>
                  </a:lnTo>
                  <a:lnTo>
                    <a:pt x="6233349" y="537351"/>
                  </a:lnTo>
                  <a:lnTo>
                    <a:pt x="6196776" y="541064"/>
                  </a:lnTo>
                  <a:lnTo>
                    <a:pt x="6202857" y="509456"/>
                  </a:lnTo>
                  <a:lnTo>
                    <a:pt x="6206259" y="471126"/>
                  </a:lnTo>
                  <a:lnTo>
                    <a:pt x="6205787" y="427652"/>
                  </a:lnTo>
                  <a:lnTo>
                    <a:pt x="6200243" y="380612"/>
                  </a:lnTo>
                  <a:lnTo>
                    <a:pt x="6188432" y="331583"/>
                  </a:lnTo>
                  <a:lnTo>
                    <a:pt x="6169157" y="282143"/>
                  </a:lnTo>
                  <a:lnTo>
                    <a:pt x="6141222" y="233870"/>
                  </a:lnTo>
                  <a:lnTo>
                    <a:pt x="6103431" y="188343"/>
                  </a:lnTo>
                  <a:lnTo>
                    <a:pt x="6054587" y="147138"/>
                  </a:lnTo>
                  <a:lnTo>
                    <a:pt x="6011194" y="121246"/>
                  </a:lnTo>
                  <a:lnTo>
                    <a:pt x="5963818" y="100998"/>
                  </a:lnTo>
                  <a:lnTo>
                    <a:pt x="5913437" y="85874"/>
                  </a:lnTo>
                  <a:lnTo>
                    <a:pt x="5861025" y="75356"/>
                  </a:lnTo>
                  <a:lnTo>
                    <a:pt x="5807560" y="68923"/>
                  </a:lnTo>
                  <a:lnTo>
                    <a:pt x="5754019" y="66055"/>
                  </a:lnTo>
                  <a:lnTo>
                    <a:pt x="5701377" y="66233"/>
                  </a:lnTo>
                  <a:lnTo>
                    <a:pt x="5650611" y="68937"/>
                  </a:lnTo>
                  <a:lnTo>
                    <a:pt x="5602698" y="73646"/>
                  </a:lnTo>
                  <a:lnTo>
                    <a:pt x="5558613" y="79842"/>
                  </a:lnTo>
                  <a:lnTo>
                    <a:pt x="5519334" y="87005"/>
                  </a:lnTo>
                  <a:lnTo>
                    <a:pt x="5485837" y="94615"/>
                  </a:lnTo>
                  <a:lnTo>
                    <a:pt x="5446177" y="88879"/>
                  </a:lnTo>
                  <a:lnTo>
                    <a:pt x="5394029" y="83186"/>
                  </a:lnTo>
                  <a:lnTo>
                    <a:pt x="5334853" y="79047"/>
                  </a:lnTo>
                  <a:lnTo>
                    <a:pt x="5274111" y="77975"/>
                  </a:lnTo>
                  <a:lnTo>
                    <a:pt x="5217261" y="81484"/>
                  </a:lnTo>
                  <a:lnTo>
                    <a:pt x="5186391" y="49162"/>
                  </a:lnTo>
                  <a:lnTo>
                    <a:pt x="5161196" y="28571"/>
                  </a:lnTo>
                  <a:lnTo>
                    <a:pt x="5129045" y="16092"/>
                  </a:lnTo>
                  <a:lnTo>
                    <a:pt x="5077308" y="8106"/>
                  </a:lnTo>
                  <a:lnTo>
                    <a:pt x="4993355" y="996"/>
                  </a:lnTo>
                  <a:lnTo>
                    <a:pt x="4943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7548711" y="1274765"/>
              <a:ext cx="761365" cy="479425"/>
            </a:xfrm>
            <a:custGeom>
              <a:rect b="b" l="l" r="r" t="t"/>
              <a:pathLst>
                <a:path extrusionOk="0" h="479425" w="761365">
                  <a:moveTo>
                    <a:pt x="486611" y="89065"/>
                  </a:moveTo>
                  <a:lnTo>
                    <a:pt x="0" y="0"/>
                  </a:lnTo>
                  <a:lnTo>
                    <a:pt x="258610" y="422182"/>
                  </a:lnTo>
                  <a:lnTo>
                    <a:pt x="761005" y="478899"/>
                  </a:lnTo>
                  <a:lnTo>
                    <a:pt x="486611" y="89065"/>
                  </a:lnTo>
                  <a:close/>
                </a:path>
              </a:pathLst>
            </a:custGeom>
            <a:solidFill>
              <a:srgbClr val="D1C9FF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7517879" y="1696945"/>
              <a:ext cx="791845" cy="461645"/>
            </a:xfrm>
            <a:custGeom>
              <a:rect b="b" l="l" r="r" t="t"/>
              <a:pathLst>
                <a:path extrusionOk="0" h="461644" w="791845">
                  <a:moveTo>
                    <a:pt x="791831" y="56717"/>
                  </a:moveTo>
                  <a:lnTo>
                    <a:pt x="289436" y="0"/>
                  </a:lnTo>
                  <a:lnTo>
                    <a:pt x="0" y="452885"/>
                  </a:lnTo>
                  <a:lnTo>
                    <a:pt x="488834" y="461277"/>
                  </a:lnTo>
                  <a:lnTo>
                    <a:pt x="791831" y="56717"/>
                  </a:lnTo>
                  <a:close/>
                </a:path>
              </a:pathLst>
            </a:custGeom>
            <a:solidFill>
              <a:srgbClr val="C3BAFB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7301720" y="1274764"/>
              <a:ext cx="506095" cy="875665"/>
            </a:xfrm>
            <a:custGeom>
              <a:rect b="b" l="l" r="r" t="t"/>
              <a:pathLst>
                <a:path extrusionOk="0" h="875664" w="506095">
                  <a:moveTo>
                    <a:pt x="246985" y="0"/>
                  </a:moveTo>
                  <a:lnTo>
                    <a:pt x="0" y="456182"/>
                  </a:lnTo>
                  <a:lnTo>
                    <a:pt x="216159" y="875068"/>
                  </a:lnTo>
                  <a:lnTo>
                    <a:pt x="505595" y="422182"/>
                  </a:lnTo>
                  <a:lnTo>
                    <a:pt x="246985" y="0"/>
                  </a:lnTo>
                  <a:close/>
                </a:path>
              </a:pathLst>
            </a:custGeom>
            <a:solidFill>
              <a:srgbClr val="BAB1E9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9" name="Google Shape;99;p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486473" y="4877660"/>
              <a:ext cx="8814536" cy="3175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"/>
            <p:cNvSpPr/>
            <p:nvPr/>
          </p:nvSpPr>
          <p:spPr>
            <a:xfrm>
              <a:off x="14482316" y="8230115"/>
              <a:ext cx="3967479" cy="530860"/>
            </a:xfrm>
            <a:custGeom>
              <a:rect b="b" l="l" r="r" t="t"/>
              <a:pathLst>
                <a:path extrusionOk="0" h="530859" w="3967480">
                  <a:moveTo>
                    <a:pt x="83243" y="21988"/>
                  </a:moveTo>
                  <a:lnTo>
                    <a:pt x="0" y="21988"/>
                  </a:lnTo>
                  <a:lnTo>
                    <a:pt x="0" y="387422"/>
                  </a:lnTo>
                  <a:lnTo>
                    <a:pt x="73296" y="387422"/>
                  </a:lnTo>
                  <a:lnTo>
                    <a:pt x="73296" y="149733"/>
                  </a:lnTo>
                  <a:lnTo>
                    <a:pt x="137885" y="149733"/>
                  </a:lnTo>
                  <a:lnTo>
                    <a:pt x="83243" y="21988"/>
                  </a:lnTo>
                  <a:close/>
                </a:path>
                <a:path extrusionOk="0" h="530859" w="3967480">
                  <a:moveTo>
                    <a:pt x="137885" y="149733"/>
                  </a:moveTo>
                  <a:lnTo>
                    <a:pt x="73296" y="149733"/>
                  </a:lnTo>
                  <a:lnTo>
                    <a:pt x="171722" y="387422"/>
                  </a:lnTo>
                  <a:lnTo>
                    <a:pt x="227218" y="387422"/>
                  </a:lnTo>
                  <a:lnTo>
                    <a:pt x="265818" y="293708"/>
                  </a:lnTo>
                  <a:lnTo>
                    <a:pt x="199470" y="293708"/>
                  </a:lnTo>
                  <a:lnTo>
                    <a:pt x="137885" y="149733"/>
                  </a:lnTo>
                  <a:close/>
                </a:path>
                <a:path extrusionOk="0" h="530859" w="3967480">
                  <a:moveTo>
                    <a:pt x="398417" y="149733"/>
                  </a:moveTo>
                  <a:lnTo>
                    <a:pt x="325120" y="149733"/>
                  </a:lnTo>
                  <a:lnTo>
                    <a:pt x="325120" y="387422"/>
                  </a:lnTo>
                  <a:lnTo>
                    <a:pt x="398417" y="387422"/>
                  </a:lnTo>
                  <a:lnTo>
                    <a:pt x="398417" y="149733"/>
                  </a:lnTo>
                  <a:close/>
                </a:path>
                <a:path extrusionOk="0" h="530859" w="3967480">
                  <a:moveTo>
                    <a:pt x="398417" y="21988"/>
                  </a:moveTo>
                  <a:lnTo>
                    <a:pt x="315697" y="21988"/>
                  </a:lnTo>
                  <a:lnTo>
                    <a:pt x="199470" y="293708"/>
                  </a:lnTo>
                  <a:lnTo>
                    <a:pt x="265818" y="293708"/>
                  </a:lnTo>
                  <a:lnTo>
                    <a:pt x="325120" y="149733"/>
                  </a:lnTo>
                  <a:lnTo>
                    <a:pt x="398417" y="149733"/>
                  </a:lnTo>
                  <a:lnTo>
                    <a:pt x="398417" y="21988"/>
                  </a:lnTo>
                  <a:close/>
                </a:path>
                <a:path extrusionOk="0" h="530859" w="3967480">
                  <a:moveTo>
                    <a:pt x="584491" y="92667"/>
                  </a:moveTo>
                  <a:lnTo>
                    <a:pt x="532562" y="102974"/>
                  </a:lnTo>
                  <a:lnTo>
                    <a:pt x="490123" y="133241"/>
                  </a:lnTo>
                  <a:lnTo>
                    <a:pt x="461753" y="180982"/>
                  </a:lnTo>
                  <a:lnTo>
                    <a:pt x="453115" y="219986"/>
                  </a:lnTo>
                  <a:lnTo>
                    <a:pt x="452035" y="241353"/>
                  </a:lnTo>
                  <a:lnTo>
                    <a:pt x="453115" y="262982"/>
                  </a:lnTo>
                  <a:lnTo>
                    <a:pt x="461753" y="302510"/>
                  </a:lnTo>
                  <a:lnTo>
                    <a:pt x="490123" y="350643"/>
                  </a:lnTo>
                  <a:lnTo>
                    <a:pt x="532530" y="381532"/>
                  </a:lnTo>
                  <a:lnTo>
                    <a:pt x="583968" y="392134"/>
                  </a:lnTo>
                  <a:lnTo>
                    <a:pt x="599707" y="391316"/>
                  </a:lnTo>
                  <a:lnTo>
                    <a:pt x="641034" y="379046"/>
                  </a:lnTo>
                  <a:lnTo>
                    <a:pt x="672545" y="354799"/>
                  </a:lnTo>
                  <a:lnTo>
                    <a:pt x="680300" y="345015"/>
                  </a:lnTo>
                  <a:lnTo>
                    <a:pt x="754120" y="345015"/>
                  </a:lnTo>
                  <a:lnTo>
                    <a:pt x="754120" y="327738"/>
                  </a:lnTo>
                  <a:lnTo>
                    <a:pt x="603339" y="327738"/>
                  </a:lnTo>
                  <a:lnTo>
                    <a:pt x="593523" y="327084"/>
                  </a:lnTo>
                  <a:lnTo>
                    <a:pt x="557398" y="311476"/>
                  </a:lnTo>
                  <a:lnTo>
                    <a:pt x="532791" y="277085"/>
                  </a:lnTo>
                  <a:lnTo>
                    <a:pt x="526902" y="241353"/>
                  </a:lnTo>
                  <a:lnTo>
                    <a:pt x="527556" y="228723"/>
                  </a:lnTo>
                  <a:lnTo>
                    <a:pt x="543262" y="187232"/>
                  </a:lnTo>
                  <a:lnTo>
                    <a:pt x="574479" y="162658"/>
                  </a:lnTo>
                  <a:lnTo>
                    <a:pt x="603339" y="157063"/>
                  </a:lnTo>
                  <a:lnTo>
                    <a:pt x="754120" y="157063"/>
                  </a:lnTo>
                  <a:lnTo>
                    <a:pt x="754120" y="138739"/>
                  </a:lnTo>
                  <a:lnTo>
                    <a:pt x="680300" y="138739"/>
                  </a:lnTo>
                  <a:lnTo>
                    <a:pt x="672349" y="129217"/>
                  </a:lnTo>
                  <a:lnTo>
                    <a:pt x="663154" y="120546"/>
                  </a:lnTo>
                  <a:lnTo>
                    <a:pt x="628469" y="100029"/>
                  </a:lnTo>
                  <a:lnTo>
                    <a:pt x="600198" y="93485"/>
                  </a:lnTo>
                  <a:lnTo>
                    <a:pt x="584491" y="92667"/>
                  </a:lnTo>
                  <a:close/>
                </a:path>
                <a:path extrusionOk="0" h="530859" w="3967480">
                  <a:moveTo>
                    <a:pt x="754120" y="345015"/>
                  </a:moveTo>
                  <a:lnTo>
                    <a:pt x="680300" y="345015"/>
                  </a:lnTo>
                  <a:lnTo>
                    <a:pt x="680300" y="387422"/>
                  </a:lnTo>
                  <a:lnTo>
                    <a:pt x="754120" y="387422"/>
                  </a:lnTo>
                  <a:lnTo>
                    <a:pt x="754120" y="345015"/>
                  </a:lnTo>
                  <a:close/>
                </a:path>
                <a:path extrusionOk="0" h="530859" w="3967480">
                  <a:moveTo>
                    <a:pt x="754120" y="157063"/>
                  </a:moveTo>
                  <a:lnTo>
                    <a:pt x="603339" y="157063"/>
                  </a:lnTo>
                  <a:lnTo>
                    <a:pt x="613385" y="157717"/>
                  </a:lnTo>
                  <a:lnTo>
                    <a:pt x="623103" y="159680"/>
                  </a:lnTo>
                  <a:lnTo>
                    <a:pt x="657526" y="179837"/>
                  </a:lnTo>
                  <a:lnTo>
                    <a:pt x="677683" y="217663"/>
                  </a:lnTo>
                  <a:lnTo>
                    <a:pt x="680300" y="242401"/>
                  </a:lnTo>
                  <a:lnTo>
                    <a:pt x="679646" y="255293"/>
                  </a:lnTo>
                  <a:lnTo>
                    <a:pt x="664136" y="297373"/>
                  </a:lnTo>
                  <a:lnTo>
                    <a:pt x="632494" y="322143"/>
                  </a:lnTo>
                  <a:lnTo>
                    <a:pt x="603339" y="327738"/>
                  </a:lnTo>
                  <a:lnTo>
                    <a:pt x="754120" y="327738"/>
                  </a:lnTo>
                  <a:lnTo>
                    <a:pt x="754120" y="157063"/>
                  </a:lnTo>
                  <a:close/>
                </a:path>
                <a:path extrusionOk="0" h="530859" w="3967480">
                  <a:moveTo>
                    <a:pt x="754120" y="97379"/>
                  </a:moveTo>
                  <a:lnTo>
                    <a:pt x="680300" y="97379"/>
                  </a:lnTo>
                  <a:lnTo>
                    <a:pt x="680300" y="138739"/>
                  </a:lnTo>
                  <a:lnTo>
                    <a:pt x="754120" y="138739"/>
                  </a:lnTo>
                  <a:lnTo>
                    <a:pt x="754120" y="97379"/>
                  </a:lnTo>
                  <a:close/>
                </a:path>
                <a:path extrusionOk="0" h="530859" w="3967480">
                  <a:moveTo>
                    <a:pt x="911044" y="157586"/>
                  </a:moveTo>
                  <a:lnTo>
                    <a:pt x="837224" y="157586"/>
                  </a:lnTo>
                  <a:lnTo>
                    <a:pt x="837224" y="297373"/>
                  </a:lnTo>
                  <a:lnTo>
                    <a:pt x="843016" y="336769"/>
                  </a:lnTo>
                  <a:lnTo>
                    <a:pt x="860391" y="364910"/>
                  </a:lnTo>
                  <a:lnTo>
                    <a:pt x="889350" y="381794"/>
                  </a:lnTo>
                  <a:lnTo>
                    <a:pt x="929892" y="387422"/>
                  </a:lnTo>
                  <a:lnTo>
                    <a:pt x="975963" y="387422"/>
                  </a:lnTo>
                  <a:lnTo>
                    <a:pt x="975963" y="325644"/>
                  </a:lnTo>
                  <a:lnTo>
                    <a:pt x="930764" y="325644"/>
                  </a:lnTo>
                  <a:lnTo>
                    <a:pt x="922737" y="323550"/>
                  </a:lnTo>
                  <a:lnTo>
                    <a:pt x="917850" y="319362"/>
                  </a:lnTo>
                  <a:lnTo>
                    <a:pt x="913313" y="314824"/>
                  </a:lnTo>
                  <a:lnTo>
                    <a:pt x="911044" y="307669"/>
                  </a:lnTo>
                  <a:lnTo>
                    <a:pt x="911044" y="157586"/>
                  </a:lnTo>
                  <a:close/>
                </a:path>
                <a:path extrusionOk="0" h="530859" w="3967480">
                  <a:moveTo>
                    <a:pt x="975963" y="97379"/>
                  </a:moveTo>
                  <a:lnTo>
                    <a:pt x="802670" y="97379"/>
                  </a:lnTo>
                  <a:lnTo>
                    <a:pt x="802670" y="157586"/>
                  </a:lnTo>
                  <a:lnTo>
                    <a:pt x="975963" y="157586"/>
                  </a:lnTo>
                  <a:lnTo>
                    <a:pt x="975963" y="97379"/>
                  </a:lnTo>
                  <a:close/>
                </a:path>
                <a:path extrusionOk="0" h="530859" w="3967480">
                  <a:moveTo>
                    <a:pt x="911044" y="25653"/>
                  </a:moveTo>
                  <a:lnTo>
                    <a:pt x="837224" y="25653"/>
                  </a:lnTo>
                  <a:lnTo>
                    <a:pt x="837224" y="97379"/>
                  </a:lnTo>
                  <a:lnTo>
                    <a:pt x="911044" y="97379"/>
                  </a:lnTo>
                  <a:lnTo>
                    <a:pt x="911044" y="25653"/>
                  </a:lnTo>
                  <a:close/>
                </a:path>
                <a:path extrusionOk="0" h="530859" w="3967480">
                  <a:moveTo>
                    <a:pt x="1114020" y="157586"/>
                  </a:moveTo>
                  <a:lnTo>
                    <a:pt x="1040200" y="157586"/>
                  </a:lnTo>
                  <a:lnTo>
                    <a:pt x="1040200" y="297373"/>
                  </a:lnTo>
                  <a:lnTo>
                    <a:pt x="1045992" y="336769"/>
                  </a:lnTo>
                  <a:lnTo>
                    <a:pt x="1063367" y="364910"/>
                  </a:lnTo>
                  <a:lnTo>
                    <a:pt x="1092325" y="381794"/>
                  </a:lnTo>
                  <a:lnTo>
                    <a:pt x="1132867" y="387422"/>
                  </a:lnTo>
                  <a:lnTo>
                    <a:pt x="1178939" y="387422"/>
                  </a:lnTo>
                  <a:lnTo>
                    <a:pt x="1178939" y="325644"/>
                  </a:lnTo>
                  <a:lnTo>
                    <a:pt x="1133740" y="325644"/>
                  </a:lnTo>
                  <a:lnTo>
                    <a:pt x="1125712" y="323550"/>
                  </a:lnTo>
                  <a:lnTo>
                    <a:pt x="1120826" y="319362"/>
                  </a:lnTo>
                  <a:lnTo>
                    <a:pt x="1116289" y="314824"/>
                  </a:lnTo>
                  <a:lnTo>
                    <a:pt x="1114020" y="307669"/>
                  </a:lnTo>
                  <a:lnTo>
                    <a:pt x="1114020" y="157586"/>
                  </a:lnTo>
                  <a:close/>
                </a:path>
                <a:path extrusionOk="0" h="530859" w="3967480">
                  <a:moveTo>
                    <a:pt x="1178939" y="97379"/>
                  </a:moveTo>
                  <a:lnTo>
                    <a:pt x="1005646" y="97379"/>
                  </a:lnTo>
                  <a:lnTo>
                    <a:pt x="1005646" y="157586"/>
                  </a:lnTo>
                  <a:lnTo>
                    <a:pt x="1178939" y="157586"/>
                  </a:lnTo>
                  <a:lnTo>
                    <a:pt x="1178939" y="97379"/>
                  </a:lnTo>
                  <a:close/>
                </a:path>
                <a:path extrusionOk="0" h="530859" w="3967480">
                  <a:moveTo>
                    <a:pt x="1114020" y="25653"/>
                  </a:moveTo>
                  <a:lnTo>
                    <a:pt x="1040200" y="25653"/>
                  </a:lnTo>
                  <a:lnTo>
                    <a:pt x="1040200" y="97379"/>
                  </a:lnTo>
                  <a:lnTo>
                    <a:pt x="1114020" y="97379"/>
                  </a:lnTo>
                  <a:lnTo>
                    <a:pt x="1114020" y="25653"/>
                  </a:lnTo>
                  <a:close/>
                </a:path>
                <a:path extrusionOk="0" h="530859" w="3967480">
                  <a:moveTo>
                    <a:pt x="1304954" y="0"/>
                  </a:moveTo>
                  <a:lnTo>
                    <a:pt x="1231658" y="0"/>
                  </a:lnTo>
                  <a:lnTo>
                    <a:pt x="1231658" y="387422"/>
                  </a:lnTo>
                  <a:lnTo>
                    <a:pt x="1304954" y="387422"/>
                  </a:lnTo>
                  <a:lnTo>
                    <a:pt x="1304954" y="227218"/>
                  </a:lnTo>
                  <a:lnTo>
                    <a:pt x="1306034" y="210955"/>
                  </a:lnTo>
                  <a:lnTo>
                    <a:pt x="1322231" y="174340"/>
                  </a:lnTo>
                  <a:lnTo>
                    <a:pt x="1356000" y="156670"/>
                  </a:lnTo>
                  <a:lnTo>
                    <a:pt x="1370397" y="155492"/>
                  </a:lnTo>
                  <a:lnTo>
                    <a:pt x="1495731" y="155492"/>
                  </a:lnTo>
                  <a:lnTo>
                    <a:pt x="1493430" y="150257"/>
                  </a:lnTo>
                  <a:lnTo>
                    <a:pt x="1485642" y="137004"/>
                  </a:lnTo>
                  <a:lnTo>
                    <a:pt x="1482829" y="133503"/>
                  </a:lnTo>
                  <a:lnTo>
                    <a:pt x="1304954" y="133503"/>
                  </a:lnTo>
                  <a:lnTo>
                    <a:pt x="1304954" y="0"/>
                  </a:lnTo>
                  <a:close/>
                </a:path>
                <a:path extrusionOk="0" h="530859" w="3967480">
                  <a:moveTo>
                    <a:pt x="1495731" y="155492"/>
                  </a:moveTo>
                  <a:lnTo>
                    <a:pt x="1370397" y="155492"/>
                  </a:lnTo>
                  <a:lnTo>
                    <a:pt x="1384533" y="156670"/>
                  </a:lnTo>
                  <a:lnTo>
                    <a:pt x="1397098" y="160204"/>
                  </a:lnTo>
                  <a:lnTo>
                    <a:pt x="1430474" y="196721"/>
                  </a:lnTo>
                  <a:lnTo>
                    <a:pt x="1434793" y="227218"/>
                  </a:lnTo>
                  <a:lnTo>
                    <a:pt x="1434793" y="387422"/>
                  </a:lnTo>
                  <a:lnTo>
                    <a:pt x="1508089" y="387422"/>
                  </a:lnTo>
                  <a:lnTo>
                    <a:pt x="1508089" y="217270"/>
                  </a:lnTo>
                  <a:lnTo>
                    <a:pt x="1507173" y="198357"/>
                  </a:lnTo>
                  <a:lnTo>
                    <a:pt x="1504424" y="180884"/>
                  </a:lnTo>
                  <a:lnTo>
                    <a:pt x="1499843" y="164850"/>
                  </a:lnTo>
                  <a:lnTo>
                    <a:pt x="1495731" y="155492"/>
                  </a:lnTo>
                  <a:close/>
                </a:path>
                <a:path extrusionOk="0" h="530859" w="3967480">
                  <a:moveTo>
                    <a:pt x="1395003" y="93190"/>
                  </a:moveTo>
                  <a:lnTo>
                    <a:pt x="1354756" y="99375"/>
                  </a:lnTo>
                  <a:lnTo>
                    <a:pt x="1312611" y="124603"/>
                  </a:lnTo>
                  <a:lnTo>
                    <a:pt x="1304954" y="133503"/>
                  </a:lnTo>
                  <a:lnTo>
                    <a:pt x="1482829" y="133503"/>
                  </a:lnTo>
                  <a:lnTo>
                    <a:pt x="1453640" y="107850"/>
                  </a:lnTo>
                  <a:lnTo>
                    <a:pt x="1411037" y="94107"/>
                  </a:lnTo>
                  <a:lnTo>
                    <a:pt x="1395003" y="93190"/>
                  </a:lnTo>
                  <a:close/>
                </a:path>
                <a:path extrusionOk="0" h="530859" w="3967480">
                  <a:moveTo>
                    <a:pt x="1704488" y="92667"/>
                  </a:moveTo>
                  <a:lnTo>
                    <a:pt x="1664044" y="97248"/>
                  </a:lnTo>
                  <a:lnTo>
                    <a:pt x="1612998" y="121135"/>
                  </a:lnTo>
                  <a:lnTo>
                    <a:pt x="1577266" y="163345"/>
                  </a:lnTo>
                  <a:lnTo>
                    <a:pt x="1563523" y="200124"/>
                  </a:lnTo>
                  <a:lnTo>
                    <a:pt x="1558942" y="242401"/>
                  </a:lnTo>
                  <a:lnTo>
                    <a:pt x="1560088" y="263997"/>
                  </a:lnTo>
                  <a:lnTo>
                    <a:pt x="1569250" y="303263"/>
                  </a:lnTo>
                  <a:lnTo>
                    <a:pt x="1587574" y="336998"/>
                  </a:lnTo>
                  <a:lnTo>
                    <a:pt x="1629097" y="373810"/>
                  </a:lnTo>
                  <a:lnTo>
                    <a:pt x="1664698" y="387553"/>
                  </a:lnTo>
                  <a:lnTo>
                    <a:pt x="1704488" y="392134"/>
                  </a:lnTo>
                  <a:lnTo>
                    <a:pt x="1729389" y="390465"/>
                  </a:lnTo>
                  <a:lnTo>
                    <a:pt x="1773105" y="377115"/>
                  </a:lnTo>
                  <a:lnTo>
                    <a:pt x="1808280" y="350905"/>
                  </a:lnTo>
                  <a:lnTo>
                    <a:pt x="1823592" y="331403"/>
                  </a:lnTo>
                  <a:lnTo>
                    <a:pt x="1702917" y="331403"/>
                  </a:lnTo>
                  <a:lnTo>
                    <a:pt x="1689338" y="330291"/>
                  </a:lnTo>
                  <a:lnTo>
                    <a:pt x="1646636" y="303851"/>
                  </a:lnTo>
                  <a:lnTo>
                    <a:pt x="1633286" y="264389"/>
                  </a:lnTo>
                  <a:lnTo>
                    <a:pt x="1845321" y="264389"/>
                  </a:lnTo>
                  <a:lnTo>
                    <a:pt x="1846237" y="257911"/>
                  </a:lnTo>
                  <a:lnTo>
                    <a:pt x="1846892" y="251039"/>
                  </a:lnTo>
                  <a:lnTo>
                    <a:pt x="1847285" y="243775"/>
                  </a:lnTo>
                  <a:lnTo>
                    <a:pt x="1847415" y="236118"/>
                  </a:lnTo>
                  <a:lnTo>
                    <a:pt x="1846270" y="215536"/>
                  </a:lnTo>
                  <a:lnTo>
                    <a:pt x="1846206" y="215176"/>
                  </a:lnTo>
                  <a:lnTo>
                    <a:pt x="1633809" y="215176"/>
                  </a:lnTo>
                  <a:lnTo>
                    <a:pt x="1636787" y="201335"/>
                  </a:lnTo>
                  <a:lnTo>
                    <a:pt x="1666269" y="162298"/>
                  </a:lnTo>
                  <a:lnTo>
                    <a:pt x="1702394" y="152874"/>
                  </a:lnTo>
                  <a:lnTo>
                    <a:pt x="1823783" y="152874"/>
                  </a:lnTo>
                  <a:lnTo>
                    <a:pt x="1819242" y="145708"/>
                  </a:lnTo>
                  <a:lnTo>
                    <a:pt x="1778308" y="110467"/>
                  </a:lnTo>
                  <a:lnTo>
                    <a:pt x="1724611" y="93779"/>
                  </a:lnTo>
                  <a:lnTo>
                    <a:pt x="1704488" y="92667"/>
                  </a:lnTo>
                  <a:close/>
                </a:path>
                <a:path extrusionOk="0" h="530859" w="3967480">
                  <a:moveTo>
                    <a:pt x="1840086" y="296326"/>
                  </a:moveTo>
                  <a:lnTo>
                    <a:pt x="1761031" y="296326"/>
                  </a:lnTo>
                  <a:lnTo>
                    <a:pt x="1750920" y="311672"/>
                  </a:lnTo>
                  <a:lnTo>
                    <a:pt x="1737864" y="322634"/>
                  </a:lnTo>
                  <a:lnTo>
                    <a:pt x="1721863" y="329211"/>
                  </a:lnTo>
                  <a:lnTo>
                    <a:pt x="1702917" y="331403"/>
                  </a:lnTo>
                  <a:lnTo>
                    <a:pt x="1823592" y="331403"/>
                  </a:lnTo>
                  <a:lnTo>
                    <a:pt x="1832363" y="316351"/>
                  </a:lnTo>
                  <a:lnTo>
                    <a:pt x="1840086" y="296326"/>
                  </a:lnTo>
                  <a:close/>
                </a:path>
                <a:path extrusionOk="0" h="530859" w="3967480">
                  <a:moveTo>
                    <a:pt x="1823783" y="152874"/>
                  </a:moveTo>
                  <a:lnTo>
                    <a:pt x="1702394" y="152874"/>
                  </a:lnTo>
                  <a:lnTo>
                    <a:pt x="1716235" y="153954"/>
                  </a:lnTo>
                  <a:lnTo>
                    <a:pt x="1728963" y="157194"/>
                  </a:lnTo>
                  <a:lnTo>
                    <a:pt x="1766135" y="189784"/>
                  </a:lnTo>
                  <a:lnTo>
                    <a:pt x="1771502" y="215176"/>
                  </a:lnTo>
                  <a:lnTo>
                    <a:pt x="1846206" y="215176"/>
                  </a:lnTo>
                  <a:lnTo>
                    <a:pt x="1842834" y="196198"/>
                  </a:lnTo>
                  <a:lnTo>
                    <a:pt x="1837108" y="178103"/>
                  </a:lnTo>
                  <a:lnTo>
                    <a:pt x="1829091" y="161251"/>
                  </a:lnTo>
                  <a:lnTo>
                    <a:pt x="1823783" y="152874"/>
                  </a:lnTo>
                  <a:close/>
                </a:path>
                <a:path extrusionOk="0" h="530859" w="3967480">
                  <a:moveTo>
                    <a:pt x="1942799" y="97379"/>
                  </a:moveTo>
                  <a:lnTo>
                    <a:pt x="1868455" y="97379"/>
                  </a:lnTo>
                  <a:lnTo>
                    <a:pt x="1953793" y="387422"/>
                  </a:lnTo>
                  <a:lnTo>
                    <a:pt x="2033371" y="387422"/>
                  </a:lnTo>
                  <a:lnTo>
                    <a:pt x="2051407" y="318314"/>
                  </a:lnTo>
                  <a:lnTo>
                    <a:pt x="1994106" y="318314"/>
                  </a:lnTo>
                  <a:lnTo>
                    <a:pt x="1942799" y="97379"/>
                  </a:lnTo>
                  <a:close/>
                </a:path>
                <a:path extrusionOk="0" h="530859" w="3967480">
                  <a:moveTo>
                    <a:pt x="2148684" y="184811"/>
                  </a:moveTo>
                  <a:lnTo>
                    <a:pt x="2086250" y="184811"/>
                  </a:lnTo>
                  <a:lnTo>
                    <a:pt x="2139128" y="387422"/>
                  </a:lnTo>
                  <a:lnTo>
                    <a:pt x="2218183" y="387422"/>
                  </a:lnTo>
                  <a:lnTo>
                    <a:pt x="2238544" y="317791"/>
                  </a:lnTo>
                  <a:lnTo>
                    <a:pt x="2181535" y="317791"/>
                  </a:lnTo>
                  <a:lnTo>
                    <a:pt x="2148684" y="184811"/>
                  </a:lnTo>
                  <a:close/>
                </a:path>
                <a:path extrusionOk="0" h="530859" w="3967480">
                  <a:moveTo>
                    <a:pt x="2127086" y="97379"/>
                  </a:moveTo>
                  <a:lnTo>
                    <a:pt x="2049602" y="97379"/>
                  </a:lnTo>
                  <a:lnTo>
                    <a:pt x="1994106" y="318314"/>
                  </a:lnTo>
                  <a:lnTo>
                    <a:pt x="2051407" y="318314"/>
                  </a:lnTo>
                  <a:lnTo>
                    <a:pt x="2086250" y="184811"/>
                  </a:lnTo>
                  <a:lnTo>
                    <a:pt x="2148684" y="184811"/>
                  </a:lnTo>
                  <a:lnTo>
                    <a:pt x="2127086" y="97379"/>
                  </a:lnTo>
                  <a:close/>
                </a:path>
                <a:path extrusionOk="0" h="530859" w="3967480">
                  <a:moveTo>
                    <a:pt x="2302997" y="97379"/>
                  </a:moveTo>
                  <a:lnTo>
                    <a:pt x="2232842" y="97379"/>
                  </a:lnTo>
                  <a:lnTo>
                    <a:pt x="2181535" y="317791"/>
                  </a:lnTo>
                  <a:lnTo>
                    <a:pt x="2238544" y="317791"/>
                  </a:lnTo>
                  <a:lnTo>
                    <a:pt x="2302997" y="97379"/>
                  </a:lnTo>
                  <a:close/>
                </a:path>
                <a:path extrusionOk="0" h="530859" w="3967480">
                  <a:moveTo>
                    <a:pt x="2521331" y="21988"/>
                  </a:moveTo>
                  <a:lnTo>
                    <a:pt x="2442799" y="21988"/>
                  </a:lnTo>
                  <a:lnTo>
                    <a:pt x="2541226" y="387946"/>
                  </a:lnTo>
                  <a:lnTo>
                    <a:pt x="2627087" y="387422"/>
                  </a:lnTo>
                  <a:lnTo>
                    <a:pt x="2649601" y="305749"/>
                  </a:lnTo>
                  <a:lnTo>
                    <a:pt x="2585727" y="305749"/>
                  </a:lnTo>
                  <a:lnTo>
                    <a:pt x="2521331" y="21988"/>
                  </a:lnTo>
                  <a:close/>
                </a:path>
                <a:path extrusionOk="0" h="530859" w="3967480">
                  <a:moveTo>
                    <a:pt x="2767905" y="127221"/>
                  </a:moveTo>
                  <a:lnTo>
                    <a:pt x="2698813" y="127221"/>
                  </a:lnTo>
                  <a:lnTo>
                    <a:pt x="2767397" y="387422"/>
                  </a:lnTo>
                  <a:lnTo>
                    <a:pt x="2853782" y="387422"/>
                  </a:lnTo>
                  <a:lnTo>
                    <a:pt x="2877037" y="304179"/>
                  </a:lnTo>
                  <a:lnTo>
                    <a:pt x="2811898" y="304179"/>
                  </a:lnTo>
                  <a:lnTo>
                    <a:pt x="2767905" y="127221"/>
                  </a:lnTo>
                  <a:close/>
                </a:path>
                <a:path extrusionOk="0" h="530859" w="3967480">
                  <a:moveTo>
                    <a:pt x="2741744" y="21988"/>
                  </a:moveTo>
                  <a:lnTo>
                    <a:pt x="2660070" y="21988"/>
                  </a:lnTo>
                  <a:lnTo>
                    <a:pt x="2585727" y="305749"/>
                  </a:lnTo>
                  <a:lnTo>
                    <a:pt x="2649601" y="305749"/>
                  </a:lnTo>
                  <a:lnTo>
                    <a:pt x="2698813" y="127221"/>
                  </a:lnTo>
                  <a:lnTo>
                    <a:pt x="2767905" y="127221"/>
                  </a:lnTo>
                  <a:lnTo>
                    <a:pt x="2741744" y="21988"/>
                  </a:lnTo>
                  <a:close/>
                </a:path>
                <a:path extrusionOk="0" h="530859" w="3967480">
                  <a:moveTo>
                    <a:pt x="2955873" y="21988"/>
                  </a:moveTo>
                  <a:lnTo>
                    <a:pt x="2876818" y="21988"/>
                  </a:lnTo>
                  <a:lnTo>
                    <a:pt x="2811898" y="304179"/>
                  </a:lnTo>
                  <a:lnTo>
                    <a:pt x="2877037" y="304179"/>
                  </a:lnTo>
                  <a:lnTo>
                    <a:pt x="2955873" y="21988"/>
                  </a:lnTo>
                  <a:close/>
                </a:path>
                <a:path extrusionOk="0" h="530859" w="3967480">
                  <a:moveTo>
                    <a:pt x="3134619" y="92667"/>
                  </a:moveTo>
                  <a:lnTo>
                    <a:pt x="3094698" y="97379"/>
                  </a:lnTo>
                  <a:lnTo>
                    <a:pt x="3058705" y="111514"/>
                  </a:lnTo>
                  <a:lnTo>
                    <a:pt x="3015610" y="147835"/>
                  </a:lnTo>
                  <a:lnTo>
                    <a:pt x="2996304" y="181538"/>
                  </a:lnTo>
                  <a:lnTo>
                    <a:pt x="2986619" y="220804"/>
                  </a:lnTo>
                  <a:lnTo>
                    <a:pt x="2985408" y="242401"/>
                  </a:lnTo>
                  <a:lnTo>
                    <a:pt x="2986586" y="263997"/>
                  </a:lnTo>
                  <a:lnTo>
                    <a:pt x="2996010" y="303263"/>
                  </a:lnTo>
                  <a:lnTo>
                    <a:pt x="3014825" y="336998"/>
                  </a:lnTo>
                  <a:lnTo>
                    <a:pt x="3057134" y="373810"/>
                  </a:lnTo>
                  <a:lnTo>
                    <a:pt x="3092735" y="387553"/>
                  </a:lnTo>
                  <a:lnTo>
                    <a:pt x="3132524" y="392134"/>
                  </a:lnTo>
                  <a:lnTo>
                    <a:pt x="3153204" y="390989"/>
                  </a:lnTo>
                  <a:lnTo>
                    <a:pt x="3191423" y="381827"/>
                  </a:lnTo>
                  <a:lnTo>
                    <a:pt x="3225322" y="363437"/>
                  </a:lnTo>
                  <a:lnTo>
                    <a:pt x="3258454" y="328262"/>
                  </a:lnTo>
                  <a:lnTo>
                    <a:pt x="3132524" y="328262"/>
                  </a:lnTo>
                  <a:lnTo>
                    <a:pt x="3117472" y="326887"/>
                  </a:lnTo>
                  <a:lnTo>
                    <a:pt x="3080170" y="306273"/>
                  </a:lnTo>
                  <a:lnTo>
                    <a:pt x="3061028" y="261903"/>
                  </a:lnTo>
                  <a:lnTo>
                    <a:pt x="3059751" y="242401"/>
                  </a:lnTo>
                  <a:lnTo>
                    <a:pt x="3061060" y="222931"/>
                  </a:lnTo>
                  <a:lnTo>
                    <a:pt x="3080693" y="179052"/>
                  </a:lnTo>
                  <a:lnTo>
                    <a:pt x="3118486" y="157946"/>
                  </a:lnTo>
                  <a:lnTo>
                    <a:pt x="3133571" y="156539"/>
                  </a:lnTo>
                  <a:lnTo>
                    <a:pt x="3259087" y="156539"/>
                  </a:lnTo>
                  <a:lnTo>
                    <a:pt x="3253332" y="147835"/>
                  </a:lnTo>
                  <a:lnTo>
                    <a:pt x="3210532" y="111514"/>
                  </a:lnTo>
                  <a:lnTo>
                    <a:pt x="3174539" y="97379"/>
                  </a:lnTo>
                  <a:lnTo>
                    <a:pt x="3155070" y="93845"/>
                  </a:lnTo>
                  <a:lnTo>
                    <a:pt x="3134619" y="92667"/>
                  </a:lnTo>
                  <a:close/>
                </a:path>
                <a:path extrusionOk="0" h="530859" w="3967480">
                  <a:moveTo>
                    <a:pt x="3259087" y="156539"/>
                  </a:moveTo>
                  <a:lnTo>
                    <a:pt x="3133571" y="156539"/>
                  </a:lnTo>
                  <a:lnTo>
                    <a:pt x="3148656" y="157946"/>
                  </a:lnTo>
                  <a:lnTo>
                    <a:pt x="3162497" y="162167"/>
                  </a:lnTo>
                  <a:lnTo>
                    <a:pt x="3196069" y="191257"/>
                  </a:lnTo>
                  <a:lnTo>
                    <a:pt x="3208438" y="242401"/>
                  </a:lnTo>
                  <a:lnTo>
                    <a:pt x="3207784" y="255751"/>
                  </a:lnTo>
                  <a:lnTo>
                    <a:pt x="3192274" y="298616"/>
                  </a:lnTo>
                  <a:lnTo>
                    <a:pt x="3160894" y="322961"/>
                  </a:lnTo>
                  <a:lnTo>
                    <a:pt x="3132524" y="328262"/>
                  </a:lnTo>
                  <a:lnTo>
                    <a:pt x="3258454" y="328262"/>
                  </a:lnTo>
                  <a:lnTo>
                    <a:pt x="3278724" y="284284"/>
                  </a:lnTo>
                  <a:lnTo>
                    <a:pt x="3283829" y="242401"/>
                  </a:lnTo>
                  <a:lnTo>
                    <a:pt x="3282585" y="220804"/>
                  </a:lnTo>
                  <a:lnTo>
                    <a:pt x="3278855" y="200517"/>
                  </a:lnTo>
                  <a:lnTo>
                    <a:pt x="3272638" y="181538"/>
                  </a:lnTo>
                  <a:lnTo>
                    <a:pt x="3263934" y="163869"/>
                  </a:lnTo>
                  <a:lnTo>
                    <a:pt x="3259087" y="156539"/>
                  </a:lnTo>
                  <a:close/>
                </a:path>
                <a:path extrusionOk="0" h="530859" w="3967480">
                  <a:moveTo>
                    <a:pt x="3410890" y="97379"/>
                  </a:moveTo>
                  <a:lnTo>
                    <a:pt x="3337594" y="97379"/>
                  </a:lnTo>
                  <a:lnTo>
                    <a:pt x="3337594" y="387422"/>
                  </a:lnTo>
                  <a:lnTo>
                    <a:pt x="3410890" y="387422"/>
                  </a:lnTo>
                  <a:lnTo>
                    <a:pt x="3410890" y="227218"/>
                  </a:lnTo>
                  <a:lnTo>
                    <a:pt x="3411970" y="210955"/>
                  </a:lnTo>
                  <a:lnTo>
                    <a:pt x="3428167" y="174340"/>
                  </a:lnTo>
                  <a:lnTo>
                    <a:pt x="3461936" y="156670"/>
                  </a:lnTo>
                  <a:lnTo>
                    <a:pt x="3476333" y="155492"/>
                  </a:lnTo>
                  <a:lnTo>
                    <a:pt x="3601468" y="155492"/>
                  </a:lnTo>
                  <a:lnTo>
                    <a:pt x="3596061" y="144040"/>
                  </a:lnTo>
                  <a:lnTo>
                    <a:pt x="3587821" y="133503"/>
                  </a:lnTo>
                  <a:lnTo>
                    <a:pt x="3410890" y="133503"/>
                  </a:lnTo>
                  <a:lnTo>
                    <a:pt x="3410890" y="97379"/>
                  </a:lnTo>
                  <a:close/>
                </a:path>
                <a:path extrusionOk="0" h="530859" w="3967480">
                  <a:moveTo>
                    <a:pt x="3601468" y="155492"/>
                  </a:moveTo>
                  <a:lnTo>
                    <a:pt x="3476333" y="155492"/>
                  </a:lnTo>
                  <a:lnTo>
                    <a:pt x="3490469" y="156670"/>
                  </a:lnTo>
                  <a:lnTo>
                    <a:pt x="3503034" y="160204"/>
                  </a:lnTo>
                  <a:lnTo>
                    <a:pt x="3536410" y="196721"/>
                  </a:lnTo>
                  <a:lnTo>
                    <a:pt x="3540729" y="227218"/>
                  </a:lnTo>
                  <a:lnTo>
                    <a:pt x="3540729" y="387422"/>
                  </a:lnTo>
                  <a:lnTo>
                    <a:pt x="3614025" y="387422"/>
                  </a:lnTo>
                  <a:lnTo>
                    <a:pt x="3614025" y="217270"/>
                  </a:lnTo>
                  <a:lnTo>
                    <a:pt x="3612029" y="189588"/>
                  </a:lnTo>
                  <a:lnTo>
                    <a:pt x="3606041" y="165178"/>
                  </a:lnTo>
                  <a:lnTo>
                    <a:pt x="3601468" y="155492"/>
                  </a:lnTo>
                  <a:close/>
                </a:path>
                <a:path extrusionOk="0" h="530859" w="3967480">
                  <a:moveTo>
                    <a:pt x="3498322" y="93190"/>
                  </a:moveTo>
                  <a:lnTo>
                    <a:pt x="3459842" y="99375"/>
                  </a:lnTo>
                  <a:lnTo>
                    <a:pt x="3418711" y="124603"/>
                  </a:lnTo>
                  <a:lnTo>
                    <a:pt x="3410890" y="133503"/>
                  </a:lnTo>
                  <a:lnTo>
                    <a:pt x="3587821" y="133503"/>
                  </a:lnTo>
                  <a:lnTo>
                    <a:pt x="3545179" y="101436"/>
                  </a:lnTo>
                  <a:lnTo>
                    <a:pt x="3498322" y="93190"/>
                  </a:lnTo>
                  <a:close/>
                </a:path>
                <a:path extrusionOk="0" h="530859" w="3967480">
                  <a:moveTo>
                    <a:pt x="3750216" y="423023"/>
                  </a:moveTo>
                  <a:lnTo>
                    <a:pt x="3677444" y="423023"/>
                  </a:lnTo>
                  <a:lnTo>
                    <a:pt x="3682188" y="446583"/>
                  </a:lnTo>
                  <a:lnTo>
                    <a:pt x="3704439" y="485849"/>
                  </a:lnTo>
                  <a:lnTo>
                    <a:pt x="3743214" y="514153"/>
                  </a:lnTo>
                  <a:lnTo>
                    <a:pt x="3793998" y="528550"/>
                  </a:lnTo>
                  <a:lnTo>
                    <a:pt x="3823513" y="530350"/>
                  </a:lnTo>
                  <a:lnTo>
                    <a:pt x="3845698" y="529172"/>
                  </a:lnTo>
                  <a:lnTo>
                    <a:pt x="3884964" y="519748"/>
                  </a:lnTo>
                  <a:lnTo>
                    <a:pt x="3930447" y="489775"/>
                  </a:lnTo>
                  <a:lnTo>
                    <a:pt x="3947572" y="466477"/>
                  </a:lnTo>
                  <a:lnTo>
                    <a:pt x="3821418" y="466477"/>
                  </a:lnTo>
                  <a:lnTo>
                    <a:pt x="3808297" y="465725"/>
                  </a:lnTo>
                  <a:lnTo>
                    <a:pt x="3766217" y="448153"/>
                  </a:lnTo>
                  <a:lnTo>
                    <a:pt x="3753914" y="432447"/>
                  </a:lnTo>
                  <a:lnTo>
                    <a:pt x="3750216" y="423023"/>
                  </a:lnTo>
                  <a:close/>
                </a:path>
                <a:path extrusionOk="0" h="530859" w="3967480">
                  <a:moveTo>
                    <a:pt x="3966964" y="344492"/>
                  </a:moveTo>
                  <a:lnTo>
                    <a:pt x="3893144" y="344492"/>
                  </a:lnTo>
                  <a:lnTo>
                    <a:pt x="3893045" y="390956"/>
                  </a:lnTo>
                  <a:lnTo>
                    <a:pt x="3891901" y="407644"/>
                  </a:lnTo>
                  <a:lnTo>
                    <a:pt x="3873249" y="447106"/>
                  </a:lnTo>
                  <a:lnTo>
                    <a:pt x="3836634" y="465267"/>
                  </a:lnTo>
                  <a:lnTo>
                    <a:pt x="3821418" y="466477"/>
                  </a:lnTo>
                  <a:lnTo>
                    <a:pt x="3947572" y="466477"/>
                  </a:lnTo>
                  <a:lnTo>
                    <a:pt x="3962906" y="427604"/>
                  </a:lnTo>
                  <a:lnTo>
                    <a:pt x="3966889" y="390956"/>
                  </a:lnTo>
                  <a:lnTo>
                    <a:pt x="3966964" y="344492"/>
                  </a:lnTo>
                  <a:close/>
                </a:path>
                <a:path extrusionOk="0" h="530859" w="3967480">
                  <a:moveTo>
                    <a:pt x="3797335" y="92667"/>
                  </a:moveTo>
                  <a:lnTo>
                    <a:pt x="3745406" y="102974"/>
                  </a:lnTo>
                  <a:lnTo>
                    <a:pt x="3702967" y="133241"/>
                  </a:lnTo>
                  <a:lnTo>
                    <a:pt x="3674597" y="180982"/>
                  </a:lnTo>
                  <a:lnTo>
                    <a:pt x="3665959" y="219986"/>
                  </a:lnTo>
                  <a:lnTo>
                    <a:pt x="3664879" y="241353"/>
                  </a:lnTo>
                  <a:lnTo>
                    <a:pt x="3665959" y="262982"/>
                  </a:lnTo>
                  <a:lnTo>
                    <a:pt x="3674597" y="302510"/>
                  </a:lnTo>
                  <a:lnTo>
                    <a:pt x="3703098" y="350643"/>
                  </a:lnTo>
                  <a:lnTo>
                    <a:pt x="3745897" y="381532"/>
                  </a:lnTo>
                  <a:lnTo>
                    <a:pt x="3797335" y="392134"/>
                  </a:lnTo>
                  <a:lnTo>
                    <a:pt x="3812845" y="391283"/>
                  </a:lnTo>
                  <a:lnTo>
                    <a:pt x="3853878" y="378522"/>
                  </a:lnTo>
                  <a:lnTo>
                    <a:pt x="3885389" y="354275"/>
                  </a:lnTo>
                  <a:lnTo>
                    <a:pt x="3893144" y="344492"/>
                  </a:lnTo>
                  <a:lnTo>
                    <a:pt x="3966964" y="344492"/>
                  </a:lnTo>
                  <a:lnTo>
                    <a:pt x="3966964" y="327738"/>
                  </a:lnTo>
                  <a:lnTo>
                    <a:pt x="3816183" y="327738"/>
                  </a:lnTo>
                  <a:lnTo>
                    <a:pt x="3806366" y="327084"/>
                  </a:lnTo>
                  <a:lnTo>
                    <a:pt x="3770242" y="311476"/>
                  </a:lnTo>
                  <a:lnTo>
                    <a:pt x="3745635" y="277085"/>
                  </a:lnTo>
                  <a:lnTo>
                    <a:pt x="3739745" y="241353"/>
                  </a:lnTo>
                  <a:lnTo>
                    <a:pt x="3740400" y="228723"/>
                  </a:lnTo>
                  <a:lnTo>
                    <a:pt x="3756106" y="187232"/>
                  </a:lnTo>
                  <a:lnTo>
                    <a:pt x="3787323" y="162658"/>
                  </a:lnTo>
                  <a:lnTo>
                    <a:pt x="3816183" y="157063"/>
                  </a:lnTo>
                  <a:lnTo>
                    <a:pt x="3966964" y="157063"/>
                  </a:lnTo>
                  <a:lnTo>
                    <a:pt x="3966964" y="138739"/>
                  </a:lnTo>
                  <a:lnTo>
                    <a:pt x="3893144" y="138739"/>
                  </a:lnTo>
                  <a:lnTo>
                    <a:pt x="3885422" y="129020"/>
                  </a:lnTo>
                  <a:lnTo>
                    <a:pt x="3876391" y="120284"/>
                  </a:lnTo>
                  <a:lnTo>
                    <a:pt x="3841608" y="100029"/>
                  </a:lnTo>
                  <a:lnTo>
                    <a:pt x="3813075" y="93485"/>
                  </a:lnTo>
                  <a:lnTo>
                    <a:pt x="3797335" y="92667"/>
                  </a:lnTo>
                  <a:close/>
                </a:path>
                <a:path extrusionOk="0" h="530859" w="3967480">
                  <a:moveTo>
                    <a:pt x="3966964" y="157063"/>
                  </a:moveTo>
                  <a:lnTo>
                    <a:pt x="3816183" y="157063"/>
                  </a:lnTo>
                  <a:lnTo>
                    <a:pt x="3826228" y="157717"/>
                  </a:lnTo>
                  <a:lnTo>
                    <a:pt x="3835947" y="159680"/>
                  </a:lnTo>
                  <a:lnTo>
                    <a:pt x="3870370" y="179837"/>
                  </a:lnTo>
                  <a:lnTo>
                    <a:pt x="3890527" y="217663"/>
                  </a:lnTo>
                  <a:lnTo>
                    <a:pt x="3893144" y="242401"/>
                  </a:lnTo>
                  <a:lnTo>
                    <a:pt x="3892490" y="255293"/>
                  </a:lnTo>
                  <a:lnTo>
                    <a:pt x="3876980" y="297373"/>
                  </a:lnTo>
                  <a:lnTo>
                    <a:pt x="3845338" y="322143"/>
                  </a:lnTo>
                  <a:lnTo>
                    <a:pt x="3816183" y="327738"/>
                  </a:lnTo>
                  <a:lnTo>
                    <a:pt x="3966964" y="327738"/>
                  </a:lnTo>
                  <a:lnTo>
                    <a:pt x="3966964" y="157063"/>
                  </a:lnTo>
                  <a:close/>
                </a:path>
                <a:path extrusionOk="0" h="530859" w="3967480">
                  <a:moveTo>
                    <a:pt x="3966964" y="97379"/>
                  </a:moveTo>
                  <a:lnTo>
                    <a:pt x="3893144" y="97379"/>
                  </a:lnTo>
                  <a:lnTo>
                    <a:pt x="3893144" y="138739"/>
                  </a:lnTo>
                  <a:lnTo>
                    <a:pt x="3966964" y="138739"/>
                  </a:lnTo>
                  <a:lnTo>
                    <a:pt x="3966964" y="97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10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645" name="Google Shape;64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9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10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1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51" name="Google Shape;651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1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10"/>
            <p:cNvSpPr/>
            <p:nvPr/>
          </p:nvSpPr>
          <p:spPr>
            <a:xfrm>
              <a:off x="17385644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10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71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86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894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55" name="Google Shape;655;p10"/>
          <p:cNvGrpSpPr/>
          <p:nvPr/>
        </p:nvGrpSpPr>
        <p:grpSpPr>
          <a:xfrm>
            <a:off x="15800565" y="9507563"/>
            <a:ext cx="1714500" cy="714754"/>
            <a:chOff x="15800565" y="9507563"/>
            <a:chExt cx="1714500" cy="714754"/>
          </a:xfrm>
        </p:grpSpPr>
        <p:sp>
          <p:nvSpPr>
            <p:cNvPr id="656" name="Google Shape;656;p10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10"/>
            <p:cNvSpPr/>
            <p:nvPr/>
          </p:nvSpPr>
          <p:spPr>
            <a:xfrm>
              <a:off x="16563682" y="9848305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15805709" y="9577157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59" name="Google Shape;659;p10"/>
          <p:cNvGrpSpPr/>
          <p:nvPr/>
        </p:nvGrpSpPr>
        <p:grpSpPr>
          <a:xfrm>
            <a:off x="18153031" y="9964348"/>
            <a:ext cx="585124" cy="520074"/>
            <a:chOff x="18153031" y="9964348"/>
            <a:chExt cx="585124" cy="520074"/>
          </a:xfrm>
        </p:grpSpPr>
        <p:sp>
          <p:nvSpPr>
            <p:cNvPr id="660" name="Google Shape;660;p10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18444150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18153033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3" name="Google Shape;663;p10"/>
          <p:cNvGrpSpPr/>
          <p:nvPr/>
        </p:nvGrpSpPr>
        <p:grpSpPr>
          <a:xfrm>
            <a:off x="18639342" y="8912899"/>
            <a:ext cx="616203" cy="539205"/>
            <a:chOff x="18639342" y="8912899"/>
            <a:chExt cx="616203" cy="539205"/>
          </a:xfrm>
        </p:grpSpPr>
        <p:sp>
          <p:nvSpPr>
            <p:cNvPr id="664" name="Google Shape;664;p10"/>
            <p:cNvSpPr/>
            <p:nvPr/>
          </p:nvSpPr>
          <p:spPr>
            <a:xfrm>
              <a:off x="18639342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5" name="Google Shape;665;p10"/>
            <p:cNvSpPr/>
            <p:nvPr/>
          </p:nvSpPr>
          <p:spPr>
            <a:xfrm>
              <a:off x="18690395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10"/>
            <p:cNvSpPr/>
            <p:nvPr/>
          </p:nvSpPr>
          <p:spPr>
            <a:xfrm>
              <a:off x="18941482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18892317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19046966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9" name="Google Shape;669;p10"/>
          <p:cNvGrpSpPr/>
          <p:nvPr/>
        </p:nvGrpSpPr>
        <p:grpSpPr>
          <a:xfrm>
            <a:off x="3613680" y="931549"/>
            <a:ext cx="298393" cy="469959"/>
            <a:chOff x="3613680" y="931549"/>
            <a:chExt cx="298393" cy="469959"/>
          </a:xfrm>
        </p:grpSpPr>
        <p:pic>
          <p:nvPicPr>
            <p:cNvPr id="670" name="Google Shape;670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10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3" name="Google Shape;673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10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3781967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6" name="Google Shape;676;p10"/>
          <p:cNvGrpSpPr/>
          <p:nvPr/>
        </p:nvGrpSpPr>
        <p:grpSpPr>
          <a:xfrm>
            <a:off x="762838" y="3979387"/>
            <a:ext cx="640626" cy="680795"/>
            <a:chOff x="762838" y="3979387"/>
            <a:chExt cx="640626" cy="680795"/>
          </a:xfrm>
        </p:grpSpPr>
        <p:sp>
          <p:nvSpPr>
            <p:cNvPr id="677" name="Google Shape;677;p10"/>
            <p:cNvSpPr/>
            <p:nvPr/>
          </p:nvSpPr>
          <p:spPr>
            <a:xfrm>
              <a:off x="779894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946772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81" name="Google Shape;681;p10"/>
          <p:cNvGrpSpPr/>
          <p:nvPr/>
        </p:nvGrpSpPr>
        <p:grpSpPr>
          <a:xfrm>
            <a:off x="5721503" y="8877787"/>
            <a:ext cx="863673" cy="757153"/>
            <a:chOff x="5721503" y="8877787"/>
            <a:chExt cx="863673" cy="757153"/>
          </a:xfrm>
        </p:grpSpPr>
        <p:sp>
          <p:nvSpPr>
            <p:cNvPr id="682" name="Google Shape;682;p10"/>
            <p:cNvSpPr/>
            <p:nvPr/>
          </p:nvSpPr>
          <p:spPr>
            <a:xfrm>
              <a:off x="5933031" y="8877790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5906616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5721503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685" name="Google Shape;68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2078" y="2565523"/>
            <a:ext cx="11291215" cy="66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0157" y="4901630"/>
            <a:ext cx="15531921" cy="368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16759" y="8723629"/>
            <a:ext cx="8920959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11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693" name="Google Shape;693;p11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23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3095383" y="8846064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22" y="20904"/>
                  </a:moveTo>
                  <a:lnTo>
                    <a:pt x="328206" y="0"/>
                  </a:lnTo>
                  <a:lnTo>
                    <a:pt x="0" y="1224876"/>
                  </a:lnTo>
                  <a:lnTo>
                    <a:pt x="36220" y="1245730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03" y="1245793"/>
                  </a:lnTo>
                  <a:lnTo>
                    <a:pt x="406222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899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3230507" y="8746289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2859854" y="9327210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99" name="Google Shape;69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5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0" name="Google Shape;700;p11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sp>
          <p:nvSpPr>
            <p:cNvPr id="701" name="Google Shape;701;p11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9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3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3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2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40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4440882" y="1544048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9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7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03" name="Google Shape;703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11"/>
            <p:cNvSpPr/>
            <p:nvPr/>
          </p:nvSpPr>
          <p:spPr>
            <a:xfrm>
              <a:off x="8774601" y="2785255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9015276" y="4181840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8944088" y="3283551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8959594" y="3304818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9518655" y="3520835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6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09" name="Google Shape;709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6065" y="3197650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11"/>
            <p:cNvSpPr/>
            <p:nvPr/>
          </p:nvSpPr>
          <p:spPr>
            <a:xfrm>
              <a:off x="8983074" y="3539812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10599992" y="4032689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5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2" name="Google Shape;712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69978" y="3352617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27488" y="2816910"/>
              <a:ext cx="2673797" cy="1912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11"/>
            <p:cNvSpPr/>
            <p:nvPr/>
          </p:nvSpPr>
          <p:spPr>
            <a:xfrm>
              <a:off x="10311092" y="3760514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23" y="318236"/>
                  </a:lnTo>
                  <a:lnTo>
                    <a:pt x="313537" y="283603"/>
                  </a:lnTo>
                  <a:lnTo>
                    <a:pt x="272999" y="257149"/>
                  </a:lnTo>
                  <a:lnTo>
                    <a:pt x="233400" y="243382"/>
                  </a:lnTo>
                  <a:lnTo>
                    <a:pt x="195846" y="246748"/>
                  </a:lnTo>
                  <a:lnTo>
                    <a:pt x="161442" y="271754"/>
                  </a:lnTo>
                  <a:lnTo>
                    <a:pt x="0" y="447052"/>
                  </a:lnTo>
                  <a:lnTo>
                    <a:pt x="41186" y="454393"/>
                  </a:lnTo>
                  <a:lnTo>
                    <a:pt x="86563" y="460489"/>
                  </a:lnTo>
                  <a:lnTo>
                    <a:pt x="134937" y="464515"/>
                  </a:lnTo>
                  <a:lnTo>
                    <a:pt x="185051" y="465709"/>
                  </a:lnTo>
                  <a:lnTo>
                    <a:pt x="235699" y="463232"/>
                  </a:lnTo>
                  <a:lnTo>
                    <a:pt x="285648" y="456323"/>
                  </a:lnTo>
                  <a:lnTo>
                    <a:pt x="333679" y="444144"/>
                  </a:lnTo>
                  <a:lnTo>
                    <a:pt x="379006" y="458711"/>
                  </a:lnTo>
                  <a:lnTo>
                    <a:pt x="431139" y="464032"/>
                  </a:lnTo>
                  <a:lnTo>
                    <a:pt x="476834" y="457936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812"/>
                  </a:lnTo>
                  <a:lnTo>
                    <a:pt x="521627" y="248716"/>
                  </a:lnTo>
                  <a:lnTo>
                    <a:pt x="490664" y="230352"/>
                  </a:lnTo>
                  <a:lnTo>
                    <a:pt x="482092" y="190423"/>
                  </a:lnTo>
                  <a:lnTo>
                    <a:pt x="466750" y="148717"/>
                  </a:lnTo>
                  <a:lnTo>
                    <a:pt x="443293" y="107035"/>
                  </a:lnTo>
                  <a:lnTo>
                    <a:pt x="410324" y="67157"/>
                  </a:lnTo>
                  <a:lnTo>
                    <a:pt x="366471" y="30886"/>
                  </a:lnTo>
                  <a:lnTo>
                    <a:pt x="310362" y="0"/>
                  </a:lnTo>
                  <a:lnTo>
                    <a:pt x="242163" y="218871"/>
                  </a:lnTo>
                  <a:lnTo>
                    <a:pt x="284251" y="255257"/>
                  </a:lnTo>
                  <a:lnTo>
                    <a:pt x="332867" y="279463"/>
                  </a:lnTo>
                  <a:lnTo>
                    <a:pt x="382955" y="293687"/>
                  </a:lnTo>
                  <a:lnTo>
                    <a:pt x="429412" y="300139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75" y="340283"/>
                  </a:lnTo>
                  <a:lnTo>
                    <a:pt x="556463" y="326034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10106789" y="3457676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6" name="Google Shape;716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81428" y="3659564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11"/>
            <p:cNvSpPr/>
            <p:nvPr/>
          </p:nvSpPr>
          <p:spPr>
            <a:xfrm>
              <a:off x="9777621" y="3449277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8" name="Google Shape;718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5228" y="3271384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024631" y="3131184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11"/>
            <p:cNvSpPr/>
            <p:nvPr/>
          </p:nvSpPr>
          <p:spPr>
            <a:xfrm>
              <a:off x="9699769" y="3138996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1" name="Google Shape;721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940921" y="3396636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11"/>
            <p:cNvSpPr/>
            <p:nvPr/>
          </p:nvSpPr>
          <p:spPr>
            <a:xfrm>
              <a:off x="9926688" y="3317131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14"/>
                  </a:moveTo>
                  <a:lnTo>
                    <a:pt x="17424" y="211721"/>
                  </a:lnTo>
                  <a:lnTo>
                    <a:pt x="5575" y="210883"/>
                  </a:lnTo>
                  <a:lnTo>
                    <a:pt x="546" y="213677"/>
                  </a:lnTo>
                  <a:lnTo>
                    <a:pt x="0" y="221437"/>
                  </a:lnTo>
                  <a:lnTo>
                    <a:pt x="4572" y="224929"/>
                  </a:lnTo>
                  <a:lnTo>
                    <a:pt x="10502" y="225348"/>
                  </a:lnTo>
                  <a:lnTo>
                    <a:pt x="16433" y="225767"/>
                  </a:lnTo>
                  <a:lnTo>
                    <a:pt x="21450" y="222961"/>
                  </a:lnTo>
                  <a:lnTo>
                    <a:pt x="22009" y="215214"/>
                  </a:lnTo>
                  <a:close/>
                </a:path>
                <a:path extrusionOk="0" h="264795" w="342265">
                  <a:moveTo>
                    <a:pt x="57391" y="253746"/>
                  </a:moveTo>
                  <a:lnTo>
                    <a:pt x="52819" y="250266"/>
                  </a:lnTo>
                  <a:lnTo>
                    <a:pt x="40957" y="249415"/>
                  </a:lnTo>
                  <a:lnTo>
                    <a:pt x="35928" y="252222"/>
                  </a:lnTo>
                  <a:lnTo>
                    <a:pt x="35382" y="259969"/>
                  </a:lnTo>
                  <a:lnTo>
                    <a:pt x="39966" y="263461"/>
                  </a:lnTo>
                  <a:lnTo>
                    <a:pt x="45885" y="263880"/>
                  </a:lnTo>
                  <a:lnTo>
                    <a:pt x="51816" y="264299"/>
                  </a:lnTo>
                  <a:lnTo>
                    <a:pt x="56832" y="261505"/>
                  </a:lnTo>
                  <a:lnTo>
                    <a:pt x="57391" y="253746"/>
                  </a:lnTo>
                  <a:close/>
                </a:path>
                <a:path extrusionOk="0" h="264795" w="342265">
                  <a:moveTo>
                    <a:pt x="99580" y="224713"/>
                  </a:moveTo>
                  <a:lnTo>
                    <a:pt x="94996" y="221234"/>
                  </a:lnTo>
                  <a:lnTo>
                    <a:pt x="83146" y="220383"/>
                  </a:lnTo>
                  <a:lnTo>
                    <a:pt x="78117" y="223189"/>
                  </a:lnTo>
                  <a:lnTo>
                    <a:pt x="77571" y="230949"/>
                  </a:lnTo>
                  <a:lnTo>
                    <a:pt x="82143" y="234429"/>
                  </a:lnTo>
                  <a:lnTo>
                    <a:pt x="88074" y="234848"/>
                  </a:lnTo>
                  <a:lnTo>
                    <a:pt x="93992" y="235280"/>
                  </a:lnTo>
                  <a:lnTo>
                    <a:pt x="99021" y="232473"/>
                  </a:lnTo>
                  <a:lnTo>
                    <a:pt x="99580" y="224713"/>
                  </a:lnTo>
                  <a:close/>
                </a:path>
                <a:path extrusionOk="0" h="264795" w="342265">
                  <a:moveTo>
                    <a:pt x="273519" y="24003"/>
                  </a:moveTo>
                  <a:lnTo>
                    <a:pt x="271945" y="18542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14" y="0"/>
                  </a:lnTo>
                  <a:lnTo>
                    <a:pt x="227393" y="1701"/>
                  </a:lnTo>
                  <a:lnTo>
                    <a:pt x="225526" y="3543"/>
                  </a:lnTo>
                  <a:lnTo>
                    <a:pt x="211188" y="40055"/>
                  </a:lnTo>
                  <a:lnTo>
                    <a:pt x="209169" y="44754"/>
                  </a:lnTo>
                  <a:lnTo>
                    <a:pt x="211505" y="49834"/>
                  </a:lnTo>
                  <a:lnTo>
                    <a:pt x="216217" y="51523"/>
                  </a:lnTo>
                  <a:lnTo>
                    <a:pt x="220573" y="53441"/>
                  </a:lnTo>
                  <a:lnTo>
                    <a:pt x="225780" y="51168"/>
                  </a:lnTo>
                  <a:lnTo>
                    <a:pt x="227444" y="46697"/>
                  </a:lnTo>
                  <a:lnTo>
                    <a:pt x="237388" y="21450"/>
                  </a:lnTo>
                  <a:lnTo>
                    <a:pt x="259524" y="32321"/>
                  </a:lnTo>
                  <a:lnTo>
                    <a:pt x="264007" y="34429"/>
                  </a:lnTo>
                  <a:lnTo>
                    <a:pt x="269087" y="32804"/>
                  </a:lnTo>
                  <a:lnTo>
                    <a:pt x="273519" y="24003"/>
                  </a:lnTo>
                  <a:close/>
                </a:path>
                <a:path extrusionOk="0" h="264795" w="342265">
                  <a:moveTo>
                    <a:pt x="303999" y="136753"/>
                  </a:moveTo>
                  <a:lnTo>
                    <a:pt x="303707" y="132168"/>
                  </a:lnTo>
                  <a:lnTo>
                    <a:pt x="298310" y="129095"/>
                  </a:lnTo>
                  <a:lnTo>
                    <a:pt x="294220" y="131203"/>
                  </a:lnTo>
                  <a:lnTo>
                    <a:pt x="289534" y="139458"/>
                  </a:lnTo>
                  <a:lnTo>
                    <a:pt x="289826" y="144043"/>
                  </a:lnTo>
                  <a:lnTo>
                    <a:pt x="295224" y="147104"/>
                  </a:lnTo>
                  <a:lnTo>
                    <a:pt x="299313" y="145008"/>
                  </a:lnTo>
                  <a:lnTo>
                    <a:pt x="301650" y="140881"/>
                  </a:lnTo>
                  <a:lnTo>
                    <a:pt x="303999" y="136753"/>
                  </a:lnTo>
                  <a:close/>
                </a:path>
                <a:path extrusionOk="0" h="264795" w="342265">
                  <a:moveTo>
                    <a:pt x="332028" y="80937"/>
                  </a:moveTo>
                  <a:lnTo>
                    <a:pt x="331736" y="76352"/>
                  </a:lnTo>
                  <a:lnTo>
                    <a:pt x="326339" y="73291"/>
                  </a:lnTo>
                  <a:lnTo>
                    <a:pt x="322249" y="75387"/>
                  </a:lnTo>
                  <a:lnTo>
                    <a:pt x="317563" y="83642"/>
                  </a:lnTo>
                  <a:lnTo>
                    <a:pt x="317855" y="88226"/>
                  </a:lnTo>
                  <a:lnTo>
                    <a:pt x="323253" y="91287"/>
                  </a:lnTo>
                  <a:lnTo>
                    <a:pt x="327342" y="89192"/>
                  </a:lnTo>
                  <a:lnTo>
                    <a:pt x="329692" y="85064"/>
                  </a:lnTo>
                  <a:lnTo>
                    <a:pt x="332028" y="80937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14"/>
                  </a:lnTo>
                  <a:lnTo>
                    <a:pt x="336359" y="113753"/>
                  </a:lnTo>
                  <a:lnTo>
                    <a:pt x="332270" y="115862"/>
                  </a:lnTo>
                  <a:lnTo>
                    <a:pt x="327583" y="124104"/>
                  </a:lnTo>
                  <a:lnTo>
                    <a:pt x="327875" y="128689"/>
                  </a:lnTo>
                  <a:lnTo>
                    <a:pt x="333273" y="131762"/>
                  </a:lnTo>
                  <a:lnTo>
                    <a:pt x="337362" y="129654"/>
                  </a:lnTo>
                  <a:lnTo>
                    <a:pt x="339699" y="125526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3" name="Google Shape;723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099560" y="3437343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677875" y="3274334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11"/>
            <p:cNvSpPr/>
            <p:nvPr/>
          </p:nvSpPr>
          <p:spPr>
            <a:xfrm>
              <a:off x="9879431" y="3279920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65" y="576008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5011" y="382346"/>
                  </a:lnTo>
                  <a:lnTo>
                    <a:pt x="165036" y="325780"/>
                  </a:lnTo>
                  <a:lnTo>
                    <a:pt x="167411" y="230492"/>
                  </a:lnTo>
                  <a:lnTo>
                    <a:pt x="166395" y="193713"/>
                  </a:lnTo>
                  <a:lnTo>
                    <a:pt x="161645" y="165506"/>
                  </a:lnTo>
                  <a:lnTo>
                    <a:pt x="147320" y="139865"/>
                  </a:lnTo>
                  <a:lnTo>
                    <a:pt x="122593" y="117170"/>
                  </a:lnTo>
                  <a:lnTo>
                    <a:pt x="93116" y="107264"/>
                  </a:lnTo>
                  <a:lnTo>
                    <a:pt x="64528" y="119989"/>
                  </a:lnTo>
                  <a:lnTo>
                    <a:pt x="38138" y="186436"/>
                  </a:lnTo>
                  <a:lnTo>
                    <a:pt x="24942" y="240804"/>
                  </a:lnTo>
                  <a:lnTo>
                    <a:pt x="13385" y="300456"/>
                  </a:lnTo>
                  <a:lnTo>
                    <a:pt x="4673" y="358762"/>
                  </a:lnTo>
                  <a:lnTo>
                    <a:pt x="0" y="409079"/>
                  </a:lnTo>
                  <a:lnTo>
                    <a:pt x="584" y="444792"/>
                  </a:lnTo>
                  <a:lnTo>
                    <a:pt x="15989" y="488353"/>
                  </a:lnTo>
                  <a:lnTo>
                    <a:pt x="45999" y="528142"/>
                  </a:lnTo>
                  <a:lnTo>
                    <a:pt x="84493" y="560489"/>
                  </a:lnTo>
                  <a:lnTo>
                    <a:pt x="125374" y="581698"/>
                  </a:lnTo>
                  <a:lnTo>
                    <a:pt x="162534" y="588098"/>
                  </a:lnTo>
                  <a:lnTo>
                    <a:pt x="189865" y="576008"/>
                  </a:lnTo>
                  <a:close/>
                </a:path>
                <a:path extrusionOk="0" h="588645" w="492759">
                  <a:moveTo>
                    <a:pt x="492506" y="328764"/>
                  </a:moveTo>
                  <a:lnTo>
                    <a:pt x="472186" y="237223"/>
                  </a:lnTo>
                  <a:lnTo>
                    <a:pt x="457111" y="197510"/>
                  </a:lnTo>
                  <a:lnTo>
                    <a:pt x="433654" y="149021"/>
                  </a:lnTo>
                  <a:lnTo>
                    <a:pt x="405180" y="98437"/>
                  </a:lnTo>
                  <a:lnTo>
                    <a:pt x="375107" y="52438"/>
                  </a:lnTo>
                  <a:lnTo>
                    <a:pt x="346798" y="17703"/>
                  </a:lnTo>
                  <a:lnTo>
                    <a:pt x="291592" y="0"/>
                  </a:lnTo>
                  <a:lnTo>
                    <a:pt x="268795" y="14503"/>
                  </a:lnTo>
                  <a:lnTo>
                    <a:pt x="256108" y="38722"/>
                  </a:lnTo>
                  <a:lnTo>
                    <a:pt x="254330" y="66929"/>
                  </a:lnTo>
                  <a:lnTo>
                    <a:pt x="265963" y="100101"/>
                  </a:lnTo>
                  <a:lnTo>
                    <a:pt x="288810" y="130225"/>
                  </a:lnTo>
                  <a:lnTo>
                    <a:pt x="319100" y="158254"/>
                  </a:lnTo>
                  <a:lnTo>
                    <a:pt x="387134" y="211683"/>
                  </a:lnTo>
                  <a:lnTo>
                    <a:pt x="417385" y="238963"/>
                  </a:lnTo>
                  <a:lnTo>
                    <a:pt x="440169" y="267868"/>
                  </a:lnTo>
                  <a:lnTo>
                    <a:pt x="451726" y="299313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9536465" y="3477772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7" name="Google Shape;727;p1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65276" y="2970794"/>
              <a:ext cx="2414433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11"/>
            <p:cNvSpPr/>
            <p:nvPr/>
          </p:nvSpPr>
          <p:spPr>
            <a:xfrm>
              <a:off x="9363113" y="3001346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37"/>
                  </a:moveTo>
                  <a:lnTo>
                    <a:pt x="21653" y="340995"/>
                  </a:lnTo>
                  <a:lnTo>
                    <a:pt x="12433" y="338772"/>
                  </a:lnTo>
                  <a:lnTo>
                    <a:pt x="2959" y="348246"/>
                  </a:lnTo>
                  <a:lnTo>
                    <a:pt x="0" y="356019"/>
                  </a:lnTo>
                  <a:lnTo>
                    <a:pt x="9893" y="365912"/>
                  </a:lnTo>
                  <a:lnTo>
                    <a:pt x="17538" y="364883"/>
                  </a:lnTo>
                  <a:lnTo>
                    <a:pt x="22275" y="360146"/>
                  </a:lnTo>
                  <a:lnTo>
                    <a:pt x="27012" y="355409"/>
                  </a:lnTo>
                  <a:lnTo>
                    <a:pt x="29895" y="349237"/>
                  </a:lnTo>
                  <a:close/>
                </a:path>
                <a:path extrusionOk="0" h="1173479" w="1287145">
                  <a:moveTo>
                    <a:pt x="62064" y="430466"/>
                  </a:moveTo>
                  <a:lnTo>
                    <a:pt x="49466" y="417868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27" y="445439"/>
                  </a:lnTo>
                  <a:lnTo>
                    <a:pt x="40830" y="455942"/>
                  </a:lnTo>
                  <a:lnTo>
                    <a:pt x="48691" y="452272"/>
                  </a:lnTo>
                  <a:lnTo>
                    <a:pt x="54724" y="446239"/>
                  </a:lnTo>
                  <a:lnTo>
                    <a:pt x="60756" y="440207"/>
                  </a:lnTo>
                  <a:lnTo>
                    <a:pt x="62064" y="430466"/>
                  </a:lnTo>
                  <a:close/>
                </a:path>
                <a:path extrusionOk="0" h="1173479" w="1287145">
                  <a:moveTo>
                    <a:pt x="65659" y="260248"/>
                  </a:moveTo>
                  <a:lnTo>
                    <a:pt x="63068" y="234403"/>
                  </a:lnTo>
                  <a:lnTo>
                    <a:pt x="52070" y="195300"/>
                  </a:lnTo>
                  <a:lnTo>
                    <a:pt x="46342" y="146748"/>
                  </a:lnTo>
                  <a:lnTo>
                    <a:pt x="50050" y="94691"/>
                  </a:lnTo>
                  <a:lnTo>
                    <a:pt x="53771" y="47726"/>
                  </a:lnTo>
                  <a:lnTo>
                    <a:pt x="50749" y="13576"/>
                  </a:lnTo>
                  <a:lnTo>
                    <a:pt x="34251" y="0"/>
                  </a:lnTo>
                  <a:lnTo>
                    <a:pt x="24282" y="14871"/>
                  </a:lnTo>
                  <a:lnTo>
                    <a:pt x="25882" y="53492"/>
                  </a:lnTo>
                  <a:lnTo>
                    <a:pt x="31661" y="105232"/>
                  </a:lnTo>
                  <a:lnTo>
                    <a:pt x="34251" y="159512"/>
                  </a:lnTo>
                  <a:lnTo>
                    <a:pt x="26962" y="205651"/>
                  </a:lnTo>
                  <a:lnTo>
                    <a:pt x="17259" y="239661"/>
                  </a:lnTo>
                  <a:lnTo>
                    <a:pt x="19037" y="260972"/>
                  </a:lnTo>
                  <a:lnTo>
                    <a:pt x="46139" y="269036"/>
                  </a:lnTo>
                  <a:lnTo>
                    <a:pt x="65659" y="260248"/>
                  </a:lnTo>
                  <a:close/>
                </a:path>
                <a:path extrusionOk="0" h="1173479" w="1287145">
                  <a:moveTo>
                    <a:pt x="73139" y="741654"/>
                  </a:moveTo>
                  <a:lnTo>
                    <a:pt x="48475" y="709142"/>
                  </a:lnTo>
                  <a:lnTo>
                    <a:pt x="40703" y="637501"/>
                  </a:lnTo>
                  <a:lnTo>
                    <a:pt x="45440" y="585635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26" y="491985"/>
                  </a:lnTo>
                  <a:lnTo>
                    <a:pt x="24587" y="516013"/>
                  </a:lnTo>
                  <a:lnTo>
                    <a:pt x="23444" y="556120"/>
                  </a:lnTo>
                  <a:lnTo>
                    <a:pt x="30251" y="606996"/>
                  </a:lnTo>
                  <a:lnTo>
                    <a:pt x="35763" y="663308"/>
                  </a:lnTo>
                  <a:lnTo>
                    <a:pt x="34518" y="719061"/>
                  </a:lnTo>
                  <a:lnTo>
                    <a:pt x="28803" y="772566"/>
                  </a:lnTo>
                  <a:lnTo>
                    <a:pt x="21005" y="825030"/>
                  </a:lnTo>
                  <a:lnTo>
                    <a:pt x="13500" y="877646"/>
                  </a:lnTo>
                  <a:lnTo>
                    <a:pt x="44742" y="861822"/>
                  </a:lnTo>
                  <a:lnTo>
                    <a:pt x="58229" y="824128"/>
                  </a:lnTo>
                  <a:lnTo>
                    <a:pt x="64274" y="779183"/>
                  </a:lnTo>
                  <a:lnTo>
                    <a:pt x="73139" y="741654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112" y="697331"/>
                  </a:lnTo>
                  <a:lnTo>
                    <a:pt x="439267" y="691019"/>
                  </a:lnTo>
                  <a:lnTo>
                    <a:pt x="433882" y="686752"/>
                  </a:lnTo>
                  <a:lnTo>
                    <a:pt x="425450" y="685190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87" y="699350"/>
                  </a:lnTo>
                  <a:lnTo>
                    <a:pt x="406361" y="707466"/>
                  </a:lnTo>
                  <a:lnTo>
                    <a:pt x="408609" y="715073"/>
                  </a:lnTo>
                  <a:lnTo>
                    <a:pt x="414274" y="721118"/>
                  </a:lnTo>
                  <a:lnTo>
                    <a:pt x="421741" y="725106"/>
                  </a:lnTo>
                  <a:lnTo>
                    <a:pt x="429425" y="726554"/>
                  </a:lnTo>
                  <a:lnTo>
                    <a:pt x="439089" y="726554"/>
                  </a:lnTo>
                  <a:lnTo>
                    <a:pt x="442937" y="716051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40" y="1092377"/>
                  </a:moveTo>
                  <a:lnTo>
                    <a:pt x="491032" y="1083932"/>
                  </a:lnTo>
                  <a:lnTo>
                    <a:pt x="474103" y="1061999"/>
                  </a:lnTo>
                  <a:lnTo>
                    <a:pt x="474192" y="1031582"/>
                  </a:lnTo>
                  <a:lnTo>
                    <a:pt x="473163" y="997737"/>
                  </a:lnTo>
                  <a:lnTo>
                    <a:pt x="471424" y="958367"/>
                  </a:lnTo>
                  <a:lnTo>
                    <a:pt x="476465" y="913130"/>
                  </a:lnTo>
                  <a:lnTo>
                    <a:pt x="480733" y="869734"/>
                  </a:lnTo>
                  <a:lnTo>
                    <a:pt x="476681" y="835875"/>
                  </a:lnTo>
                  <a:lnTo>
                    <a:pt x="456768" y="819226"/>
                  </a:lnTo>
                  <a:lnTo>
                    <a:pt x="439737" y="830580"/>
                  </a:lnTo>
                  <a:lnTo>
                    <a:pt x="444944" y="868959"/>
                  </a:lnTo>
                  <a:lnTo>
                    <a:pt x="458774" y="923112"/>
                  </a:lnTo>
                  <a:lnTo>
                    <a:pt x="467601" y="981824"/>
                  </a:lnTo>
                  <a:lnTo>
                    <a:pt x="466128" y="1036040"/>
                  </a:lnTo>
                  <a:lnTo>
                    <a:pt x="456806" y="1085075"/>
                  </a:lnTo>
                  <a:lnTo>
                    <a:pt x="437654" y="1130300"/>
                  </a:lnTo>
                  <a:lnTo>
                    <a:pt x="406666" y="1173124"/>
                  </a:lnTo>
                  <a:lnTo>
                    <a:pt x="440918" y="1163078"/>
                  </a:lnTo>
                  <a:lnTo>
                    <a:pt x="465861" y="1139609"/>
                  </a:lnTo>
                  <a:lnTo>
                    <a:pt x="495312" y="1112710"/>
                  </a:lnTo>
                  <a:lnTo>
                    <a:pt x="543140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74"/>
                  </a:lnTo>
                  <a:lnTo>
                    <a:pt x="1250442" y="27762"/>
                  </a:lnTo>
                  <a:lnTo>
                    <a:pt x="1245069" y="23495"/>
                  </a:lnTo>
                  <a:lnTo>
                    <a:pt x="1236624" y="21932"/>
                  </a:lnTo>
                  <a:lnTo>
                    <a:pt x="1229563" y="23863"/>
                  </a:lnTo>
                  <a:lnTo>
                    <a:pt x="1223467" y="28956"/>
                  </a:lnTo>
                  <a:lnTo>
                    <a:pt x="1219161" y="36093"/>
                  </a:lnTo>
                  <a:lnTo>
                    <a:pt x="1217536" y="44196"/>
                  </a:lnTo>
                  <a:lnTo>
                    <a:pt x="1219784" y="51816"/>
                  </a:lnTo>
                  <a:lnTo>
                    <a:pt x="1225448" y="57861"/>
                  </a:lnTo>
                  <a:lnTo>
                    <a:pt x="1232928" y="61849"/>
                  </a:lnTo>
                  <a:lnTo>
                    <a:pt x="1240599" y="63284"/>
                  </a:lnTo>
                  <a:lnTo>
                    <a:pt x="1250264" y="63284"/>
                  </a:lnTo>
                  <a:lnTo>
                    <a:pt x="1254125" y="52793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29" y="471131"/>
                  </a:lnTo>
                  <a:lnTo>
                    <a:pt x="1221676" y="444500"/>
                  </a:lnTo>
                  <a:lnTo>
                    <a:pt x="1217206" y="408876"/>
                  </a:lnTo>
                  <a:lnTo>
                    <a:pt x="1218946" y="371398"/>
                  </a:lnTo>
                  <a:lnTo>
                    <a:pt x="1217536" y="339255"/>
                  </a:lnTo>
                  <a:lnTo>
                    <a:pt x="1217193" y="298450"/>
                  </a:lnTo>
                  <a:lnTo>
                    <a:pt x="1224711" y="250469"/>
                  </a:lnTo>
                  <a:lnTo>
                    <a:pt x="1230020" y="205320"/>
                  </a:lnTo>
                  <a:lnTo>
                    <a:pt x="1223035" y="172986"/>
                  </a:lnTo>
                  <a:lnTo>
                    <a:pt x="1193685" y="163487"/>
                  </a:lnTo>
                  <a:lnTo>
                    <a:pt x="1177404" y="177457"/>
                  </a:lnTo>
                  <a:lnTo>
                    <a:pt x="1176807" y="209003"/>
                  </a:lnTo>
                  <a:lnTo>
                    <a:pt x="1185151" y="252095"/>
                  </a:lnTo>
                  <a:lnTo>
                    <a:pt x="1195666" y="300710"/>
                  </a:lnTo>
                  <a:lnTo>
                    <a:pt x="1201635" y="348792"/>
                  </a:lnTo>
                  <a:lnTo>
                    <a:pt x="1202626" y="399630"/>
                  </a:lnTo>
                  <a:lnTo>
                    <a:pt x="1197660" y="441147"/>
                  </a:lnTo>
                  <a:lnTo>
                    <a:pt x="1180160" y="478637"/>
                  </a:lnTo>
                  <a:lnTo>
                    <a:pt x="1130579" y="531253"/>
                  </a:lnTo>
                  <a:lnTo>
                    <a:pt x="1139520" y="531685"/>
                  </a:lnTo>
                  <a:lnTo>
                    <a:pt x="1165009" y="522820"/>
                  </a:lnTo>
                  <a:lnTo>
                    <a:pt x="1201635" y="508762"/>
                  </a:lnTo>
                  <a:lnTo>
                    <a:pt x="1244015" y="493649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9" name="Google Shape;729;p1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757510" y="3528276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456551" y="2883545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789949" y="3294122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1"/>
            <p:cNvSpPr/>
            <p:nvPr/>
          </p:nvSpPr>
          <p:spPr>
            <a:xfrm>
              <a:off x="17737045" y="975930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17714146" y="9745838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7705536" y="970472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35" name="Google Shape;735;p1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3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11"/>
            <p:cNvSpPr/>
            <p:nvPr/>
          </p:nvSpPr>
          <p:spPr>
            <a:xfrm>
              <a:off x="16774941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37" name="Google Shape;737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2" y="9789033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11"/>
            <p:cNvSpPr/>
            <p:nvPr/>
          </p:nvSpPr>
          <p:spPr>
            <a:xfrm>
              <a:off x="17569674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39" name="Google Shape;739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7" y="9809312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11"/>
            <p:cNvSpPr/>
            <p:nvPr/>
          </p:nvSpPr>
          <p:spPr>
            <a:xfrm>
              <a:off x="16800861" y="8638608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16751845" y="8553711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8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2127947" y="4193519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4791683" y="6304310"/>
              <a:ext cx="11047095" cy="941705"/>
            </a:xfrm>
            <a:custGeom>
              <a:rect b="b" l="l" r="r" t="t"/>
              <a:pathLst>
                <a:path extrusionOk="0" h="941704" w="11047094">
                  <a:moveTo>
                    <a:pt x="214862" y="49003"/>
                  </a:moveTo>
                  <a:lnTo>
                    <a:pt x="0" y="49003"/>
                  </a:lnTo>
                  <a:lnTo>
                    <a:pt x="0" y="931071"/>
                  </a:lnTo>
                  <a:lnTo>
                    <a:pt x="214862" y="931071"/>
                  </a:lnTo>
                  <a:lnTo>
                    <a:pt x="214862" y="567940"/>
                  </a:lnTo>
                  <a:lnTo>
                    <a:pt x="763955" y="567940"/>
                  </a:lnTo>
                  <a:lnTo>
                    <a:pt x="763955" y="394543"/>
                  </a:lnTo>
                  <a:lnTo>
                    <a:pt x="214862" y="394543"/>
                  </a:lnTo>
                  <a:lnTo>
                    <a:pt x="214862" y="49003"/>
                  </a:lnTo>
                  <a:close/>
                </a:path>
                <a:path extrusionOk="0" h="941704" w="11047094">
                  <a:moveTo>
                    <a:pt x="763955" y="567940"/>
                  </a:moveTo>
                  <a:lnTo>
                    <a:pt x="549093" y="567940"/>
                  </a:lnTo>
                  <a:lnTo>
                    <a:pt x="549093" y="931071"/>
                  </a:lnTo>
                  <a:lnTo>
                    <a:pt x="763955" y="931071"/>
                  </a:lnTo>
                  <a:lnTo>
                    <a:pt x="763955" y="567940"/>
                  </a:lnTo>
                  <a:close/>
                </a:path>
                <a:path extrusionOk="0" h="941704" w="11047094">
                  <a:moveTo>
                    <a:pt x="763955" y="49003"/>
                  </a:moveTo>
                  <a:lnTo>
                    <a:pt x="549093" y="49003"/>
                  </a:lnTo>
                  <a:lnTo>
                    <a:pt x="549093" y="394543"/>
                  </a:lnTo>
                  <a:lnTo>
                    <a:pt x="763955" y="394543"/>
                  </a:lnTo>
                  <a:lnTo>
                    <a:pt x="763955" y="49003"/>
                  </a:lnTo>
                  <a:close/>
                </a:path>
                <a:path extrusionOk="0" h="941704" w="11047094">
                  <a:moveTo>
                    <a:pt x="1336225" y="36438"/>
                  </a:moveTo>
                  <a:lnTo>
                    <a:pt x="1287272" y="38750"/>
                  </a:lnTo>
                  <a:lnTo>
                    <a:pt x="1239927" y="45686"/>
                  </a:lnTo>
                  <a:lnTo>
                    <a:pt x="1194190" y="57246"/>
                  </a:lnTo>
                  <a:lnTo>
                    <a:pt x="1150061" y="73430"/>
                  </a:lnTo>
                  <a:lnTo>
                    <a:pt x="1107541" y="94238"/>
                  </a:lnTo>
                  <a:lnTo>
                    <a:pt x="1067986" y="119167"/>
                  </a:lnTo>
                  <a:lnTo>
                    <a:pt x="1031749" y="147714"/>
                  </a:lnTo>
                  <a:lnTo>
                    <a:pt x="998828" y="179881"/>
                  </a:lnTo>
                  <a:lnTo>
                    <a:pt x="969225" y="215666"/>
                  </a:lnTo>
                  <a:lnTo>
                    <a:pt x="942939" y="255070"/>
                  </a:lnTo>
                  <a:lnTo>
                    <a:pt x="921226" y="297339"/>
                  </a:lnTo>
                  <a:lnTo>
                    <a:pt x="904339" y="341719"/>
                  </a:lnTo>
                  <a:lnTo>
                    <a:pt x="892276" y="388210"/>
                  </a:lnTo>
                  <a:lnTo>
                    <a:pt x="885039" y="436811"/>
                  </a:lnTo>
                  <a:lnTo>
                    <a:pt x="882626" y="487524"/>
                  </a:lnTo>
                  <a:lnTo>
                    <a:pt x="885039" y="538287"/>
                  </a:lnTo>
                  <a:lnTo>
                    <a:pt x="892276" y="587039"/>
                  </a:lnTo>
                  <a:lnTo>
                    <a:pt x="904339" y="633781"/>
                  </a:lnTo>
                  <a:lnTo>
                    <a:pt x="921226" y="678513"/>
                  </a:lnTo>
                  <a:lnTo>
                    <a:pt x="942939" y="721234"/>
                  </a:lnTo>
                  <a:lnTo>
                    <a:pt x="969225" y="760638"/>
                  </a:lnTo>
                  <a:lnTo>
                    <a:pt x="998828" y="796423"/>
                  </a:lnTo>
                  <a:lnTo>
                    <a:pt x="1031749" y="828590"/>
                  </a:lnTo>
                  <a:lnTo>
                    <a:pt x="1067986" y="857138"/>
                  </a:lnTo>
                  <a:lnTo>
                    <a:pt x="1107541" y="882067"/>
                  </a:lnTo>
                  <a:lnTo>
                    <a:pt x="1150061" y="902875"/>
                  </a:lnTo>
                  <a:lnTo>
                    <a:pt x="1194190" y="919058"/>
                  </a:lnTo>
                  <a:lnTo>
                    <a:pt x="1239927" y="930618"/>
                  </a:lnTo>
                  <a:lnTo>
                    <a:pt x="1287272" y="937554"/>
                  </a:lnTo>
                  <a:lnTo>
                    <a:pt x="1336225" y="939866"/>
                  </a:lnTo>
                  <a:lnTo>
                    <a:pt x="1385128" y="937554"/>
                  </a:lnTo>
                  <a:lnTo>
                    <a:pt x="1432323" y="930618"/>
                  </a:lnTo>
                  <a:lnTo>
                    <a:pt x="1477808" y="919058"/>
                  </a:lnTo>
                  <a:lnTo>
                    <a:pt x="1521585" y="902875"/>
                  </a:lnTo>
                  <a:lnTo>
                    <a:pt x="1563653" y="882067"/>
                  </a:lnTo>
                  <a:lnTo>
                    <a:pt x="1603157" y="857138"/>
                  </a:lnTo>
                  <a:lnTo>
                    <a:pt x="1639244" y="828590"/>
                  </a:lnTo>
                  <a:lnTo>
                    <a:pt x="1671913" y="796423"/>
                  </a:lnTo>
                  <a:lnTo>
                    <a:pt x="1701165" y="760638"/>
                  </a:lnTo>
                  <a:lnTo>
                    <a:pt x="1712171" y="743851"/>
                  </a:lnTo>
                  <a:lnTo>
                    <a:pt x="1336225" y="743851"/>
                  </a:lnTo>
                  <a:lnTo>
                    <a:pt x="1285494" y="739532"/>
                  </a:lnTo>
                  <a:lnTo>
                    <a:pt x="1240103" y="726574"/>
                  </a:lnTo>
                  <a:lnTo>
                    <a:pt x="1200051" y="704978"/>
                  </a:lnTo>
                  <a:lnTo>
                    <a:pt x="1165340" y="674743"/>
                  </a:lnTo>
                  <a:lnTo>
                    <a:pt x="1137854" y="636656"/>
                  </a:lnTo>
                  <a:lnTo>
                    <a:pt x="1118221" y="592756"/>
                  </a:lnTo>
                  <a:lnTo>
                    <a:pt x="1106442" y="543046"/>
                  </a:lnTo>
                  <a:lnTo>
                    <a:pt x="1102515" y="487524"/>
                  </a:lnTo>
                  <a:lnTo>
                    <a:pt x="1106442" y="431531"/>
                  </a:lnTo>
                  <a:lnTo>
                    <a:pt x="1118221" y="381663"/>
                  </a:lnTo>
                  <a:lnTo>
                    <a:pt x="1137854" y="337921"/>
                  </a:lnTo>
                  <a:lnTo>
                    <a:pt x="1165340" y="300305"/>
                  </a:lnTo>
                  <a:lnTo>
                    <a:pt x="1200051" y="270070"/>
                  </a:lnTo>
                  <a:lnTo>
                    <a:pt x="1240103" y="248474"/>
                  </a:lnTo>
                  <a:lnTo>
                    <a:pt x="1285494" y="235516"/>
                  </a:lnTo>
                  <a:lnTo>
                    <a:pt x="1336225" y="231197"/>
                  </a:lnTo>
                  <a:lnTo>
                    <a:pt x="1711590" y="231197"/>
                  </a:lnTo>
                  <a:lnTo>
                    <a:pt x="1701567" y="215666"/>
                  </a:lnTo>
                  <a:lnTo>
                    <a:pt x="1672516" y="179881"/>
                  </a:lnTo>
                  <a:lnTo>
                    <a:pt x="1639847" y="147714"/>
                  </a:lnTo>
                  <a:lnTo>
                    <a:pt x="1603559" y="119167"/>
                  </a:lnTo>
                  <a:lnTo>
                    <a:pt x="1563653" y="94238"/>
                  </a:lnTo>
                  <a:lnTo>
                    <a:pt x="1521585" y="73430"/>
                  </a:lnTo>
                  <a:lnTo>
                    <a:pt x="1477808" y="57246"/>
                  </a:lnTo>
                  <a:lnTo>
                    <a:pt x="1432323" y="45686"/>
                  </a:lnTo>
                  <a:lnTo>
                    <a:pt x="1385128" y="38750"/>
                  </a:lnTo>
                  <a:lnTo>
                    <a:pt x="1336225" y="36438"/>
                  </a:lnTo>
                  <a:close/>
                </a:path>
                <a:path extrusionOk="0" h="941704" w="11047094">
                  <a:moveTo>
                    <a:pt x="1711590" y="231197"/>
                  </a:moveTo>
                  <a:lnTo>
                    <a:pt x="1336225" y="231197"/>
                  </a:lnTo>
                  <a:lnTo>
                    <a:pt x="1386328" y="235594"/>
                  </a:lnTo>
                  <a:lnTo>
                    <a:pt x="1431091" y="248788"/>
                  </a:lnTo>
                  <a:lnTo>
                    <a:pt x="1470514" y="270777"/>
                  </a:lnTo>
                  <a:lnTo>
                    <a:pt x="1504597" y="301561"/>
                  </a:lnTo>
                  <a:lnTo>
                    <a:pt x="1532633" y="339099"/>
                  </a:lnTo>
                  <a:lnTo>
                    <a:pt x="1552658" y="382606"/>
                  </a:lnTo>
                  <a:lnTo>
                    <a:pt x="1564674" y="432081"/>
                  </a:lnTo>
                  <a:lnTo>
                    <a:pt x="1568679" y="487524"/>
                  </a:lnTo>
                  <a:lnTo>
                    <a:pt x="1564674" y="542496"/>
                  </a:lnTo>
                  <a:lnTo>
                    <a:pt x="1552658" y="591814"/>
                  </a:lnTo>
                  <a:lnTo>
                    <a:pt x="1532633" y="635478"/>
                  </a:lnTo>
                  <a:lnTo>
                    <a:pt x="1504597" y="673487"/>
                  </a:lnTo>
                  <a:lnTo>
                    <a:pt x="1470514" y="704271"/>
                  </a:lnTo>
                  <a:lnTo>
                    <a:pt x="1431091" y="726260"/>
                  </a:lnTo>
                  <a:lnTo>
                    <a:pt x="1386328" y="739454"/>
                  </a:lnTo>
                  <a:lnTo>
                    <a:pt x="1336225" y="743851"/>
                  </a:lnTo>
                  <a:lnTo>
                    <a:pt x="1712171" y="743851"/>
                  </a:lnTo>
                  <a:lnTo>
                    <a:pt x="1748711" y="678513"/>
                  </a:lnTo>
                  <a:lnTo>
                    <a:pt x="1765599" y="633781"/>
                  </a:lnTo>
                  <a:lnTo>
                    <a:pt x="1777661" y="587039"/>
                  </a:lnTo>
                  <a:lnTo>
                    <a:pt x="1784899" y="538287"/>
                  </a:lnTo>
                  <a:lnTo>
                    <a:pt x="1787311" y="487524"/>
                  </a:lnTo>
                  <a:lnTo>
                    <a:pt x="1784899" y="436811"/>
                  </a:lnTo>
                  <a:lnTo>
                    <a:pt x="1777661" y="388210"/>
                  </a:lnTo>
                  <a:lnTo>
                    <a:pt x="1765599" y="341719"/>
                  </a:lnTo>
                  <a:lnTo>
                    <a:pt x="1748711" y="297339"/>
                  </a:lnTo>
                  <a:lnTo>
                    <a:pt x="1726999" y="255070"/>
                  </a:lnTo>
                  <a:lnTo>
                    <a:pt x="1711590" y="231197"/>
                  </a:lnTo>
                  <a:close/>
                </a:path>
                <a:path extrusionOk="0" h="941704" w="11047094">
                  <a:moveTo>
                    <a:pt x="2090296" y="49003"/>
                  </a:moveTo>
                  <a:lnTo>
                    <a:pt x="1860355" y="49003"/>
                  </a:lnTo>
                  <a:lnTo>
                    <a:pt x="2084013" y="931071"/>
                  </a:lnTo>
                  <a:lnTo>
                    <a:pt x="2344110" y="931071"/>
                  </a:lnTo>
                  <a:lnTo>
                    <a:pt x="2404368" y="691078"/>
                  </a:lnTo>
                  <a:lnTo>
                    <a:pt x="2217203" y="691078"/>
                  </a:lnTo>
                  <a:lnTo>
                    <a:pt x="2090296" y="49003"/>
                  </a:lnTo>
                  <a:close/>
                </a:path>
                <a:path extrusionOk="0" h="941704" w="11047094">
                  <a:moveTo>
                    <a:pt x="2681306" y="350565"/>
                  </a:moveTo>
                  <a:lnTo>
                    <a:pt x="2489865" y="350565"/>
                  </a:lnTo>
                  <a:lnTo>
                    <a:pt x="2630593" y="931071"/>
                  </a:lnTo>
                  <a:lnTo>
                    <a:pt x="2890690" y="931071"/>
                  </a:lnTo>
                  <a:lnTo>
                    <a:pt x="2953252" y="691078"/>
                  </a:lnTo>
                  <a:lnTo>
                    <a:pt x="2761270" y="691078"/>
                  </a:lnTo>
                  <a:lnTo>
                    <a:pt x="2681306" y="350565"/>
                  </a:lnTo>
                  <a:close/>
                </a:path>
                <a:path extrusionOk="0" h="941704" w="11047094">
                  <a:moveTo>
                    <a:pt x="2610490" y="49003"/>
                  </a:moveTo>
                  <a:lnTo>
                    <a:pt x="2374266" y="49003"/>
                  </a:lnTo>
                  <a:lnTo>
                    <a:pt x="2217203" y="691078"/>
                  </a:lnTo>
                  <a:lnTo>
                    <a:pt x="2404368" y="691078"/>
                  </a:lnTo>
                  <a:lnTo>
                    <a:pt x="2489865" y="350565"/>
                  </a:lnTo>
                  <a:lnTo>
                    <a:pt x="2681306" y="350565"/>
                  </a:lnTo>
                  <a:lnTo>
                    <a:pt x="2610490" y="49003"/>
                  </a:lnTo>
                  <a:close/>
                </a:path>
                <a:path extrusionOk="0" h="941704" w="11047094">
                  <a:moveTo>
                    <a:pt x="3120631" y="49003"/>
                  </a:moveTo>
                  <a:lnTo>
                    <a:pt x="2889434" y="49003"/>
                  </a:lnTo>
                  <a:lnTo>
                    <a:pt x="2761270" y="691078"/>
                  </a:lnTo>
                  <a:lnTo>
                    <a:pt x="2953252" y="691078"/>
                  </a:lnTo>
                  <a:lnTo>
                    <a:pt x="3120631" y="49003"/>
                  </a:lnTo>
                  <a:close/>
                </a:path>
                <a:path extrusionOk="0" h="941704" w="11047094">
                  <a:moveTo>
                    <a:pt x="3709520" y="49003"/>
                  </a:moveTo>
                  <a:lnTo>
                    <a:pt x="3494657" y="49003"/>
                  </a:lnTo>
                  <a:lnTo>
                    <a:pt x="3494657" y="931071"/>
                  </a:lnTo>
                  <a:lnTo>
                    <a:pt x="3709520" y="931071"/>
                  </a:lnTo>
                  <a:lnTo>
                    <a:pt x="3709520" y="49003"/>
                  </a:lnTo>
                  <a:close/>
                </a:path>
                <a:path extrusionOk="0" h="941704" w="11047094">
                  <a:moveTo>
                    <a:pt x="4068783" y="667204"/>
                  </a:moveTo>
                  <a:lnTo>
                    <a:pt x="3840099" y="667204"/>
                  </a:lnTo>
                  <a:lnTo>
                    <a:pt x="3844025" y="708983"/>
                  </a:lnTo>
                  <a:lnTo>
                    <a:pt x="3853292" y="747621"/>
                  </a:lnTo>
                  <a:lnTo>
                    <a:pt x="3867899" y="783117"/>
                  </a:lnTo>
                  <a:lnTo>
                    <a:pt x="3912976" y="844372"/>
                  </a:lnTo>
                  <a:lnTo>
                    <a:pt x="3941875" y="869502"/>
                  </a:lnTo>
                  <a:lnTo>
                    <a:pt x="3974545" y="890862"/>
                  </a:lnTo>
                  <a:lnTo>
                    <a:pt x="4010983" y="908454"/>
                  </a:lnTo>
                  <a:lnTo>
                    <a:pt x="4050563" y="922197"/>
                  </a:lnTo>
                  <a:lnTo>
                    <a:pt x="4092656" y="932013"/>
                  </a:lnTo>
                  <a:lnTo>
                    <a:pt x="4137262" y="937903"/>
                  </a:lnTo>
                  <a:lnTo>
                    <a:pt x="4184381" y="939866"/>
                  </a:lnTo>
                  <a:lnTo>
                    <a:pt x="4232364" y="937589"/>
                  </a:lnTo>
                  <a:lnTo>
                    <a:pt x="4277049" y="930757"/>
                  </a:lnTo>
                  <a:lnTo>
                    <a:pt x="4318435" y="919369"/>
                  </a:lnTo>
                  <a:lnTo>
                    <a:pt x="4356522" y="903428"/>
                  </a:lnTo>
                  <a:lnTo>
                    <a:pt x="4390762" y="883638"/>
                  </a:lnTo>
                  <a:lnTo>
                    <a:pt x="4446049" y="834634"/>
                  </a:lnTo>
                  <a:lnTo>
                    <a:pt x="4484137" y="773772"/>
                  </a:lnTo>
                  <a:lnTo>
                    <a:pt x="4486342" y="767725"/>
                  </a:lnTo>
                  <a:lnTo>
                    <a:pt x="4178099" y="767725"/>
                  </a:lnTo>
                  <a:lnTo>
                    <a:pt x="4155953" y="766154"/>
                  </a:lnTo>
                  <a:lnTo>
                    <a:pt x="4118258" y="753589"/>
                  </a:lnTo>
                  <a:lnTo>
                    <a:pt x="4089750" y="727988"/>
                  </a:lnTo>
                  <a:lnTo>
                    <a:pt x="4072788" y="690293"/>
                  </a:lnTo>
                  <a:lnTo>
                    <a:pt x="4068783" y="667204"/>
                  </a:lnTo>
                  <a:close/>
                </a:path>
                <a:path extrusionOk="0" h="941704" w="11047094">
                  <a:moveTo>
                    <a:pt x="4164277" y="36438"/>
                  </a:moveTo>
                  <a:lnTo>
                    <a:pt x="4109142" y="39253"/>
                  </a:lnTo>
                  <a:lnTo>
                    <a:pt x="4058328" y="47697"/>
                  </a:lnTo>
                  <a:lnTo>
                    <a:pt x="4011838" y="61769"/>
                  </a:lnTo>
                  <a:lnTo>
                    <a:pt x="3969669" y="81471"/>
                  </a:lnTo>
                  <a:lnTo>
                    <a:pt x="3931823" y="106803"/>
                  </a:lnTo>
                  <a:lnTo>
                    <a:pt x="3892793" y="144733"/>
                  </a:lnTo>
                  <a:lnTo>
                    <a:pt x="3864914" y="189418"/>
                  </a:lnTo>
                  <a:lnTo>
                    <a:pt x="3848187" y="240856"/>
                  </a:lnTo>
                  <a:lnTo>
                    <a:pt x="3842612" y="299048"/>
                  </a:lnTo>
                  <a:lnTo>
                    <a:pt x="3845046" y="338549"/>
                  </a:lnTo>
                  <a:lnTo>
                    <a:pt x="3864522" y="405773"/>
                  </a:lnTo>
                  <a:lnTo>
                    <a:pt x="3901981" y="457682"/>
                  </a:lnTo>
                  <a:lnTo>
                    <a:pt x="3948472" y="496634"/>
                  </a:lnTo>
                  <a:lnTo>
                    <a:pt x="4003523" y="524591"/>
                  </a:lnTo>
                  <a:lnTo>
                    <a:pt x="4073259" y="550978"/>
                  </a:lnTo>
                  <a:lnTo>
                    <a:pt x="4114017" y="564171"/>
                  </a:lnTo>
                  <a:lnTo>
                    <a:pt x="4141817" y="572731"/>
                  </a:lnTo>
                  <a:lnTo>
                    <a:pt x="4166162" y="580820"/>
                  </a:lnTo>
                  <a:lnTo>
                    <a:pt x="4204486" y="595584"/>
                  </a:lnTo>
                  <a:lnTo>
                    <a:pt x="4247128" y="620557"/>
                  </a:lnTo>
                  <a:lnTo>
                    <a:pt x="4275478" y="654953"/>
                  </a:lnTo>
                  <a:lnTo>
                    <a:pt x="4281132" y="684795"/>
                  </a:lnTo>
                  <a:lnTo>
                    <a:pt x="4279404" y="703250"/>
                  </a:lnTo>
                  <a:lnTo>
                    <a:pt x="4253489" y="746364"/>
                  </a:lnTo>
                  <a:lnTo>
                    <a:pt x="4200716" y="766390"/>
                  </a:lnTo>
                  <a:lnTo>
                    <a:pt x="4178099" y="767725"/>
                  </a:lnTo>
                  <a:lnTo>
                    <a:pt x="4486342" y="767725"/>
                  </a:lnTo>
                  <a:lnTo>
                    <a:pt x="4496309" y="740396"/>
                  </a:lnTo>
                  <a:lnTo>
                    <a:pt x="4503613" y="705292"/>
                  </a:lnTo>
                  <a:lnTo>
                    <a:pt x="4506000" y="669168"/>
                  </a:lnTo>
                  <a:lnTo>
                    <a:pt x="4505966" y="667204"/>
                  </a:lnTo>
                  <a:lnTo>
                    <a:pt x="4496309" y="596526"/>
                  </a:lnTo>
                  <a:lnTo>
                    <a:pt x="4467095" y="539041"/>
                  </a:lnTo>
                  <a:lnTo>
                    <a:pt x="4424374" y="494749"/>
                  </a:lnTo>
                  <a:lnTo>
                    <a:pt x="4374113" y="462394"/>
                  </a:lnTo>
                  <a:lnTo>
                    <a:pt x="4313173" y="435379"/>
                  </a:lnTo>
                  <a:lnTo>
                    <a:pt x="4276578" y="421400"/>
                  </a:lnTo>
                  <a:lnTo>
                    <a:pt x="4235898" y="407108"/>
                  </a:lnTo>
                  <a:lnTo>
                    <a:pt x="4196004" y="393522"/>
                  </a:lnTo>
                  <a:lnTo>
                    <a:pt x="4161764" y="380407"/>
                  </a:lnTo>
                  <a:lnTo>
                    <a:pt x="4110248" y="355591"/>
                  </a:lnTo>
                  <a:lnTo>
                    <a:pt x="4080091" y="327005"/>
                  </a:lnTo>
                  <a:lnTo>
                    <a:pt x="4070039" y="288996"/>
                  </a:lnTo>
                  <a:lnTo>
                    <a:pt x="4071531" y="270698"/>
                  </a:lnTo>
                  <a:lnTo>
                    <a:pt x="4093913" y="229940"/>
                  </a:lnTo>
                  <a:lnTo>
                    <a:pt x="4138205" y="209915"/>
                  </a:lnTo>
                  <a:lnTo>
                    <a:pt x="4156738" y="208580"/>
                  </a:lnTo>
                  <a:lnTo>
                    <a:pt x="4475923" y="208580"/>
                  </a:lnTo>
                  <a:lnTo>
                    <a:pt x="4457345" y="170935"/>
                  </a:lnTo>
                  <a:lnTo>
                    <a:pt x="4431611" y="136657"/>
                  </a:lnTo>
                  <a:lnTo>
                    <a:pt x="4399244" y="106803"/>
                  </a:lnTo>
                  <a:lnTo>
                    <a:pt x="4361297" y="81471"/>
                  </a:lnTo>
                  <a:lnTo>
                    <a:pt x="4318827" y="61769"/>
                  </a:lnTo>
                  <a:lnTo>
                    <a:pt x="4271834" y="47697"/>
                  </a:lnTo>
                  <a:lnTo>
                    <a:pt x="4220317" y="39253"/>
                  </a:lnTo>
                  <a:lnTo>
                    <a:pt x="4164277" y="36438"/>
                  </a:lnTo>
                  <a:close/>
                </a:path>
                <a:path extrusionOk="0" h="941704" w="11047094">
                  <a:moveTo>
                    <a:pt x="4475923" y="208580"/>
                  </a:moveTo>
                  <a:lnTo>
                    <a:pt x="4156738" y="208580"/>
                  </a:lnTo>
                  <a:lnTo>
                    <a:pt x="4178334" y="210150"/>
                  </a:lnTo>
                  <a:lnTo>
                    <a:pt x="4197888" y="214862"/>
                  </a:lnTo>
                  <a:lnTo>
                    <a:pt x="4243673" y="246824"/>
                  </a:lnTo>
                  <a:lnTo>
                    <a:pt x="4262284" y="300305"/>
                  </a:lnTo>
                  <a:lnTo>
                    <a:pt x="4494738" y="300305"/>
                  </a:lnTo>
                  <a:lnTo>
                    <a:pt x="4488908" y="252758"/>
                  </a:lnTo>
                  <a:lnTo>
                    <a:pt x="4476444" y="209635"/>
                  </a:lnTo>
                  <a:lnTo>
                    <a:pt x="4475923" y="208580"/>
                  </a:lnTo>
                  <a:close/>
                </a:path>
                <a:path extrusionOk="0" h="941704" w="11047094">
                  <a:moveTo>
                    <a:pt x="5316680" y="38951"/>
                  </a:moveTo>
                  <a:lnTo>
                    <a:pt x="5265565" y="41263"/>
                  </a:lnTo>
                  <a:lnTo>
                    <a:pt x="5216762" y="48199"/>
                  </a:lnTo>
                  <a:lnTo>
                    <a:pt x="5170272" y="59759"/>
                  </a:lnTo>
                  <a:lnTo>
                    <a:pt x="5126093" y="75943"/>
                  </a:lnTo>
                  <a:lnTo>
                    <a:pt x="5084226" y="96751"/>
                  </a:lnTo>
                  <a:lnTo>
                    <a:pt x="5045274" y="121227"/>
                  </a:lnTo>
                  <a:lnTo>
                    <a:pt x="5009841" y="149423"/>
                  </a:lnTo>
                  <a:lnTo>
                    <a:pt x="4977926" y="181339"/>
                  </a:lnTo>
                  <a:lnTo>
                    <a:pt x="4949529" y="216973"/>
                  </a:lnTo>
                  <a:lnTo>
                    <a:pt x="4924650" y="256327"/>
                  </a:lnTo>
                  <a:lnTo>
                    <a:pt x="4904295" y="298194"/>
                  </a:lnTo>
                  <a:lnTo>
                    <a:pt x="4888463" y="342372"/>
                  </a:lnTo>
                  <a:lnTo>
                    <a:pt x="4877154" y="388863"/>
                  </a:lnTo>
                  <a:lnTo>
                    <a:pt x="4870369" y="437666"/>
                  </a:lnTo>
                  <a:lnTo>
                    <a:pt x="4868107" y="488780"/>
                  </a:lnTo>
                  <a:lnTo>
                    <a:pt x="4870369" y="539895"/>
                  </a:lnTo>
                  <a:lnTo>
                    <a:pt x="4877154" y="588698"/>
                  </a:lnTo>
                  <a:lnTo>
                    <a:pt x="4888463" y="635189"/>
                  </a:lnTo>
                  <a:lnTo>
                    <a:pt x="4904295" y="679367"/>
                  </a:lnTo>
                  <a:lnTo>
                    <a:pt x="4924650" y="721234"/>
                  </a:lnTo>
                  <a:lnTo>
                    <a:pt x="4949529" y="760186"/>
                  </a:lnTo>
                  <a:lnTo>
                    <a:pt x="4977926" y="795619"/>
                  </a:lnTo>
                  <a:lnTo>
                    <a:pt x="5009841" y="827535"/>
                  </a:lnTo>
                  <a:lnTo>
                    <a:pt x="5045274" y="855932"/>
                  </a:lnTo>
                  <a:lnTo>
                    <a:pt x="5084226" y="880810"/>
                  </a:lnTo>
                  <a:lnTo>
                    <a:pt x="5126545" y="901166"/>
                  </a:lnTo>
                  <a:lnTo>
                    <a:pt x="5171076" y="916998"/>
                  </a:lnTo>
                  <a:lnTo>
                    <a:pt x="5217818" y="928306"/>
                  </a:lnTo>
                  <a:lnTo>
                    <a:pt x="5266771" y="935091"/>
                  </a:lnTo>
                  <a:lnTo>
                    <a:pt x="5317936" y="937353"/>
                  </a:lnTo>
                  <a:lnTo>
                    <a:pt x="5371809" y="934683"/>
                  </a:lnTo>
                  <a:lnTo>
                    <a:pt x="5422854" y="926673"/>
                  </a:lnTo>
                  <a:lnTo>
                    <a:pt x="5471073" y="913323"/>
                  </a:lnTo>
                  <a:lnTo>
                    <a:pt x="5516464" y="894632"/>
                  </a:lnTo>
                  <a:lnTo>
                    <a:pt x="5558479" y="871622"/>
                  </a:lnTo>
                  <a:lnTo>
                    <a:pt x="5596567" y="845314"/>
                  </a:lnTo>
                  <a:lnTo>
                    <a:pt x="5630728" y="815708"/>
                  </a:lnTo>
                  <a:lnTo>
                    <a:pt x="5660963" y="782803"/>
                  </a:lnTo>
                  <a:lnTo>
                    <a:pt x="5687682" y="747621"/>
                  </a:lnTo>
                  <a:lnTo>
                    <a:pt x="5334271" y="747621"/>
                  </a:lnTo>
                  <a:lnTo>
                    <a:pt x="5279534" y="743380"/>
                  </a:lnTo>
                  <a:lnTo>
                    <a:pt x="5230923" y="730658"/>
                  </a:lnTo>
                  <a:lnTo>
                    <a:pt x="5188438" y="709454"/>
                  </a:lnTo>
                  <a:lnTo>
                    <a:pt x="5152078" y="679769"/>
                  </a:lnTo>
                  <a:lnTo>
                    <a:pt x="5123492" y="641917"/>
                  </a:lnTo>
                  <a:lnTo>
                    <a:pt x="5103074" y="597468"/>
                  </a:lnTo>
                  <a:lnTo>
                    <a:pt x="5090823" y="546423"/>
                  </a:lnTo>
                  <a:lnTo>
                    <a:pt x="5086740" y="488780"/>
                  </a:lnTo>
                  <a:lnTo>
                    <a:pt x="5090666" y="434515"/>
                  </a:lnTo>
                  <a:lnTo>
                    <a:pt x="5102446" y="386061"/>
                  </a:lnTo>
                  <a:lnTo>
                    <a:pt x="5122079" y="343418"/>
                  </a:lnTo>
                  <a:lnTo>
                    <a:pt x="5149565" y="306587"/>
                  </a:lnTo>
                  <a:lnTo>
                    <a:pt x="5183569" y="276352"/>
                  </a:lnTo>
                  <a:lnTo>
                    <a:pt x="5222756" y="254756"/>
                  </a:lnTo>
                  <a:lnTo>
                    <a:pt x="5267127" y="241798"/>
                  </a:lnTo>
                  <a:lnTo>
                    <a:pt x="5316680" y="237479"/>
                  </a:lnTo>
                  <a:lnTo>
                    <a:pt x="5691757" y="237479"/>
                  </a:lnTo>
                  <a:lnTo>
                    <a:pt x="5687550" y="228834"/>
                  </a:lnTo>
                  <a:lnTo>
                    <a:pt x="5658651" y="186365"/>
                  </a:lnTo>
                  <a:lnTo>
                    <a:pt x="5623820" y="148619"/>
                  </a:lnTo>
                  <a:lnTo>
                    <a:pt x="5583059" y="115598"/>
                  </a:lnTo>
                  <a:lnTo>
                    <a:pt x="5545643" y="92178"/>
                  </a:lnTo>
                  <a:lnTo>
                    <a:pt x="5505435" y="73016"/>
                  </a:lnTo>
                  <a:lnTo>
                    <a:pt x="5462435" y="58113"/>
                  </a:lnTo>
                  <a:lnTo>
                    <a:pt x="5416642" y="47468"/>
                  </a:lnTo>
                  <a:lnTo>
                    <a:pt x="5368057" y="41080"/>
                  </a:lnTo>
                  <a:lnTo>
                    <a:pt x="5316680" y="38951"/>
                  </a:lnTo>
                  <a:close/>
                </a:path>
                <a:path extrusionOk="0" h="941704" w="11047094">
                  <a:moveTo>
                    <a:pt x="5742635" y="433494"/>
                  </a:moveTo>
                  <a:lnTo>
                    <a:pt x="5275215" y="433494"/>
                  </a:lnTo>
                  <a:lnTo>
                    <a:pt x="5275215" y="591814"/>
                  </a:lnTo>
                  <a:lnTo>
                    <a:pt x="5547877" y="591814"/>
                  </a:lnTo>
                  <a:lnTo>
                    <a:pt x="5533427" y="627310"/>
                  </a:lnTo>
                  <a:lnTo>
                    <a:pt x="5493219" y="685110"/>
                  </a:lnTo>
                  <a:lnTo>
                    <a:pt x="5438875" y="725004"/>
                  </a:lnTo>
                  <a:lnTo>
                    <a:pt x="5372280" y="745108"/>
                  </a:lnTo>
                  <a:lnTo>
                    <a:pt x="5334271" y="747621"/>
                  </a:lnTo>
                  <a:lnTo>
                    <a:pt x="5687682" y="747621"/>
                  </a:lnTo>
                  <a:lnTo>
                    <a:pt x="5710280" y="710868"/>
                  </a:lnTo>
                  <a:lnTo>
                    <a:pt x="5728578" y="672780"/>
                  </a:lnTo>
                  <a:lnTo>
                    <a:pt x="5742635" y="633279"/>
                  </a:lnTo>
                  <a:lnTo>
                    <a:pt x="5742635" y="433494"/>
                  </a:lnTo>
                  <a:close/>
                </a:path>
                <a:path extrusionOk="0" h="941704" w="11047094">
                  <a:moveTo>
                    <a:pt x="5691757" y="237479"/>
                  </a:moveTo>
                  <a:lnTo>
                    <a:pt x="5316680" y="237479"/>
                  </a:lnTo>
                  <a:lnTo>
                    <a:pt x="5345815" y="238971"/>
                  </a:lnTo>
                  <a:lnTo>
                    <a:pt x="5372909" y="243448"/>
                  </a:lnTo>
                  <a:lnTo>
                    <a:pt x="5420970" y="261353"/>
                  </a:lnTo>
                  <a:lnTo>
                    <a:pt x="5460864" y="289310"/>
                  </a:lnTo>
                  <a:lnTo>
                    <a:pt x="5490078" y="327948"/>
                  </a:lnTo>
                  <a:lnTo>
                    <a:pt x="5727557" y="327948"/>
                  </a:lnTo>
                  <a:lnTo>
                    <a:pt x="5710519" y="276029"/>
                  </a:lnTo>
                  <a:lnTo>
                    <a:pt x="5691757" y="237479"/>
                  </a:lnTo>
                  <a:close/>
                </a:path>
                <a:path extrusionOk="0" h="941704" w="11047094">
                  <a:moveTo>
                    <a:pt x="6076513" y="49003"/>
                  </a:moveTo>
                  <a:lnTo>
                    <a:pt x="5861650" y="49003"/>
                  </a:lnTo>
                  <a:lnTo>
                    <a:pt x="5861650" y="931071"/>
                  </a:lnTo>
                  <a:lnTo>
                    <a:pt x="6076513" y="931071"/>
                  </a:lnTo>
                  <a:lnTo>
                    <a:pt x="6076513" y="49003"/>
                  </a:lnTo>
                  <a:close/>
                </a:path>
                <a:path extrusionOk="0" h="941704" w="11047094">
                  <a:moveTo>
                    <a:pt x="6633047" y="221145"/>
                  </a:moveTo>
                  <a:lnTo>
                    <a:pt x="6418184" y="221145"/>
                  </a:lnTo>
                  <a:lnTo>
                    <a:pt x="6418184" y="931071"/>
                  </a:lnTo>
                  <a:lnTo>
                    <a:pt x="6633047" y="931071"/>
                  </a:lnTo>
                  <a:lnTo>
                    <a:pt x="6633047" y="221145"/>
                  </a:lnTo>
                  <a:close/>
                </a:path>
                <a:path extrusionOk="0" h="941704" w="11047094">
                  <a:moveTo>
                    <a:pt x="6866757" y="49003"/>
                  </a:moveTo>
                  <a:lnTo>
                    <a:pt x="6184474" y="49003"/>
                  </a:lnTo>
                  <a:lnTo>
                    <a:pt x="6184474" y="221145"/>
                  </a:lnTo>
                  <a:lnTo>
                    <a:pt x="6866757" y="221145"/>
                  </a:lnTo>
                  <a:lnTo>
                    <a:pt x="6866757" y="49003"/>
                  </a:lnTo>
                  <a:close/>
                </a:path>
                <a:path extrusionOk="0" h="941704" w="11047094">
                  <a:moveTo>
                    <a:pt x="7451955" y="49003"/>
                  </a:moveTo>
                  <a:lnTo>
                    <a:pt x="7237093" y="49003"/>
                  </a:lnTo>
                  <a:lnTo>
                    <a:pt x="7237159" y="576736"/>
                  </a:lnTo>
                  <a:lnTo>
                    <a:pt x="7240077" y="632336"/>
                  </a:lnTo>
                  <a:lnTo>
                    <a:pt x="7249030" y="684795"/>
                  </a:lnTo>
                  <a:lnTo>
                    <a:pt x="7263951" y="732857"/>
                  </a:lnTo>
                  <a:lnTo>
                    <a:pt x="7284840" y="776520"/>
                  </a:lnTo>
                  <a:lnTo>
                    <a:pt x="7310834" y="814844"/>
                  </a:lnTo>
                  <a:lnTo>
                    <a:pt x="7341068" y="848141"/>
                  </a:lnTo>
                  <a:lnTo>
                    <a:pt x="7375544" y="876413"/>
                  </a:lnTo>
                  <a:lnTo>
                    <a:pt x="7414260" y="899658"/>
                  </a:lnTo>
                  <a:lnTo>
                    <a:pt x="7457060" y="917249"/>
                  </a:lnTo>
                  <a:lnTo>
                    <a:pt x="7502529" y="929814"/>
                  </a:lnTo>
                  <a:lnTo>
                    <a:pt x="7550669" y="937353"/>
                  </a:lnTo>
                  <a:lnTo>
                    <a:pt x="7601479" y="939866"/>
                  </a:lnTo>
                  <a:lnTo>
                    <a:pt x="7652368" y="937275"/>
                  </a:lnTo>
                  <a:lnTo>
                    <a:pt x="7700744" y="929500"/>
                  </a:lnTo>
                  <a:lnTo>
                    <a:pt x="7746606" y="916542"/>
                  </a:lnTo>
                  <a:lnTo>
                    <a:pt x="7789955" y="898401"/>
                  </a:lnTo>
                  <a:lnTo>
                    <a:pt x="7830478" y="875156"/>
                  </a:lnTo>
                  <a:lnTo>
                    <a:pt x="7866602" y="846885"/>
                  </a:lnTo>
                  <a:lnTo>
                    <a:pt x="7898329" y="813587"/>
                  </a:lnTo>
                  <a:lnTo>
                    <a:pt x="7925658" y="775264"/>
                  </a:lnTo>
                  <a:lnTo>
                    <a:pt x="7942961" y="741338"/>
                  </a:lnTo>
                  <a:lnTo>
                    <a:pt x="7605249" y="741338"/>
                  </a:lnTo>
                  <a:lnTo>
                    <a:pt x="7569831" y="738668"/>
                  </a:lnTo>
                  <a:lnTo>
                    <a:pt x="7512660" y="717308"/>
                  </a:lnTo>
                  <a:lnTo>
                    <a:pt x="7473865" y="674979"/>
                  </a:lnTo>
                  <a:lnTo>
                    <a:pt x="7454389" y="614038"/>
                  </a:lnTo>
                  <a:lnTo>
                    <a:pt x="7451955" y="576736"/>
                  </a:lnTo>
                  <a:lnTo>
                    <a:pt x="7451955" y="49003"/>
                  </a:lnTo>
                  <a:close/>
                </a:path>
                <a:path extrusionOk="0" h="941704" w="11047094">
                  <a:moveTo>
                    <a:pt x="7975918" y="49003"/>
                  </a:moveTo>
                  <a:lnTo>
                    <a:pt x="7761056" y="49003"/>
                  </a:lnTo>
                  <a:lnTo>
                    <a:pt x="7761056" y="576736"/>
                  </a:lnTo>
                  <a:lnTo>
                    <a:pt x="7758543" y="614038"/>
                  </a:lnTo>
                  <a:lnTo>
                    <a:pt x="7738439" y="674979"/>
                  </a:lnTo>
                  <a:lnTo>
                    <a:pt x="7698545" y="717308"/>
                  </a:lnTo>
                  <a:lnTo>
                    <a:pt x="7640745" y="738668"/>
                  </a:lnTo>
                  <a:lnTo>
                    <a:pt x="7605249" y="741338"/>
                  </a:lnTo>
                  <a:lnTo>
                    <a:pt x="7942961" y="741338"/>
                  </a:lnTo>
                  <a:lnTo>
                    <a:pt x="7947647" y="732150"/>
                  </a:lnTo>
                  <a:lnTo>
                    <a:pt x="7963353" y="684481"/>
                  </a:lnTo>
                  <a:lnTo>
                    <a:pt x="7972777" y="632258"/>
                  </a:lnTo>
                  <a:lnTo>
                    <a:pt x="7975849" y="576736"/>
                  </a:lnTo>
                  <a:lnTo>
                    <a:pt x="7975918" y="49003"/>
                  </a:lnTo>
                  <a:close/>
                </a:path>
                <a:path extrusionOk="0" h="941704" w="11047094">
                  <a:moveTo>
                    <a:pt x="8330351" y="667204"/>
                  </a:moveTo>
                  <a:lnTo>
                    <a:pt x="8101667" y="667204"/>
                  </a:lnTo>
                  <a:lnTo>
                    <a:pt x="8105594" y="708983"/>
                  </a:lnTo>
                  <a:lnTo>
                    <a:pt x="8114860" y="747621"/>
                  </a:lnTo>
                  <a:lnTo>
                    <a:pt x="8129467" y="783117"/>
                  </a:lnTo>
                  <a:lnTo>
                    <a:pt x="8174544" y="844372"/>
                  </a:lnTo>
                  <a:lnTo>
                    <a:pt x="8203444" y="869502"/>
                  </a:lnTo>
                  <a:lnTo>
                    <a:pt x="8236113" y="890862"/>
                  </a:lnTo>
                  <a:lnTo>
                    <a:pt x="8272552" y="908454"/>
                  </a:lnTo>
                  <a:lnTo>
                    <a:pt x="8312132" y="922197"/>
                  </a:lnTo>
                  <a:lnTo>
                    <a:pt x="8354225" y="932013"/>
                  </a:lnTo>
                  <a:lnTo>
                    <a:pt x="8398831" y="937903"/>
                  </a:lnTo>
                  <a:lnTo>
                    <a:pt x="8445950" y="939866"/>
                  </a:lnTo>
                  <a:lnTo>
                    <a:pt x="8493933" y="937589"/>
                  </a:lnTo>
                  <a:lnTo>
                    <a:pt x="8538617" y="930757"/>
                  </a:lnTo>
                  <a:lnTo>
                    <a:pt x="8580003" y="919369"/>
                  </a:lnTo>
                  <a:lnTo>
                    <a:pt x="8618091" y="903428"/>
                  </a:lnTo>
                  <a:lnTo>
                    <a:pt x="8652331" y="883638"/>
                  </a:lnTo>
                  <a:lnTo>
                    <a:pt x="8707617" y="834634"/>
                  </a:lnTo>
                  <a:lnTo>
                    <a:pt x="8745705" y="773772"/>
                  </a:lnTo>
                  <a:lnTo>
                    <a:pt x="8747910" y="767725"/>
                  </a:lnTo>
                  <a:lnTo>
                    <a:pt x="8439667" y="767725"/>
                  </a:lnTo>
                  <a:lnTo>
                    <a:pt x="8417521" y="766154"/>
                  </a:lnTo>
                  <a:lnTo>
                    <a:pt x="8379826" y="753589"/>
                  </a:lnTo>
                  <a:lnTo>
                    <a:pt x="8351319" y="727988"/>
                  </a:lnTo>
                  <a:lnTo>
                    <a:pt x="8334356" y="690293"/>
                  </a:lnTo>
                  <a:lnTo>
                    <a:pt x="8330351" y="667204"/>
                  </a:lnTo>
                  <a:close/>
                </a:path>
                <a:path extrusionOk="0" h="941704" w="11047094">
                  <a:moveTo>
                    <a:pt x="8425846" y="36438"/>
                  </a:moveTo>
                  <a:lnTo>
                    <a:pt x="8370710" y="39253"/>
                  </a:lnTo>
                  <a:lnTo>
                    <a:pt x="8319897" y="47697"/>
                  </a:lnTo>
                  <a:lnTo>
                    <a:pt x="8273406" y="61769"/>
                  </a:lnTo>
                  <a:lnTo>
                    <a:pt x="8231238" y="81471"/>
                  </a:lnTo>
                  <a:lnTo>
                    <a:pt x="8193392" y="106803"/>
                  </a:lnTo>
                  <a:lnTo>
                    <a:pt x="8154362" y="144733"/>
                  </a:lnTo>
                  <a:lnTo>
                    <a:pt x="8126483" y="189418"/>
                  </a:lnTo>
                  <a:lnTo>
                    <a:pt x="8109756" y="240856"/>
                  </a:lnTo>
                  <a:lnTo>
                    <a:pt x="8104180" y="299048"/>
                  </a:lnTo>
                  <a:lnTo>
                    <a:pt x="8106615" y="338549"/>
                  </a:lnTo>
                  <a:lnTo>
                    <a:pt x="8126091" y="405773"/>
                  </a:lnTo>
                  <a:lnTo>
                    <a:pt x="8163550" y="457682"/>
                  </a:lnTo>
                  <a:lnTo>
                    <a:pt x="8210041" y="496634"/>
                  </a:lnTo>
                  <a:lnTo>
                    <a:pt x="8265091" y="524591"/>
                  </a:lnTo>
                  <a:lnTo>
                    <a:pt x="8334828" y="550978"/>
                  </a:lnTo>
                  <a:lnTo>
                    <a:pt x="8375586" y="564171"/>
                  </a:lnTo>
                  <a:lnTo>
                    <a:pt x="8403386" y="572731"/>
                  </a:lnTo>
                  <a:lnTo>
                    <a:pt x="8427731" y="580820"/>
                  </a:lnTo>
                  <a:lnTo>
                    <a:pt x="8466054" y="595584"/>
                  </a:lnTo>
                  <a:lnTo>
                    <a:pt x="8508697" y="620557"/>
                  </a:lnTo>
                  <a:lnTo>
                    <a:pt x="8537046" y="654953"/>
                  </a:lnTo>
                  <a:lnTo>
                    <a:pt x="8542700" y="684795"/>
                  </a:lnTo>
                  <a:lnTo>
                    <a:pt x="8540973" y="703250"/>
                  </a:lnTo>
                  <a:lnTo>
                    <a:pt x="8515058" y="746364"/>
                  </a:lnTo>
                  <a:lnTo>
                    <a:pt x="8462284" y="766390"/>
                  </a:lnTo>
                  <a:lnTo>
                    <a:pt x="8439667" y="767725"/>
                  </a:lnTo>
                  <a:lnTo>
                    <a:pt x="8747910" y="767725"/>
                  </a:lnTo>
                  <a:lnTo>
                    <a:pt x="8757878" y="740396"/>
                  </a:lnTo>
                  <a:lnTo>
                    <a:pt x="8765181" y="705292"/>
                  </a:lnTo>
                  <a:lnTo>
                    <a:pt x="8767569" y="669168"/>
                  </a:lnTo>
                  <a:lnTo>
                    <a:pt x="8767535" y="667204"/>
                  </a:lnTo>
                  <a:lnTo>
                    <a:pt x="8757878" y="596526"/>
                  </a:lnTo>
                  <a:lnTo>
                    <a:pt x="8728663" y="539041"/>
                  </a:lnTo>
                  <a:lnTo>
                    <a:pt x="8685942" y="494749"/>
                  </a:lnTo>
                  <a:lnTo>
                    <a:pt x="8635682" y="462394"/>
                  </a:lnTo>
                  <a:lnTo>
                    <a:pt x="8574742" y="435379"/>
                  </a:lnTo>
                  <a:lnTo>
                    <a:pt x="8538146" y="421400"/>
                  </a:lnTo>
                  <a:lnTo>
                    <a:pt x="8497467" y="407108"/>
                  </a:lnTo>
                  <a:lnTo>
                    <a:pt x="8457573" y="393522"/>
                  </a:lnTo>
                  <a:lnTo>
                    <a:pt x="8423333" y="380407"/>
                  </a:lnTo>
                  <a:lnTo>
                    <a:pt x="8371816" y="355591"/>
                  </a:lnTo>
                  <a:lnTo>
                    <a:pt x="8341660" y="327005"/>
                  </a:lnTo>
                  <a:lnTo>
                    <a:pt x="8331608" y="288996"/>
                  </a:lnTo>
                  <a:lnTo>
                    <a:pt x="8333100" y="270698"/>
                  </a:lnTo>
                  <a:lnTo>
                    <a:pt x="8355482" y="229940"/>
                  </a:lnTo>
                  <a:lnTo>
                    <a:pt x="8399773" y="209915"/>
                  </a:lnTo>
                  <a:lnTo>
                    <a:pt x="8418307" y="208580"/>
                  </a:lnTo>
                  <a:lnTo>
                    <a:pt x="8737491" y="208580"/>
                  </a:lnTo>
                  <a:lnTo>
                    <a:pt x="8718913" y="170935"/>
                  </a:lnTo>
                  <a:lnTo>
                    <a:pt x="8693180" y="136657"/>
                  </a:lnTo>
                  <a:lnTo>
                    <a:pt x="8660812" y="106803"/>
                  </a:lnTo>
                  <a:lnTo>
                    <a:pt x="8622866" y="81471"/>
                  </a:lnTo>
                  <a:lnTo>
                    <a:pt x="8580396" y="61769"/>
                  </a:lnTo>
                  <a:lnTo>
                    <a:pt x="8533402" y="47697"/>
                  </a:lnTo>
                  <a:lnTo>
                    <a:pt x="8481886" y="39253"/>
                  </a:lnTo>
                  <a:lnTo>
                    <a:pt x="8425846" y="36438"/>
                  </a:lnTo>
                  <a:close/>
                </a:path>
                <a:path extrusionOk="0" h="941704" w="11047094">
                  <a:moveTo>
                    <a:pt x="8737491" y="208580"/>
                  </a:moveTo>
                  <a:lnTo>
                    <a:pt x="8418307" y="208580"/>
                  </a:lnTo>
                  <a:lnTo>
                    <a:pt x="8439903" y="210150"/>
                  </a:lnTo>
                  <a:lnTo>
                    <a:pt x="8459457" y="214862"/>
                  </a:lnTo>
                  <a:lnTo>
                    <a:pt x="8505241" y="246824"/>
                  </a:lnTo>
                  <a:lnTo>
                    <a:pt x="8523853" y="300305"/>
                  </a:lnTo>
                  <a:lnTo>
                    <a:pt x="8756307" y="300305"/>
                  </a:lnTo>
                  <a:lnTo>
                    <a:pt x="8750477" y="252758"/>
                  </a:lnTo>
                  <a:lnTo>
                    <a:pt x="8738012" y="209635"/>
                  </a:lnTo>
                  <a:lnTo>
                    <a:pt x="8737491" y="208580"/>
                  </a:lnTo>
                  <a:close/>
                </a:path>
                <a:path extrusionOk="0" h="941704" w="11047094">
                  <a:moveTo>
                    <a:pt x="9440141" y="49003"/>
                  </a:moveTo>
                  <a:lnTo>
                    <a:pt x="8899843" y="49003"/>
                  </a:lnTo>
                  <a:lnTo>
                    <a:pt x="8899843" y="931071"/>
                  </a:lnTo>
                  <a:lnTo>
                    <a:pt x="9440141" y="931071"/>
                  </a:lnTo>
                  <a:lnTo>
                    <a:pt x="9440141" y="758929"/>
                  </a:lnTo>
                  <a:lnTo>
                    <a:pt x="9114706" y="758929"/>
                  </a:lnTo>
                  <a:lnTo>
                    <a:pt x="9114706" y="565427"/>
                  </a:lnTo>
                  <a:lnTo>
                    <a:pt x="9402445" y="565427"/>
                  </a:lnTo>
                  <a:lnTo>
                    <a:pt x="9402445" y="399569"/>
                  </a:lnTo>
                  <a:lnTo>
                    <a:pt x="9114706" y="399569"/>
                  </a:lnTo>
                  <a:lnTo>
                    <a:pt x="9114706" y="221145"/>
                  </a:lnTo>
                  <a:lnTo>
                    <a:pt x="9440141" y="221145"/>
                  </a:lnTo>
                  <a:lnTo>
                    <a:pt x="9440141" y="49003"/>
                  </a:lnTo>
                  <a:close/>
                </a:path>
                <a:path extrusionOk="0" h="941704" w="11047094">
                  <a:moveTo>
                    <a:pt x="9910094" y="49003"/>
                  </a:moveTo>
                  <a:lnTo>
                    <a:pt x="9579632" y="49003"/>
                  </a:lnTo>
                  <a:lnTo>
                    <a:pt x="9579632" y="931071"/>
                  </a:lnTo>
                  <a:lnTo>
                    <a:pt x="9910094" y="931071"/>
                  </a:lnTo>
                  <a:lnTo>
                    <a:pt x="9964023" y="928859"/>
                  </a:lnTo>
                  <a:lnTo>
                    <a:pt x="10015238" y="922225"/>
                  </a:lnTo>
                  <a:lnTo>
                    <a:pt x="10063739" y="911168"/>
                  </a:lnTo>
                  <a:lnTo>
                    <a:pt x="10109527" y="895687"/>
                  </a:lnTo>
                  <a:lnTo>
                    <a:pt x="10152600" y="875784"/>
                  </a:lnTo>
                  <a:lnTo>
                    <a:pt x="10192858" y="851861"/>
                  </a:lnTo>
                  <a:lnTo>
                    <a:pt x="10229196" y="824318"/>
                  </a:lnTo>
                  <a:lnTo>
                    <a:pt x="10261614" y="793157"/>
                  </a:lnTo>
                  <a:lnTo>
                    <a:pt x="10290112" y="758376"/>
                  </a:lnTo>
                  <a:lnTo>
                    <a:pt x="10298604" y="745108"/>
                  </a:lnTo>
                  <a:lnTo>
                    <a:pt x="9794495" y="745108"/>
                  </a:lnTo>
                  <a:lnTo>
                    <a:pt x="9794495" y="232453"/>
                  </a:lnTo>
                  <a:lnTo>
                    <a:pt x="10297032" y="232453"/>
                  </a:lnTo>
                  <a:lnTo>
                    <a:pt x="10290162" y="221697"/>
                  </a:lnTo>
                  <a:lnTo>
                    <a:pt x="10261815" y="186917"/>
                  </a:lnTo>
                  <a:lnTo>
                    <a:pt x="10229649" y="155756"/>
                  </a:lnTo>
                  <a:lnTo>
                    <a:pt x="10193662" y="128213"/>
                  </a:lnTo>
                  <a:lnTo>
                    <a:pt x="10153856" y="104290"/>
                  </a:lnTo>
                  <a:lnTo>
                    <a:pt x="10110733" y="84386"/>
                  </a:lnTo>
                  <a:lnTo>
                    <a:pt x="10064795" y="68906"/>
                  </a:lnTo>
                  <a:lnTo>
                    <a:pt x="10016042" y="57849"/>
                  </a:lnTo>
                  <a:lnTo>
                    <a:pt x="9964475" y="51215"/>
                  </a:lnTo>
                  <a:lnTo>
                    <a:pt x="9910094" y="49003"/>
                  </a:lnTo>
                  <a:close/>
                </a:path>
                <a:path extrusionOk="0" h="941704" w="11047094">
                  <a:moveTo>
                    <a:pt x="10297032" y="232453"/>
                  </a:moveTo>
                  <a:lnTo>
                    <a:pt x="9896273" y="232453"/>
                  </a:lnTo>
                  <a:lnTo>
                    <a:pt x="9953836" y="236694"/>
                  </a:lnTo>
                  <a:lnTo>
                    <a:pt x="10004646" y="249416"/>
                  </a:lnTo>
                  <a:lnTo>
                    <a:pt x="10048702" y="270620"/>
                  </a:lnTo>
                  <a:lnTo>
                    <a:pt x="10086005" y="300305"/>
                  </a:lnTo>
                  <a:lnTo>
                    <a:pt x="10115690" y="337607"/>
                  </a:lnTo>
                  <a:lnTo>
                    <a:pt x="10136893" y="381663"/>
                  </a:lnTo>
                  <a:lnTo>
                    <a:pt x="10149615" y="432473"/>
                  </a:lnTo>
                  <a:lnTo>
                    <a:pt x="10153856" y="490037"/>
                  </a:lnTo>
                  <a:lnTo>
                    <a:pt x="10149615" y="547522"/>
                  </a:lnTo>
                  <a:lnTo>
                    <a:pt x="10136893" y="598097"/>
                  </a:lnTo>
                  <a:lnTo>
                    <a:pt x="10115690" y="641760"/>
                  </a:lnTo>
                  <a:lnTo>
                    <a:pt x="10086005" y="678513"/>
                  </a:lnTo>
                  <a:lnTo>
                    <a:pt x="10048702" y="707648"/>
                  </a:lnTo>
                  <a:lnTo>
                    <a:pt x="10004646" y="728459"/>
                  </a:lnTo>
                  <a:lnTo>
                    <a:pt x="9953836" y="740946"/>
                  </a:lnTo>
                  <a:lnTo>
                    <a:pt x="9896273" y="745108"/>
                  </a:lnTo>
                  <a:lnTo>
                    <a:pt x="10298604" y="745108"/>
                  </a:lnTo>
                  <a:lnTo>
                    <a:pt x="10335534" y="678513"/>
                  </a:lnTo>
                  <a:lnTo>
                    <a:pt x="10351681" y="634937"/>
                  </a:lnTo>
                  <a:lnTo>
                    <a:pt x="10363241" y="588949"/>
                  </a:lnTo>
                  <a:lnTo>
                    <a:pt x="10370176" y="540649"/>
                  </a:lnTo>
                  <a:lnTo>
                    <a:pt x="10372488" y="490037"/>
                  </a:lnTo>
                  <a:lnTo>
                    <a:pt x="10370176" y="439023"/>
                  </a:lnTo>
                  <a:lnTo>
                    <a:pt x="10363241" y="390522"/>
                  </a:lnTo>
                  <a:lnTo>
                    <a:pt x="10351681" y="344534"/>
                  </a:lnTo>
                  <a:lnTo>
                    <a:pt x="10335497" y="301058"/>
                  </a:lnTo>
                  <a:lnTo>
                    <a:pt x="10314689" y="260096"/>
                  </a:lnTo>
                  <a:lnTo>
                    <a:pt x="10297032" y="232453"/>
                  </a:lnTo>
                  <a:close/>
                </a:path>
                <a:path extrusionOk="0" h="941704" w="11047094">
                  <a:moveTo>
                    <a:pt x="11033681" y="175910"/>
                  </a:moveTo>
                  <a:lnTo>
                    <a:pt x="10747634" y="175910"/>
                  </a:lnTo>
                  <a:lnTo>
                    <a:pt x="10767817" y="177481"/>
                  </a:lnTo>
                  <a:lnTo>
                    <a:pt x="10785643" y="182193"/>
                  </a:lnTo>
                  <a:lnTo>
                    <a:pt x="10824673" y="214784"/>
                  </a:lnTo>
                  <a:lnTo>
                    <a:pt x="10838101" y="270148"/>
                  </a:lnTo>
                  <a:lnTo>
                    <a:pt x="10834882" y="299127"/>
                  </a:lnTo>
                  <a:lnTo>
                    <a:pt x="10809124" y="342476"/>
                  </a:lnTo>
                  <a:lnTo>
                    <a:pt x="10758549" y="367292"/>
                  </a:lnTo>
                  <a:lnTo>
                    <a:pt x="10685044" y="379229"/>
                  </a:lnTo>
                  <a:lnTo>
                    <a:pt x="10639574" y="380721"/>
                  </a:lnTo>
                  <a:lnTo>
                    <a:pt x="10564184" y="380721"/>
                  </a:lnTo>
                  <a:lnTo>
                    <a:pt x="10570466" y="614431"/>
                  </a:lnTo>
                  <a:lnTo>
                    <a:pt x="10758942" y="614431"/>
                  </a:lnTo>
                  <a:lnTo>
                    <a:pt x="10765224" y="520193"/>
                  </a:lnTo>
                  <a:lnTo>
                    <a:pt x="10825537" y="515560"/>
                  </a:lnTo>
                  <a:lnTo>
                    <a:pt x="10879567" y="502916"/>
                  </a:lnTo>
                  <a:lnTo>
                    <a:pt x="10927314" y="482262"/>
                  </a:lnTo>
                  <a:lnTo>
                    <a:pt x="10968779" y="453598"/>
                  </a:lnTo>
                  <a:lnTo>
                    <a:pt x="11002862" y="417081"/>
                  </a:lnTo>
                  <a:lnTo>
                    <a:pt x="11027206" y="374124"/>
                  </a:lnTo>
                  <a:lnTo>
                    <a:pt x="11041813" y="324728"/>
                  </a:lnTo>
                  <a:lnTo>
                    <a:pt x="11046682" y="268892"/>
                  </a:lnTo>
                  <a:lnTo>
                    <a:pt x="11043415" y="219938"/>
                  </a:lnTo>
                  <a:lnTo>
                    <a:pt x="11033681" y="175910"/>
                  </a:lnTo>
                  <a:close/>
                </a:path>
                <a:path extrusionOk="0" h="941704" w="11047094">
                  <a:moveTo>
                    <a:pt x="10750147" y="0"/>
                  </a:moveTo>
                  <a:lnTo>
                    <a:pt x="10703499" y="2277"/>
                  </a:lnTo>
                  <a:lnTo>
                    <a:pt x="10660306" y="9109"/>
                  </a:lnTo>
                  <a:lnTo>
                    <a:pt x="10620569" y="20496"/>
                  </a:lnTo>
                  <a:lnTo>
                    <a:pt x="10584287" y="36438"/>
                  </a:lnTo>
                  <a:lnTo>
                    <a:pt x="10524604" y="78217"/>
                  </a:lnTo>
                  <a:lnTo>
                    <a:pt x="10481254" y="133189"/>
                  </a:lnTo>
                  <a:lnTo>
                    <a:pt x="10456438" y="198527"/>
                  </a:lnTo>
                  <a:lnTo>
                    <a:pt x="10449841" y="271405"/>
                  </a:lnTo>
                  <a:lnTo>
                    <a:pt x="10652140" y="271405"/>
                  </a:lnTo>
                  <a:lnTo>
                    <a:pt x="10653710" y="250594"/>
                  </a:lnTo>
                  <a:lnTo>
                    <a:pt x="10658422" y="232139"/>
                  </a:lnTo>
                  <a:lnTo>
                    <a:pt x="10691090" y="190753"/>
                  </a:lnTo>
                  <a:lnTo>
                    <a:pt x="10747634" y="175910"/>
                  </a:lnTo>
                  <a:lnTo>
                    <a:pt x="11033681" y="175910"/>
                  </a:lnTo>
                  <a:lnTo>
                    <a:pt x="11033614" y="175609"/>
                  </a:lnTo>
                  <a:lnTo>
                    <a:pt x="11017280" y="135903"/>
                  </a:lnTo>
                  <a:lnTo>
                    <a:pt x="10994412" y="100822"/>
                  </a:lnTo>
                  <a:lnTo>
                    <a:pt x="10965010" y="70364"/>
                  </a:lnTo>
                  <a:lnTo>
                    <a:pt x="10930682" y="45033"/>
                  </a:lnTo>
                  <a:lnTo>
                    <a:pt x="10892032" y="25331"/>
                  </a:lnTo>
                  <a:lnTo>
                    <a:pt x="10849059" y="11258"/>
                  </a:lnTo>
                  <a:lnTo>
                    <a:pt x="10801764" y="2814"/>
                  </a:lnTo>
                  <a:lnTo>
                    <a:pt x="10750147" y="0"/>
                  </a:lnTo>
                  <a:close/>
                </a:path>
                <a:path extrusionOk="0" h="941704" w="11047094">
                  <a:moveTo>
                    <a:pt x="10667217" y="707413"/>
                  </a:moveTo>
                  <a:lnTo>
                    <a:pt x="10615700" y="715894"/>
                  </a:lnTo>
                  <a:lnTo>
                    <a:pt x="10574236" y="741338"/>
                  </a:lnTo>
                  <a:lnTo>
                    <a:pt x="10547849" y="779348"/>
                  </a:lnTo>
                  <a:lnTo>
                    <a:pt x="10539054" y="825524"/>
                  </a:lnTo>
                  <a:lnTo>
                    <a:pt x="10541253" y="849084"/>
                  </a:lnTo>
                  <a:lnTo>
                    <a:pt x="10558844" y="890548"/>
                  </a:lnTo>
                  <a:lnTo>
                    <a:pt x="10593711" y="922746"/>
                  </a:lnTo>
                  <a:lnTo>
                    <a:pt x="10640202" y="939081"/>
                  </a:lnTo>
                  <a:lnTo>
                    <a:pt x="10667217" y="941123"/>
                  </a:lnTo>
                  <a:lnTo>
                    <a:pt x="10693604" y="939081"/>
                  </a:lnTo>
                  <a:lnTo>
                    <a:pt x="10738838" y="922746"/>
                  </a:lnTo>
                  <a:lnTo>
                    <a:pt x="10773627" y="890548"/>
                  </a:lnTo>
                  <a:lnTo>
                    <a:pt x="10791847" y="849084"/>
                  </a:lnTo>
                  <a:lnTo>
                    <a:pt x="10794124" y="825524"/>
                  </a:lnTo>
                  <a:lnTo>
                    <a:pt x="10791847" y="801415"/>
                  </a:lnTo>
                  <a:lnTo>
                    <a:pt x="10773627" y="759322"/>
                  </a:lnTo>
                  <a:lnTo>
                    <a:pt x="10738838" y="726496"/>
                  </a:lnTo>
                  <a:lnTo>
                    <a:pt x="10693604" y="709533"/>
                  </a:lnTo>
                  <a:lnTo>
                    <a:pt x="10667217" y="707413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46" name="Google Shape;746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4"/>
              <a:ext cx="5735662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12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752" name="Google Shape;752;p12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23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3095371" y="8846064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34" y="20904"/>
                  </a:moveTo>
                  <a:lnTo>
                    <a:pt x="328218" y="0"/>
                  </a:lnTo>
                  <a:lnTo>
                    <a:pt x="0" y="1224889"/>
                  </a:lnTo>
                  <a:lnTo>
                    <a:pt x="1993" y="1229753"/>
                  </a:lnTo>
                  <a:lnTo>
                    <a:pt x="51638" y="1248981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16" y="1245793"/>
                  </a:lnTo>
                  <a:lnTo>
                    <a:pt x="406234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911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3230502" y="8746289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2859859" y="9327210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58" name="Google Shape;75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5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p12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sp>
          <p:nvSpPr>
            <p:cNvPr id="760" name="Google Shape;760;p12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9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3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3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2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40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4440882" y="1544048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9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7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2" name="Google Shape;76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12"/>
            <p:cNvSpPr/>
            <p:nvPr/>
          </p:nvSpPr>
          <p:spPr>
            <a:xfrm>
              <a:off x="8753659" y="1842875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8994329" y="3239460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8923151" y="2341171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8938652" y="2362438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9497713" y="2578455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6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8" name="Google Shape;768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25118" y="2255270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Google Shape;769;p12"/>
            <p:cNvSpPr/>
            <p:nvPr/>
          </p:nvSpPr>
          <p:spPr>
            <a:xfrm>
              <a:off x="8962127" y="2597433"/>
              <a:ext cx="688340" cy="588645"/>
            </a:xfrm>
            <a:custGeom>
              <a:rect b="b" l="l" r="r" t="t"/>
              <a:pathLst>
                <a:path extrusionOk="0" h="588644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0579050" y="3090308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5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71" name="Google Shape;77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44322" y="2619655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01837" y="2083948"/>
              <a:ext cx="2673787" cy="1912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12"/>
            <p:cNvSpPr/>
            <p:nvPr/>
          </p:nvSpPr>
          <p:spPr>
            <a:xfrm>
              <a:off x="10185438" y="3027558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80" y="407695"/>
                  </a:moveTo>
                  <a:lnTo>
                    <a:pt x="485470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23" y="318236"/>
                  </a:lnTo>
                  <a:lnTo>
                    <a:pt x="313537" y="283591"/>
                  </a:lnTo>
                  <a:lnTo>
                    <a:pt x="272999" y="257149"/>
                  </a:lnTo>
                  <a:lnTo>
                    <a:pt x="233400" y="243370"/>
                  </a:lnTo>
                  <a:lnTo>
                    <a:pt x="195846" y="246748"/>
                  </a:lnTo>
                  <a:lnTo>
                    <a:pt x="161442" y="271741"/>
                  </a:lnTo>
                  <a:lnTo>
                    <a:pt x="0" y="447052"/>
                  </a:lnTo>
                  <a:lnTo>
                    <a:pt x="41186" y="454393"/>
                  </a:lnTo>
                  <a:lnTo>
                    <a:pt x="86575" y="460476"/>
                  </a:lnTo>
                  <a:lnTo>
                    <a:pt x="134937" y="464515"/>
                  </a:lnTo>
                  <a:lnTo>
                    <a:pt x="185051" y="465696"/>
                  </a:lnTo>
                  <a:lnTo>
                    <a:pt x="235699" y="463232"/>
                  </a:lnTo>
                  <a:lnTo>
                    <a:pt x="285661" y="456311"/>
                  </a:lnTo>
                  <a:lnTo>
                    <a:pt x="333679" y="444131"/>
                  </a:lnTo>
                  <a:lnTo>
                    <a:pt x="379006" y="458698"/>
                  </a:lnTo>
                  <a:lnTo>
                    <a:pt x="431139" y="464019"/>
                  </a:lnTo>
                  <a:lnTo>
                    <a:pt x="476834" y="457923"/>
                  </a:lnTo>
                  <a:lnTo>
                    <a:pt x="502856" y="438238"/>
                  </a:lnTo>
                  <a:lnTo>
                    <a:pt x="505180" y="407695"/>
                  </a:lnTo>
                  <a:close/>
                </a:path>
                <a:path extrusionOk="0" h="466089" w="561340">
                  <a:moveTo>
                    <a:pt x="560768" y="301078"/>
                  </a:moveTo>
                  <a:lnTo>
                    <a:pt x="547065" y="273799"/>
                  </a:lnTo>
                  <a:lnTo>
                    <a:pt x="521627" y="248716"/>
                  </a:lnTo>
                  <a:lnTo>
                    <a:pt x="490664" y="230352"/>
                  </a:lnTo>
                  <a:lnTo>
                    <a:pt x="482092" y="190411"/>
                  </a:lnTo>
                  <a:lnTo>
                    <a:pt x="466763" y="148704"/>
                  </a:lnTo>
                  <a:lnTo>
                    <a:pt x="443293" y="107022"/>
                  </a:lnTo>
                  <a:lnTo>
                    <a:pt x="410324" y="67157"/>
                  </a:lnTo>
                  <a:lnTo>
                    <a:pt x="366471" y="30886"/>
                  </a:lnTo>
                  <a:lnTo>
                    <a:pt x="310362" y="0"/>
                  </a:lnTo>
                  <a:lnTo>
                    <a:pt x="242163" y="218859"/>
                  </a:lnTo>
                  <a:lnTo>
                    <a:pt x="284251" y="255244"/>
                  </a:lnTo>
                  <a:lnTo>
                    <a:pt x="332867" y="279463"/>
                  </a:lnTo>
                  <a:lnTo>
                    <a:pt x="382955" y="293687"/>
                  </a:lnTo>
                  <a:lnTo>
                    <a:pt x="429412" y="300126"/>
                  </a:lnTo>
                  <a:lnTo>
                    <a:pt x="456628" y="317436"/>
                  </a:lnTo>
                  <a:lnTo>
                    <a:pt x="493090" y="334111"/>
                  </a:lnTo>
                  <a:lnTo>
                    <a:pt x="529475" y="340283"/>
                  </a:lnTo>
                  <a:lnTo>
                    <a:pt x="556463" y="326021"/>
                  </a:lnTo>
                  <a:lnTo>
                    <a:pt x="560768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9981138" y="2724714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75" name="Google Shape;775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55772" y="2926602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" name="Google Shape;776;p12"/>
            <p:cNvSpPr/>
            <p:nvPr/>
          </p:nvSpPr>
          <p:spPr>
            <a:xfrm>
              <a:off x="9651971" y="2716314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77" name="Google Shape;777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089577" y="2538422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98985" y="2398222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12"/>
            <p:cNvSpPr/>
            <p:nvPr/>
          </p:nvSpPr>
          <p:spPr>
            <a:xfrm>
              <a:off x="9574119" y="2406034"/>
              <a:ext cx="575945" cy="728345"/>
            </a:xfrm>
            <a:custGeom>
              <a:rect b="b" l="l" r="r" t="t"/>
              <a:pathLst>
                <a:path extrusionOk="0" h="728344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80" name="Google Shape;780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815270" y="2663674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12"/>
            <p:cNvSpPr/>
            <p:nvPr/>
          </p:nvSpPr>
          <p:spPr>
            <a:xfrm>
              <a:off x="9801035" y="2584163"/>
              <a:ext cx="342265" cy="264795"/>
            </a:xfrm>
            <a:custGeom>
              <a:rect b="b" l="l" r="r" t="t"/>
              <a:pathLst>
                <a:path extrusionOk="0" h="264794" w="342265">
                  <a:moveTo>
                    <a:pt x="22009" y="215214"/>
                  </a:moveTo>
                  <a:lnTo>
                    <a:pt x="17424" y="211734"/>
                  </a:lnTo>
                  <a:lnTo>
                    <a:pt x="5575" y="210883"/>
                  </a:lnTo>
                  <a:lnTo>
                    <a:pt x="546" y="213690"/>
                  </a:lnTo>
                  <a:lnTo>
                    <a:pt x="0" y="221437"/>
                  </a:lnTo>
                  <a:lnTo>
                    <a:pt x="4572" y="224929"/>
                  </a:lnTo>
                  <a:lnTo>
                    <a:pt x="10502" y="225348"/>
                  </a:lnTo>
                  <a:lnTo>
                    <a:pt x="16421" y="225767"/>
                  </a:lnTo>
                  <a:lnTo>
                    <a:pt x="21450" y="222973"/>
                  </a:lnTo>
                  <a:lnTo>
                    <a:pt x="22009" y="215214"/>
                  </a:lnTo>
                  <a:close/>
                </a:path>
                <a:path extrusionOk="0" h="264794" w="342265">
                  <a:moveTo>
                    <a:pt x="57391" y="253758"/>
                  </a:moveTo>
                  <a:lnTo>
                    <a:pt x="52819" y="250266"/>
                  </a:lnTo>
                  <a:lnTo>
                    <a:pt x="40970" y="249428"/>
                  </a:lnTo>
                  <a:lnTo>
                    <a:pt x="35941" y="252222"/>
                  </a:lnTo>
                  <a:lnTo>
                    <a:pt x="35382" y="259981"/>
                  </a:lnTo>
                  <a:lnTo>
                    <a:pt x="39966" y="263461"/>
                  </a:lnTo>
                  <a:lnTo>
                    <a:pt x="45885" y="263893"/>
                  </a:lnTo>
                  <a:lnTo>
                    <a:pt x="51816" y="264312"/>
                  </a:lnTo>
                  <a:lnTo>
                    <a:pt x="56845" y="261505"/>
                  </a:lnTo>
                  <a:lnTo>
                    <a:pt x="57391" y="253758"/>
                  </a:lnTo>
                  <a:close/>
                </a:path>
                <a:path extrusionOk="0" h="264794" w="342265">
                  <a:moveTo>
                    <a:pt x="99580" y="224726"/>
                  </a:moveTo>
                  <a:lnTo>
                    <a:pt x="94996" y="221234"/>
                  </a:lnTo>
                  <a:lnTo>
                    <a:pt x="83146" y="220395"/>
                  </a:lnTo>
                  <a:lnTo>
                    <a:pt x="78117" y="223189"/>
                  </a:lnTo>
                  <a:lnTo>
                    <a:pt x="77558" y="230949"/>
                  </a:lnTo>
                  <a:lnTo>
                    <a:pt x="82143" y="234442"/>
                  </a:lnTo>
                  <a:lnTo>
                    <a:pt x="88074" y="234861"/>
                  </a:lnTo>
                  <a:lnTo>
                    <a:pt x="93992" y="235280"/>
                  </a:lnTo>
                  <a:lnTo>
                    <a:pt x="99021" y="232473"/>
                  </a:lnTo>
                  <a:lnTo>
                    <a:pt x="99580" y="224726"/>
                  </a:lnTo>
                  <a:close/>
                </a:path>
                <a:path extrusionOk="0" h="264794" w="342265">
                  <a:moveTo>
                    <a:pt x="273519" y="24003"/>
                  </a:moveTo>
                  <a:lnTo>
                    <a:pt x="271945" y="18542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14" y="0"/>
                  </a:lnTo>
                  <a:lnTo>
                    <a:pt x="227393" y="1714"/>
                  </a:lnTo>
                  <a:lnTo>
                    <a:pt x="225526" y="3556"/>
                  </a:lnTo>
                  <a:lnTo>
                    <a:pt x="211188" y="40055"/>
                  </a:lnTo>
                  <a:lnTo>
                    <a:pt x="209169" y="44767"/>
                  </a:lnTo>
                  <a:lnTo>
                    <a:pt x="211505" y="49847"/>
                  </a:lnTo>
                  <a:lnTo>
                    <a:pt x="216217" y="51523"/>
                  </a:lnTo>
                  <a:lnTo>
                    <a:pt x="220573" y="53441"/>
                  </a:lnTo>
                  <a:lnTo>
                    <a:pt x="225767" y="51168"/>
                  </a:lnTo>
                  <a:lnTo>
                    <a:pt x="227444" y="46710"/>
                  </a:lnTo>
                  <a:lnTo>
                    <a:pt x="237388" y="21450"/>
                  </a:lnTo>
                  <a:lnTo>
                    <a:pt x="259524" y="32321"/>
                  </a:lnTo>
                  <a:lnTo>
                    <a:pt x="264007" y="34429"/>
                  </a:lnTo>
                  <a:lnTo>
                    <a:pt x="269074" y="32816"/>
                  </a:lnTo>
                  <a:lnTo>
                    <a:pt x="273519" y="24003"/>
                  </a:lnTo>
                  <a:close/>
                </a:path>
                <a:path extrusionOk="0" h="264794" w="342265">
                  <a:moveTo>
                    <a:pt x="303987" y="136753"/>
                  </a:moveTo>
                  <a:lnTo>
                    <a:pt x="303707" y="132168"/>
                  </a:lnTo>
                  <a:lnTo>
                    <a:pt x="298297" y="129108"/>
                  </a:lnTo>
                  <a:lnTo>
                    <a:pt x="294220" y="131203"/>
                  </a:lnTo>
                  <a:lnTo>
                    <a:pt x="289534" y="139458"/>
                  </a:lnTo>
                  <a:lnTo>
                    <a:pt x="289826" y="144043"/>
                  </a:lnTo>
                  <a:lnTo>
                    <a:pt x="295224" y="147104"/>
                  </a:lnTo>
                  <a:lnTo>
                    <a:pt x="299313" y="145008"/>
                  </a:lnTo>
                  <a:lnTo>
                    <a:pt x="301650" y="140881"/>
                  </a:lnTo>
                  <a:lnTo>
                    <a:pt x="303987" y="136753"/>
                  </a:lnTo>
                  <a:close/>
                </a:path>
                <a:path extrusionOk="0" h="264794" w="342265">
                  <a:moveTo>
                    <a:pt x="332028" y="80949"/>
                  </a:moveTo>
                  <a:lnTo>
                    <a:pt x="331736" y="76352"/>
                  </a:lnTo>
                  <a:lnTo>
                    <a:pt x="326339" y="73291"/>
                  </a:lnTo>
                  <a:lnTo>
                    <a:pt x="322249" y="75399"/>
                  </a:lnTo>
                  <a:lnTo>
                    <a:pt x="317576" y="83642"/>
                  </a:lnTo>
                  <a:lnTo>
                    <a:pt x="317855" y="88226"/>
                  </a:lnTo>
                  <a:lnTo>
                    <a:pt x="323265" y="91300"/>
                  </a:lnTo>
                  <a:lnTo>
                    <a:pt x="327342" y="89192"/>
                  </a:lnTo>
                  <a:lnTo>
                    <a:pt x="329692" y="85064"/>
                  </a:lnTo>
                  <a:lnTo>
                    <a:pt x="332028" y="80949"/>
                  </a:lnTo>
                  <a:close/>
                </a:path>
                <a:path extrusionOk="0" h="264794" w="342265">
                  <a:moveTo>
                    <a:pt x="342036" y="121412"/>
                  </a:moveTo>
                  <a:lnTo>
                    <a:pt x="341757" y="116827"/>
                  </a:lnTo>
                  <a:lnTo>
                    <a:pt x="336346" y="113753"/>
                  </a:lnTo>
                  <a:lnTo>
                    <a:pt x="332270" y="115862"/>
                  </a:lnTo>
                  <a:lnTo>
                    <a:pt x="327583" y="124117"/>
                  </a:lnTo>
                  <a:lnTo>
                    <a:pt x="327875" y="128701"/>
                  </a:lnTo>
                  <a:lnTo>
                    <a:pt x="333273" y="131762"/>
                  </a:lnTo>
                  <a:lnTo>
                    <a:pt x="337362" y="129667"/>
                  </a:lnTo>
                  <a:lnTo>
                    <a:pt x="339699" y="125539"/>
                  </a:lnTo>
                  <a:lnTo>
                    <a:pt x="342036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82" name="Google Shape;782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973910" y="2704381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52224" y="2541372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Google Shape;784;p12"/>
            <p:cNvSpPr/>
            <p:nvPr/>
          </p:nvSpPr>
          <p:spPr>
            <a:xfrm>
              <a:off x="9753778" y="2546952"/>
              <a:ext cx="492759" cy="588645"/>
            </a:xfrm>
            <a:custGeom>
              <a:rect b="b" l="l" r="r" t="t"/>
              <a:pathLst>
                <a:path extrusionOk="0" h="588644" w="492759">
                  <a:moveTo>
                    <a:pt x="189865" y="576021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5011" y="382358"/>
                  </a:lnTo>
                  <a:lnTo>
                    <a:pt x="165036" y="325793"/>
                  </a:lnTo>
                  <a:lnTo>
                    <a:pt x="167411" y="230492"/>
                  </a:lnTo>
                  <a:lnTo>
                    <a:pt x="166395" y="193725"/>
                  </a:lnTo>
                  <a:lnTo>
                    <a:pt x="161645" y="165506"/>
                  </a:lnTo>
                  <a:lnTo>
                    <a:pt x="147320" y="139877"/>
                  </a:lnTo>
                  <a:lnTo>
                    <a:pt x="122605" y="117170"/>
                  </a:lnTo>
                  <a:lnTo>
                    <a:pt x="93129" y="107264"/>
                  </a:lnTo>
                  <a:lnTo>
                    <a:pt x="64541" y="119989"/>
                  </a:lnTo>
                  <a:lnTo>
                    <a:pt x="38138" y="186436"/>
                  </a:lnTo>
                  <a:lnTo>
                    <a:pt x="24955" y="240817"/>
                  </a:lnTo>
                  <a:lnTo>
                    <a:pt x="13398" y="300469"/>
                  </a:lnTo>
                  <a:lnTo>
                    <a:pt x="4673" y="358762"/>
                  </a:lnTo>
                  <a:lnTo>
                    <a:pt x="0" y="409079"/>
                  </a:lnTo>
                  <a:lnTo>
                    <a:pt x="584" y="444804"/>
                  </a:lnTo>
                  <a:lnTo>
                    <a:pt x="16002" y="488353"/>
                  </a:lnTo>
                  <a:lnTo>
                    <a:pt x="45999" y="528142"/>
                  </a:lnTo>
                  <a:lnTo>
                    <a:pt x="84505" y="560489"/>
                  </a:lnTo>
                  <a:lnTo>
                    <a:pt x="125374" y="581710"/>
                  </a:lnTo>
                  <a:lnTo>
                    <a:pt x="162534" y="588111"/>
                  </a:lnTo>
                  <a:lnTo>
                    <a:pt x="189865" y="576021"/>
                  </a:lnTo>
                  <a:close/>
                </a:path>
                <a:path extrusionOk="0" h="588644" w="492759">
                  <a:moveTo>
                    <a:pt x="492506" y="328764"/>
                  </a:moveTo>
                  <a:lnTo>
                    <a:pt x="472186" y="237236"/>
                  </a:lnTo>
                  <a:lnTo>
                    <a:pt x="457111" y="197510"/>
                  </a:lnTo>
                  <a:lnTo>
                    <a:pt x="433654" y="149021"/>
                  </a:lnTo>
                  <a:lnTo>
                    <a:pt x="405180" y="98450"/>
                  </a:lnTo>
                  <a:lnTo>
                    <a:pt x="375107" y="52451"/>
                  </a:lnTo>
                  <a:lnTo>
                    <a:pt x="346798" y="17703"/>
                  </a:lnTo>
                  <a:lnTo>
                    <a:pt x="291592" y="0"/>
                  </a:lnTo>
                  <a:lnTo>
                    <a:pt x="268795" y="14516"/>
                  </a:lnTo>
                  <a:lnTo>
                    <a:pt x="256108" y="38722"/>
                  </a:lnTo>
                  <a:lnTo>
                    <a:pt x="254317" y="66929"/>
                  </a:lnTo>
                  <a:lnTo>
                    <a:pt x="265963" y="100101"/>
                  </a:lnTo>
                  <a:lnTo>
                    <a:pt x="288810" y="130238"/>
                  </a:lnTo>
                  <a:lnTo>
                    <a:pt x="319100" y="158254"/>
                  </a:lnTo>
                  <a:lnTo>
                    <a:pt x="387121" y="211696"/>
                  </a:lnTo>
                  <a:lnTo>
                    <a:pt x="417385" y="238975"/>
                  </a:lnTo>
                  <a:lnTo>
                    <a:pt x="440156" y="267868"/>
                  </a:lnTo>
                  <a:lnTo>
                    <a:pt x="451713" y="299326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9410810" y="2744810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86" name="Google Shape;786;p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39620" y="2237832"/>
              <a:ext cx="2414428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12"/>
            <p:cNvSpPr/>
            <p:nvPr/>
          </p:nvSpPr>
          <p:spPr>
            <a:xfrm>
              <a:off x="9237460" y="2268378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50"/>
                  </a:moveTo>
                  <a:lnTo>
                    <a:pt x="21653" y="340995"/>
                  </a:lnTo>
                  <a:lnTo>
                    <a:pt x="12433" y="338772"/>
                  </a:lnTo>
                  <a:lnTo>
                    <a:pt x="2959" y="348246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96"/>
                  </a:lnTo>
                  <a:lnTo>
                    <a:pt x="22275" y="360159"/>
                  </a:lnTo>
                  <a:lnTo>
                    <a:pt x="27012" y="355422"/>
                  </a:lnTo>
                  <a:lnTo>
                    <a:pt x="29895" y="349250"/>
                  </a:lnTo>
                  <a:close/>
                </a:path>
                <a:path extrusionOk="0" h="1173479" w="1287145">
                  <a:moveTo>
                    <a:pt x="62064" y="430479"/>
                  </a:moveTo>
                  <a:lnTo>
                    <a:pt x="49466" y="417880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27" y="445439"/>
                  </a:lnTo>
                  <a:lnTo>
                    <a:pt x="40830" y="455942"/>
                  </a:lnTo>
                  <a:lnTo>
                    <a:pt x="48691" y="452272"/>
                  </a:lnTo>
                  <a:lnTo>
                    <a:pt x="54724" y="446239"/>
                  </a:lnTo>
                  <a:lnTo>
                    <a:pt x="60756" y="440207"/>
                  </a:lnTo>
                  <a:lnTo>
                    <a:pt x="62064" y="430479"/>
                  </a:lnTo>
                  <a:close/>
                </a:path>
                <a:path extrusionOk="0" h="1173479" w="1287145">
                  <a:moveTo>
                    <a:pt x="65659" y="260248"/>
                  </a:moveTo>
                  <a:lnTo>
                    <a:pt x="63068" y="234403"/>
                  </a:lnTo>
                  <a:lnTo>
                    <a:pt x="52070" y="195313"/>
                  </a:lnTo>
                  <a:lnTo>
                    <a:pt x="46342" y="146761"/>
                  </a:lnTo>
                  <a:lnTo>
                    <a:pt x="50063" y="94703"/>
                  </a:lnTo>
                  <a:lnTo>
                    <a:pt x="53771" y="47726"/>
                  </a:lnTo>
                  <a:lnTo>
                    <a:pt x="50749" y="13576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82" y="53492"/>
                  </a:lnTo>
                  <a:lnTo>
                    <a:pt x="31673" y="105244"/>
                  </a:lnTo>
                  <a:lnTo>
                    <a:pt x="34251" y="159524"/>
                  </a:lnTo>
                  <a:lnTo>
                    <a:pt x="26962" y="205663"/>
                  </a:lnTo>
                  <a:lnTo>
                    <a:pt x="17272" y="239661"/>
                  </a:lnTo>
                  <a:lnTo>
                    <a:pt x="19037" y="260985"/>
                  </a:lnTo>
                  <a:lnTo>
                    <a:pt x="46139" y="269049"/>
                  </a:lnTo>
                  <a:lnTo>
                    <a:pt x="65659" y="260248"/>
                  </a:lnTo>
                  <a:close/>
                </a:path>
                <a:path extrusionOk="0" h="1173479" w="1287145">
                  <a:moveTo>
                    <a:pt x="73152" y="741667"/>
                  </a:moveTo>
                  <a:lnTo>
                    <a:pt x="48475" y="709155"/>
                  </a:lnTo>
                  <a:lnTo>
                    <a:pt x="40716" y="637514"/>
                  </a:lnTo>
                  <a:lnTo>
                    <a:pt x="45440" y="585647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26" y="491998"/>
                  </a:lnTo>
                  <a:lnTo>
                    <a:pt x="24599" y="516026"/>
                  </a:lnTo>
                  <a:lnTo>
                    <a:pt x="23444" y="556133"/>
                  </a:lnTo>
                  <a:lnTo>
                    <a:pt x="30251" y="607009"/>
                  </a:lnTo>
                  <a:lnTo>
                    <a:pt x="35763" y="663321"/>
                  </a:lnTo>
                  <a:lnTo>
                    <a:pt x="34531" y="719061"/>
                  </a:lnTo>
                  <a:lnTo>
                    <a:pt x="28803" y="772579"/>
                  </a:lnTo>
                  <a:lnTo>
                    <a:pt x="21005" y="825042"/>
                  </a:lnTo>
                  <a:lnTo>
                    <a:pt x="13500" y="877658"/>
                  </a:lnTo>
                  <a:lnTo>
                    <a:pt x="44742" y="861834"/>
                  </a:lnTo>
                  <a:lnTo>
                    <a:pt x="58229" y="824128"/>
                  </a:lnTo>
                  <a:lnTo>
                    <a:pt x="64274" y="779195"/>
                  </a:lnTo>
                  <a:lnTo>
                    <a:pt x="73152" y="741667"/>
                  </a:lnTo>
                  <a:close/>
                </a:path>
                <a:path extrusionOk="0" h="1173479" w="1287145">
                  <a:moveTo>
                    <a:pt x="442950" y="705078"/>
                  </a:moveTo>
                  <a:lnTo>
                    <a:pt x="442112" y="697344"/>
                  </a:lnTo>
                  <a:lnTo>
                    <a:pt x="439267" y="691019"/>
                  </a:lnTo>
                  <a:lnTo>
                    <a:pt x="433882" y="686765"/>
                  </a:lnTo>
                  <a:lnTo>
                    <a:pt x="425450" y="685203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87" y="699350"/>
                  </a:lnTo>
                  <a:lnTo>
                    <a:pt x="406361" y="707466"/>
                  </a:lnTo>
                  <a:lnTo>
                    <a:pt x="408609" y="715086"/>
                  </a:lnTo>
                  <a:lnTo>
                    <a:pt x="414274" y="721131"/>
                  </a:lnTo>
                  <a:lnTo>
                    <a:pt x="421741" y="725119"/>
                  </a:lnTo>
                  <a:lnTo>
                    <a:pt x="429425" y="726554"/>
                  </a:lnTo>
                  <a:lnTo>
                    <a:pt x="439089" y="726554"/>
                  </a:lnTo>
                  <a:lnTo>
                    <a:pt x="442950" y="716064"/>
                  </a:lnTo>
                  <a:lnTo>
                    <a:pt x="442950" y="705078"/>
                  </a:lnTo>
                  <a:close/>
                </a:path>
                <a:path extrusionOk="0" h="1173479" w="1287145">
                  <a:moveTo>
                    <a:pt x="543153" y="1092377"/>
                  </a:moveTo>
                  <a:lnTo>
                    <a:pt x="491045" y="1083945"/>
                  </a:lnTo>
                  <a:lnTo>
                    <a:pt x="474103" y="1061999"/>
                  </a:lnTo>
                  <a:lnTo>
                    <a:pt x="474192" y="1031582"/>
                  </a:lnTo>
                  <a:lnTo>
                    <a:pt x="473176" y="997737"/>
                  </a:lnTo>
                  <a:lnTo>
                    <a:pt x="471436" y="958367"/>
                  </a:lnTo>
                  <a:lnTo>
                    <a:pt x="476478" y="913142"/>
                  </a:lnTo>
                  <a:lnTo>
                    <a:pt x="480733" y="869746"/>
                  </a:lnTo>
                  <a:lnTo>
                    <a:pt x="476681" y="835875"/>
                  </a:lnTo>
                  <a:lnTo>
                    <a:pt x="456768" y="819226"/>
                  </a:lnTo>
                  <a:lnTo>
                    <a:pt x="439750" y="830592"/>
                  </a:lnTo>
                  <a:lnTo>
                    <a:pt x="444957" y="868959"/>
                  </a:lnTo>
                  <a:lnTo>
                    <a:pt x="458774" y="923112"/>
                  </a:lnTo>
                  <a:lnTo>
                    <a:pt x="467601" y="981837"/>
                  </a:lnTo>
                  <a:lnTo>
                    <a:pt x="466140" y="1036040"/>
                  </a:lnTo>
                  <a:lnTo>
                    <a:pt x="456819" y="1085075"/>
                  </a:lnTo>
                  <a:lnTo>
                    <a:pt x="437667" y="1130312"/>
                  </a:lnTo>
                  <a:lnTo>
                    <a:pt x="406666" y="1173124"/>
                  </a:lnTo>
                  <a:lnTo>
                    <a:pt x="440931" y="1163078"/>
                  </a:lnTo>
                  <a:lnTo>
                    <a:pt x="465861" y="1139609"/>
                  </a:lnTo>
                  <a:lnTo>
                    <a:pt x="495325" y="1112710"/>
                  </a:lnTo>
                  <a:lnTo>
                    <a:pt x="543153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86"/>
                  </a:lnTo>
                  <a:lnTo>
                    <a:pt x="1250442" y="27762"/>
                  </a:lnTo>
                  <a:lnTo>
                    <a:pt x="1245069" y="23507"/>
                  </a:lnTo>
                  <a:lnTo>
                    <a:pt x="1236624" y="21945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208"/>
                  </a:lnTo>
                  <a:lnTo>
                    <a:pt x="1219784" y="51816"/>
                  </a:lnTo>
                  <a:lnTo>
                    <a:pt x="1225448" y="57873"/>
                  </a:lnTo>
                  <a:lnTo>
                    <a:pt x="1232928" y="61861"/>
                  </a:lnTo>
                  <a:lnTo>
                    <a:pt x="1240599" y="63296"/>
                  </a:lnTo>
                  <a:lnTo>
                    <a:pt x="1250264" y="63296"/>
                  </a:lnTo>
                  <a:lnTo>
                    <a:pt x="1254125" y="52806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38" y="481609"/>
                  </a:moveTo>
                  <a:lnTo>
                    <a:pt x="1241729" y="471144"/>
                  </a:lnTo>
                  <a:lnTo>
                    <a:pt x="1221676" y="444512"/>
                  </a:lnTo>
                  <a:lnTo>
                    <a:pt x="1217206" y="408876"/>
                  </a:lnTo>
                  <a:lnTo>
                    <a:pt x="1218958" y="371411"/>
                  </a:lnTo>
                  <a:lnTo>
                    <a:pt x="1217549" y="339255"/>
                  </a:lnTo>
                  <a:lnTo>
                    <a:pt x="1217206" y="298450"/>
                  </a:lnTo>
                  <a:lnTo>
                    <a:pt x="1224724" y="250482"/>
                  </a:lnTo>
                  <a:lnTo>
                    <a:pt x="1230033" y="205320"/>
                  </a:lnTo>
                  <a:lnTo>
                    <a:pt x="1223048" y="172999"/>
                  </a:lnTo>
                  <a:lnTo>
                    <a:pt x="1193685" y="163499"/>
                  </a:lnTo>
                  <a:lnTo>
                    <a:pt x="1177404" y="177457"/>
                  </a:lnTo>
                  <a:lnTo>
                    <a:pt x="1176820" y="209003"/>
                  </a:lnTo>
                  <a:lnTo>
                    <a:pt x="1185151" y="252107"/>
                  </a:lnTo>
                  <a:lnTo>
                    <a:pt x="1195679" y="300710"/>
                  </a:lnTo>
                  <a:lnTo>
                    <a:pt x="1201648" y="348792"/>
                  </a:lnTo>
                  <a:lnTo>
                    <a:pt x="1202639" y="399630"/>
                  </a:lnTo>
                  <a:lnTo>
                    <a:pt x="1197660" y="441147"/>
                  </a:lnTo>
                  <a:lnTo>
                    <a:pt x="1180172" y="478637"/>
                  </a:lnTo>
                  <a:lnTo>
                    <a:pt x="1130592" y="531253"/>
                  </a:lnTo>
                  <a:lnTo>
                    <a:pt x="1139532" y="531698"/>
                  </a:lnTo>
                  <a:lnTo>
                    <a:pt x="1165021" y="522820"/>
                  </a:lnTo>
                  <a:lnTo>
                    <a:pt x="1201648" y="508774"/>
                  </a:lnTo>
                  <a:lnTo>
                    <a:pt x="1244015" y="493661"/>
                  </a:lnTo>
                  <a:lnTo>
                    <a:pt x="1286738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88" name="Google Shape;788;p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31860" y="2795313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1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30895" y="2150584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1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664293" y="2561159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12"/>
            <p:cNvSpPr/>
            <p:nvPr/>
          </p:nvSpPr>
          <p:spPr>
            <a:xfrm>
              <a:off x="17737041" y="975930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7714151" y="9745838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7705536" y="970472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94" name="Google Shape;794;p1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3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12"/>
            <p:cNvSpPr/>
            <p:nvPr/>
          </p:nvSpPr>
          <p:spPr>
            <a:xfrm>
              <a:off x="16774941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96" name="Google Shape;796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8" y="9789033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12"/>
            <p:cNvSpPr/>
            <p:nvPr/>
          </p:nvSpPr>
          <p:spPr>
            <a:xfrm>
              <a:off x="17569674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98" name="Google Shape;798;p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1" y="9809312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12"/>
            <p:cNvSpPr/>
            <p:nvPr/>
          </p:nvSpPr>
          <p:spPr>
            <a:xfrm>
              <a:off x="16800856" y="8638608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6751845" y="8553711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8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2127947" y="4193519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03" name="Google Shape;803;p1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17850" y="4927179"/>
              <a:ext cx="9643783" cy="3879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p12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05" name="Google Shape;805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368437" y="1581754"/>
              <a:ext cx="5735662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13"/>
          <p:cNvGrpSpPr/>
          <p:nvPr/>
        </p:nvGrpSpPr>
        <p:grpSpPr>
          <a:xfrm>
            <a:off x="-3605" y="0"/>
            <a:ext cx="20107704" cy="4553618"/>
            <a:chOff x="-3605" y="0"/>
            <a:chExt cx="20107704" cy="4553618"/>
          </a:xfrm>
        </p:grpSpPr>
        <p:pic>
          <p:nvPicPr>
            <p:cNvPr id="811" name="Google Shape;81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4" y="0"/>
              <a:ext cx="1973682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5" y="224684"/>
              <a:ext cx="20107556" cy="4328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3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7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13"/>
            <p:cNvSpPr/>
            <p:nvPr/>
          </p:nvSpPr>
          <p:spPr>
            <a:xfrm>
              <a:off x="0" y="3005743"/>
              <a:ext cx="2937510" cy="439420"/>
            </a:xfrm>
            <a:custGeom>
              <a:rect b="b" l="l" r="r" t="t"/>
              <a:pathLst>
                <a:path extrusionOk="0" h="439420" w="2937510">
                  <a:moveTo>
                    <a:pt x="2596239" y="313633"/>
                  </a:moveTo>
                  <a:lnTo>
                    <a:pt x="2793850" y="314427"/>
                  </a:lnTo>
                  <a:lnTo>
                    <a:pt x="2835232" y="316516"/>
                  </a:lnTo>
                  <a:lnTo>
                    <a:pt x="2879406" y="323766"/>
                  </a:lnTo>
                  <a:lnTo>
                    <a:pt x="2916671" y="337651"/>
                  </a:lnTo>
                  <a:lnTo>
                    <a:pt x="2937325" y="359647"/>
                  </a:lnTo>
                  <a:lnTo>
                    <a:pt x="2931665" y="391227"/>
                  </a:lnTo>
                  <a:lnTo>
                    <a:pt x="2876146" y="418682"/>
                  </a:lnTo>
                  <a:lnTo>
                    <a:pt x="2805303" y="429936"/>
                  </a:lnTo>
                  <a:lnTo>
                    <a:pt x="2761493" y="433751"/>
                  </a:lnTo>
                  <a:lnTo>
                    <a:pt x="2712873" y="436495"/>
                  </a:lnTo>
                  <a:lnTo>
                    <a:pt x="2660029" y="438266"/>
                  </a:lnTo>
                  <a:lnTo>
                    <a:pt x="2603548" y="439168"/>
                  </a:lnTo>
                  <a:lnTo>
                    <a:pt x="2544018" y="439301"/>
                  </a:lnTo>
                  <a:lnTo>
                    <a:pt x="2418153" y="437666"/>
                  </a:lnTo>
                  <a:lnTo>
                    <a:pt x="2155639" y="429626"/>
                  </a:lnTo>
                  <a:lnTo>
                    <a:pt x="2102020" y="415827"/>
                  </a:lnTo>
                  <a:lnTo>
                    <a:pt x="2039453" y="404027"/>
                  </a:lnTo>
                  <a:lnTo>
                    <a:pt x="198329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1657975" y="359220"/>
                  </a:lnTo>
                  <a:lnTo>
                    <a:pt x="1756362" y="358349"/>
                  </a:lnTo>
                  <a:lnTo>
                    <a:pt x="1873403" y="355288"/>
                  </a:lnTo>
                  <a:lnTo>
                    <a:pt x="1931986" y="352725"/>
                  </a:lnTo>
                  <a:lnTo>
                    <a:pt x="1986914" y="349362"/>
                  </a:lnTo>
                  <a:lnTo>
                    <a:pt x="2035415" y="345114"/>
                  </a:lnTo>
                  <a:lnTo>
                    <a:pt x="2074715" y="339897"/>
                  </a:lnTo>
                  <a:lnTo>
                    <a:pt x="2119056" y="329534"/>
                  </a:lnTo>
                  <a:lnTo>
                    <a:pt x="2143445" y="326005"/>
                  </a:lnTo>
                  <a:lnTo>
                    <a:pt x="2211962" y="320494"/>
                  </a:lnTo>
                  <a:lnTo>
                    <a:pt x="2254893" y="318440"/>
                  </a:lnTo>
                  <a:lnTo>
                    <a:pt x="2302810" y="316804"/>
                  </a:lnTo>
                  <a:lnTo>
                    <a:pt x="2470489" y="314045"/>
                  </a:lnTo>
                  <a:lnTo>
                    <a:pt x="2596239" y="313633"/>
                  </a:lnTo>
                  <a:close/>
                </a:path>
                <a:path extrusionOk="0" h="439420" w="2937510">
                  <a:moveTo>
                    <a:pt x="0" y="429626"/>
                  </a:moveTo>
                  <a:lnTo>
                    <a:pt x="1596724" y="429626"/>
                  </a:lnTo>
                  <a:lnTo>
                    <a:pt x="0" y="432442"/>
                  </a:lnTo>
                  <a:lnTo>
                    <a:pt x="0" y="429626"/>
                  </a:lnTo>
                  <a:close/>
                </a:path>
                <a:path extrusionOk="0" h="439420" w="2937510">
                  <a:moveTo>
                    <a:pt x="0" y="400227"/>
                  </a:moveTo>
                  <a:lnTo>
                    <a:pt x="1983299" y="400227"/>
                  </a:lnTo>
                  <a:lnTo>
                    <a:pt x="1948917" y="410427"/>
                  </a:lnTo>
                  <a:lnTo>
                    <a:pt x="1927318" y="419775"/>
                  </a:lnTo>
                  <a:lnTo>
                    <a:pt x="1887130" y="426175"/>
                  </a:lnTo>
                  <a:lnTo>
                    <a:pt x="1833763" y="430074"/>
                  </a:lnTo>
                  <a:lnTo>
                    <a:pt x="1772628" y="431922"/>
                  </a:lnTo>
                  <a:lnTo>
                    <a:pt x="1709136" y="432164"/>
                  </a:lnTo>
                  <a:lnTo>
                    <a:pt x="1648698" y="431250"/>
                  </a:lnTo>
                  <a:lnTo>
                    <a:pt x="159672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2937510">
                  <a:moveTo>
                    <a:pt x="1543129" y="301620"/>
                  </a:moveTo>
                  <a:lnTo>
                    <a:pt x="1596891" y="305460"/>
                  </a:lnTo>
                  <a:lnTo>
                    <a:pt x="1631752" y="320500"/>
                  </a:lnTo>
                  <a:lnTo>
                    <a:pt x="1651012" y="340500"/>
                  </a:lnTo>
                  <a:lnTo>
                    <a:pt x="165797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437528" y="304370"/>
                  </a:lnTo>
                  <a:lnTo>
                    <a:pt x="1494497" y="303546"/>
                  </a:lnTo>
                  <a:lnTo>
                    <a:pt x="1543129" y="301620"/>
                  </a:lnTo>
                  <a:close/>
                </a:path>
                <a:path extrusionOk="0" h="439420" w="2937510">
                  <a:moveTo>
                    <a:pt x="1002068" y="220874"/>
                  </a:moveTo>
                  <a:lnTo>
                    <a:pt x="1064108" y="225607"/>
                  </a:lnTo>
                  <a:lnTo>
                    <a:pt x="1112032" y="236797"/>
                  </a:lnTo>
                  <a:lnTo>
                    <a:pt x="1148790" y="252219"/>
                  </a:lnTo>
                  <a:lnTo>
                    <a:pt x="1200605" y="286856"/>
                  </a:lnTo>
                  <a:lnTo>
                    <a:pt x="1221562" y="301620"/>
                  </a:lnTo>
                  <a:lnTo>
                    <a:pt x="1264239" y="302716"/>
                  </a:lnTo>
                  <a:lnTo>
                    <a:pt x="1376986" y="304340"/>
                  </a:lnTo>
                  <a:lnTo>
                    <a:pt x="1437528" y="304370"/>
                  </a:lnTo>
                  <a:lnTo>
                    <a:pt x="0" y="304370"/>
                  </a:lnTo>
                  <a:lnTo>
                    <a:pt x="0" y="224824"/>
                  </a:lnTo>
                  <a:lnTo>
                    <a:pt x="922963" y="224824"/>
                  </a:lnTo>
                  <a:lnTo>
                    <a:pt x="1002068" y="220874"/>
                  </a:lnTo>
                  <a:close/>
                </a:path>
                <a:path extrusionOk="0" h="439420" w="2937510">
                  <a:moveTo>
                    <a:pt x="771173" y="91153"/>
                  </a:moveTo>
                  <a:lnTo>
                    <a:pt x="814659" y="91414"/>
                  </a:lnTo>
                  <a:lnTo>
                    <a:pt x="857236" y="98840"/>
                  </a:lnTo>
                  <a:lnTo>
                    <a:pt x="894130" y="114663"/>
                  </a:lnTo>
                  <a:lnTo>
                    <a:pt x="931769" y="176423"/>
                  </a:lnTo>
                  <a:lnTo>
                    <a:pt x="922963" y="224824"/>
                  </a:lnTo>
                  <a:lnTo>
                    <a:pt x="0" y="224824"/>
                  </a:lnTo>
                  <a:lnTo>
                    <a:pt x="0" y="96825"/>
                  </a:lnTo>
                  <a:lnTo>
                    <a:pt x="731554" y="96825"/>
                  </a:lnTo>
                  <a:lnTo>
                    <a:pt x="771173" y="91153"/>
                  </a:lnTo>
                  <a:close/>
                </a:path>
                <a:path extrusionOk="0" h="439420" w="2937510">
                  <a:moveTo>
                    <a:pt x="518496" y="0"/>
                  </a:moveTo>
                  <a:lnTo>
                    <a:pt x="572995" y="2082"/>
                  </a:lnTo>
                  <a:lnTo>
                    <a:pt x="629875" y="14729"/>
                  </a:lnTo>
                  <a:lnTo>
                    <a:pt x="680813" y="36017"/>
                  </a:lnTo>
                  <a:lnTo>
                    <a:pt x="717481" y="64023"/>
                  </a:lnTo>
                  <a:lnTo>
                    <a:pt x="731554" y="96825"/>
                  </a:lnTo>
                  <a:lnTo>
                    <a:pt x="0" y="96825"/>
                  </a:lnTo>
                  <a:lnTo>
                    <a:pt x="0" y="75317"/>
                  </a:lnTo>
                  <a:lnTo>
                    <a:pt x="4198" y="71229"/>
                  </a:lnTo>
                  <a:lnTo>
                    <a:pt x="48187" y="48740"/>
                  </a:lnTo>
                  <a:lnTo>
                    <a:pt x="60588" y="45629"/>
                  </a:lnTo>
                  <a:lnTo>
                    <a:pt x="279827" y="45629"/>
                  </a:lnTo>
                  <a:lnTo>
                    <a:pt x="304902" y="42109"/>
                  </a:lnTo>
                  <a:lnTo>
                    <a:pt x="335049" y="39229"/>
                  </a:lnTo>
                  <a:lnTo>
                    <a:pt x="409986" y="39229"/>
                  </a:lnTo>
                  <a:lnTo>
                    <a:pt x="428017" y="20500"/>
                  </a:lnTo>
                  <a:lnTo>
                    <a:pt x="444143" y="10014"/>
                  </a:lnTo>
                  <a:lnTo>
                    <a:pt x="470318" y="4329"/>
                  </a:lnTo>
                  <a:lnTo>
                    <a:pt x="518496" y="0"/>
                  </a:lnTo>
                  <a:close/>
                </a:path>
                <a:path extrusionOk="0" h="439420" w="2937510">
                  <a:moveTo>
                    <a:pt x="149861" y="31709"/>
                  </a:moveTo>
                  <a:lnTo>
                    <a:pt x="199974" y="33114"/>
                  </a:lnTo>
                  <a:lnTo>
                    <a:pt x="244559" y="38429"/>
                  </a:lnTo>
                  <a:lnTo>
                    <a:pt x="279827" y="45629"/>
                  </a:lnTo>
                  <a:lnTo>
                    <a:pt x="60588" y="45629"/>
                  </a:lnTo>
                  <a:lnTo>
                    <a:pt x="98003" y="36243"/>
                  </a:lnTo>
                  <a:lnTo>
                    <a:pt x="149861" y="31709"/>
                  </a:lnTo>
                  <a:close/>
                </a:path>
                <a:path extrusionOk="0" h="439420" w="2937510">
                  <a:moveTo>
                    <a:pt x="375149" y="37469"/>
                  </a:moveTo>
                  <a:lnTo>
                    <a:pt x="409986" y="39229"/>
                  </a:lnTo>
                  <a:lnTo>
                    <a:pt x="335049" y="39229"/>
                  </a:lnTo>
                  <a:lnTo>
                    <a:pt x="338399" y="38909"/>
                  </a:lnTo>
                  <a:lnTo>
                    <a:pt x="375149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17" name="Google Shape;817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1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3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13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17465854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888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86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799"/>
                  </a:lnTo>
                  <a:lnTo>
                    <a:pt x="7175" y="98386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18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87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33"/>
                  </a:lnTo>
                  <a:lnTo>
                    <a:pt x="80619" y="171742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58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46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59"/>
                  </a:lnTo>
                  <a:lnTo>
                    <a:pt x="103124" y="132397"/>
                  </a:lnTo>
                  <a:lnTo>
                    <a:pt x="113601" y="131787"/>
                  </a:lnTo>
                  <a:lnTo>
                    <a:pt x="147739" y="102933"/>
                  </a:lnTo>
                  <a:lnTo>
                    <a:pt x="149199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36" y="47040"/>
                  </a:lnTo>
                  <a:lnTo>
                    <a:pt x="118160" y="53670"/>
                  </a:lnTo>
                  <a:lnTo>
                    <a:pt x="134874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71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86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894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21" name="Google Shape;821;p13"/>
          <p:cNvGrpSpPr/>
          <p:nvPr/>
        </p:nvGrpSpPr>
        <p:grpSpPr>
          <a:xfrm>
            <a:off x="18153031" y="9964348"/>
            <a:ext cx="585124" cy="520074"/>
            <a:chOff x="18153031" y="9964348"/>
            <a:chExt cx="585124" cy="520074"/>
          </a:xfrm>
        </p:grpSpPr>
        <p:sp>
          <p:nvSpPr>
            <p:cNvPr id="822" name="Google Shape;822;p13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18444150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8153038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25" name="Google Shape;825;p13"/>
          <p:cNvGrpSpPr/>
          <p:nvPr/>
        </p:nvGrpSpPr>
        <p:grpSpPr>
          <a:xfrm>
            <a:off x="18639347" y="8912899"/>
            <a:ext cx="616192" cy="539205"/>
            <a:chOff x="18639347" y="8912899"/>
            <a:chExt cx="616192" cy="539205"/>
          </a:xfrm>
        </p:grpSpPr>
        <p:sp>
          <p:nvSpPr>
            <p:cNvPr id="826" name="Google Shape;826;p13"/>
            <p:cNvSpPr/>
            <p:nvPr/>
          </p:nvSpPr>
          <p:spPr>
            <a:xfrm>
              <a:off x="18639347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18941487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18892317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31" name="Google Shape;831;p13"/>
          <p:cNvGrpSpPr/>
          <p:nvPr/>
        </p:nvGrpSpPr>
        <p:grpSpPr>
          <a:xfrm>
            <a:off x="3613675" y="931549"/>
            <a:ext cx="298398" cy="469959"/>
            <a:chOff x="3613675" y="931549"/>
            <a:chExt cx="298398" cy="469959"/>
          </a:xfrm>
        </p:grpSpPr>
        <p:pic>
          <p:nvPicPr>
            <p:cNvPr id="832" name="Google Shape;832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13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5" name="Google Shape;835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13"/>
            <p:cNvSpPr/>
            <p:nvPr/>
          </p:nvSpPr>
          <p:spPr>
            <a:xfrm>
              <a:off x="3631201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3781957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38" name="Google Shape;838;p13"/>
          <p:cNvGrpSpPr/>
          <p:nvPr/>
        </p:nvGrpSpPr>
        <p:grpSpPr>
          <a:xfrm>
            <a:off x="762838" y="3979387"/>
            <a:ext cx="640639" cy="680795"/>
            <a:chOff x="762838" y="3979387"/>
            <a:chExt cx="640639" cy="680795"/>
          </a:xfrm>
        </p:grpSpPr>
        <p:sp>
          <p:nvSpPr>
            <p:cNvPr id="839" name="Google Shape;839;p13"/>
            <p:cNvSpPr/>
            <p:nvPr/>
          </p:nvSpPr>
          <p:spPr>
            <a:xfrm>
              <a:off x="779907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946767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843" name="Google Shape;843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25032" y="3863756"/>
            <a:ext cx="5099321" cy="435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03907" y="2052293"/>
            <a:ext cx="7633275" cy="791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14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850" name="Google Shape;850;p14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23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3095371" y="8846064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34" y="20904"/>
                  </a:moveTo>
                  <a:lnTo>
                    <a:pt x="328218" y="0"/>
                  </a:lnTo>
                  <a:lnTo>
                    <a:pt x="0" y="1224889"/>
                  </a:lnTo>
                  <a:lnTo>
                    <a:pt x="1993" y="1229753"/>
                  </a:lnTo>
                  <a:lnTo>
                    <a:pt x="51638" y="1248981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16" y="1245793"/>
                  </a:lnTo>
                  <a:lnTo>
                    <a:pt x="406234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911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3230502" y="8746289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2859859" y="9327210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56" name="Google Shape;85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5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" name="Google Shape;857;p14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sp>
          <p:nvSpPr>
            <p:cNvPr id="858" name="Google Shape;858;p14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9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3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3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2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40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4440882" y="1544048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9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7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0" name="Google Shape;86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14"/>
            <p:cNvSpPr/>
            <p:nvPr/>
          </p:nvSpPr>
          <p:spPr>
            <a:xfrm>
              <a:off x="8774601" y="2785255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9015271" y="4181840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8944093" y="3283551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8959594" y="3304818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9518655" y="3520835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6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6" name="Google Shape;86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6059" y="3197650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14"/>
            <p:cNvSpPr/>
            <p:nvPr/>
          </p:nvSpPr>
          <p:spPr>
            <a:xfrm>
              <a:off x="8983068" y="3539812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0599992" y="4032689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5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9" name="Google Shape;86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69972" y="3352617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27488" y="2816910"/>
              <a:ext cx="2673787" cy="1912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14"/>
            <p:cNvSpPr/>
            <p:nvPr/>
          </p:nvSpPr>
          <p:spPr>
            <a:xfrm>
              <a:off x="10311092" y="3760514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23" y="318236"/>
                  </a:lnTo>
                  <a:lnTo>
                    <a:pt x="313537" y="283603"/>
                  </a:lnTo>
                  <a:lnTo>
                    <a:pt x="272999" y="257149"/>
                  </a:lnTo>
                  <a:lnTo>
                    <a:pt x="233400" y="243382"/>
                  </a:lnTo>
                  <a:lnTo>
                    <a:pt x="195846" y="246748"/>
                  </a:lnTo>
                  <a:lnTo>
                    <a:pt x="161442" y="271754"/>
                  </a:lnTo>
                  <a:lnTo>
                    <a:pt x="0" y="447052"/>
                  </a:lnTo>
                  <a:lnTo>
                    <a:pt x="41186" y="454393"/>
                  </a:lnTo>
                  <a:lnTo>
                    <a:pt x="86563" y="460489"/>
                  </a:lnTo>
                  <a:lnTo>
                    <a:pt x="134937" y="464515"/>
                  </a:lnTo>
                  <a:lnTo>
                    <a:pt x="185051" y="465709"/>
                  </a:lnTo>
                  <a:lnTo>
                    <a:pt x="235699" y="463232"/>
                  </a:lnTo>
                  <a:lnTo>
                    <a:pt x="285648" y="456323"/>
                  </a:lnTo>
                  <a:lnTo>
                    <a:pt x="333679" y="444144"/>
                  </a:lnTo>
                  <a:lnTo>
                    <a:pt x="379006" y="458711"/>
                  </a:lnTo>
                  <a:lnTo>
                    <a:pt x="431139" y="464032"/>
                  </a:lnTo>
                  <a:lnTo>
                    <a:pt x="476834" y="457936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812"/>
                  </a:lnTo>
                  <a:lnTo>
                    <a:pt x="521627" y="248716"/>
                  </a:lnTo>
                  <a:lnTo>
                    <a:pt x="490664" y="230352"/>
                  </a:lnTo>
                  <a:lnTo>
                    <a:pt x="482092" y="190423"/>
                  </a:lnTo>
                  <a:lnTo>
                    <a:pt x="466750" y="148717"/>
                  </a:lnTo>
                  <a:lnTo>
                    <a:pt x="443293" y="107035"/>
                  </a:lnTo>
                  <a:lnTo>
                    <a:pt x="410324" y="67157"/>
                  </a:lnTo>
                  <a:lnTo>
                    <a:pt x="366471" y="30886"/>
                  </a:lnTo>
                  <a:lnTo>
                    <a:pt x="310362" y="0"/>
                  </a:lnTo>
                  <a:lnTo>
                    <a:pt x="242163" y="218871"/>
                  </a:lnTo>
                  <a:lnTo>
                    <a:pt x="284251" y="255257"/>
                  </a:lnTo>
                  <a:lnTo>
                    <a:pt x="332867" y="279463"/>
                  </a:lnTo>
                  <a:lnTo>
                    <a:pt x="382955" y="293687"/>
                  </a:lnTo>
                  <a:lnTo>
                    <a:pt x="429412" y="300139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75" y="340283"/>
                  </a:lnTo>
                  <a:lnTo>
                    <a:pt x="556463" y="326034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0106789" y="3457676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3" name="Google Shape;873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81422" y="3659564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14"/>
            <p:cNvSpPr/>
            <p:nvPr/>
          </p:nvSpPr>
          <p:spPr>
            <a:xfrm>
              <a:off x="9777621" y="3449277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5" name="Google Shape;875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5228" y="3271384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024636" y="3131184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14"/>
            <p:cNvSpPr/>
            <p:nvPr/>
          </p:nvSpPr>
          <p:spPr>
            <a:xfrm>
              <a:off x="9699769" y="3138996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78" name="Google Shape;878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940921" y="3396636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14"/>
            <p:cNvSpPr/>
            <p:nvPr/>
          </p:nvSpPr>
          <p:spPr>
            <a:xfrm>
              <a:off x="9926676" y="3317131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14"/>
                  </a:moveTo>
                  <a:lnTo>
                    <a:pt x="17437" y="211721"/>
                  </a:lnTo>
                  <a:lnTo>
                    <a:pt x="5588" y="210883"/>
                  </a:lnTo>
                  <a:lnTo>
                    <a:pt x="558" y="213677"/>
                  </a:lnTo>
                  <a:lnTo>
                    <a:pt x="0" y="221437"/>
                  </a:lnTo>
                  <a:lnTo>
                    <a:pt x="4584" y="224929"/>
                  </a:lnTo>
                  <a:lnTo>
                    <a:pt x="10515" y="225348"/>
                  </a:lnTo>
                  <a:lnTo>
                    <a:pt x="16433" y="225767"/>
                  </a:lnTo>
                  <a:lnTo>
                    <a:pt x="21463" y="222961"/>
                  </a:lnTo>
                  <a:lnTo>
                    <a:pt x="22009" y="215214"/>
                  </a:lnTo>
                  <a:close/>
                </a:path>
                <a:path extrusionOk="0" h="264795" w="342265">
                  <a:moveTo>
                    <a:pt x="57404" y="253746"/>
                  </a:moveTo>
                  <a:lnTo>
                    <a:pt x="52832" y="250266"/>
                  </a:lnTo>
                  <a:lnTo>
                    <a:pt x="40970" y="249415"/>
                  </a:lnTo>
                  <a:lnTo>
                    <a:pt x="35941" y="252222"/>
                  </a:lnTo>
                  <a:lnTo>
                    <a:pt x="35394" y="259969"/>
                  </a:lnTo>
                  <a:lnTo>
                    <a:pt x="39979" y="263461"/>
                  </a:lnTo>
                  <a:lnTo>
                    <a:pt x="45897" y="263880"/>
                  </a:lnTo>
                  <a:lnTo>
                    <a:pt x="51828" y="264299"/>
                  </a:lnTo>
                  <a:lnTo>
                    <a:pt x="56845" y="261505"/>
                  </a:lnTo>
                  <a:lnTo>
                    <a:pt x="57404" y="253746"/>
                  </a:lnTo>
                  <a:close/>
                </a:path>
                <a:path extrusionOk="0" h="264795" w="342265">
                  <a:moveTo>
                    <a:pt x="99580" y="224713"/>
                  </a:moveTo>
                  <a:lnTo>
                    <a:pt x="95008" y="221234"/>
                  </a:lnTo>
                  <a:lnTo>
                    <a:pt x="83159" y="220383"/>
                  </a:lnTo>
                  <a:lnTo>
                    <a:pt x="78130" y="223189"/>
                  </a:lnTo>
                  <a:lnTo>
                    <a:pt x="77571" y="230949"/>
                  </a:lnTo>
                  <a:lnTo>
                    <a:pt x="82156" y="234429"/>
                  </a:lnTo>
                  <a:lnTo>
                    <a:pt x="88074" y="234848"/>
                  </a:lnTo>
                  <a:lnTo>
                    <a:pt x="94005" y="235280"/>
                  </a:lnTo>
                  <a:lnTo>
                    <a:pt x="99034" y="232473"/>
                  </a:lnTo>
                  <a:lnTo>
                    <a:pt x="99580" y="224713"/>
                  </a:lnTo>
                  <a:close/>
                </a:path>
                <a:path extrusionOk="0" h="264795" w="342265">
                  <a:moveTo>
                    <a:pt x="273532" y="24003"/>
                  </a:moveTo>
                  <a:lnTo>
                    <a:pt x="271945" y="18542"/>
                  </a:lnTo>
                  <a:lnTo>
                    <a:pt x="267462" y="16433"/>
                  </a:lnTo>
                  <a:lnTo>
                    <a:pt x="234556" y="101"/>
                  </a:lnTo>
                  <a:lnTo>
                    <a:pt x="231927" y="0"/>
                  </a:lnTo>
                  <a:lnTo>
                    <a:pt x="227406" y="1701"/>
                  </a:lnTo>
                  <a:lnTo>
                    <a:pt x="225539" y="3543"/>
                  </a:lnTo>
                  <a:lnTo>
                    <a:pt x="211201" y="40055"/>
                  </a:lnTo>
                  <a:lnTo>
                    <a:pt x="209181" y="44754"/>
                  </a:lnTo>
                  <a:lnTo>
                    <a:pt x="211518" y="49834"/>
                  </a:lnTo>
                  <a:lnTo>
                    <a:pt x="216230" y="51523"/>
                  </a:lnTo>
                  <a:lnTo>
                    <a:pt x="220586" y="53441"/>
                  </a:lnTo>
                  <a:lnTo>
                    <a:pt x="225780" y="51168"/>
                  </a:lnTo>
                  <a:lnTo>
                    <a:pt x="227444" y="46697"/>
                  </a:lnTo>
                  <a:lnTo>
                    <a:pt x="237401" y="21450"/>
                  </a:lnTo>
                  <a:lnTo>
                    <a:pt x="259537" y="32321"/>
                  </a:lnTo>
                  <a:lnTo>
                    <a:pt x="264020" y="34429"/>
                  </a:lnTo>
                  <a:lnTo>
                    <a:pt x="269087" y="32804"/>
                  </a:lnTo>
                  <a:lnTo>
                    <a:pt x="273532" y="24003"/>
                  </a:lnTo>
                  <a:close/>
                </a:path>
                <a:path extrusionOk="0" h="264795" w="342265">
                  <a:moveTo>
                    <a:pt x="303999" y="136753"/>
                  </a:moveTo>
                  <a:lnTo>
                    <a:pt x="303707" y="132168"/>
                  </a:lnTo>
                  <a:lnTo>
                    <a:pt x="298310" y="129095"/>
                  </a:lnTo>
                  <a:lnTo>
                    <a:pt x="294220" y="131203"/>
                  </a:lnTo>
                  <a:lnTo>
                    <a:pt x="289547" y="139458"/>
                  </a:lnTo>
                  <a:lnTo>
                    <a:pt x="289826" y="144043"/>
                  </a:lnTo>
                  <a:lnTo>
                    <a:pt x="295236" y="147104"/>
                  </a:lnTo>
                  <a:lnTo>
                    <a:pt x="299313" y="145008"/>
                  </a:lnTo>
                  <a:lnTo>
                    <a:pt x="301663" y="140881"/>
                  </a:lnTo>
                  <a:lnTo>
                    <a:pt x="303999" y="136753"/>
                  </a:lnTo>
                  <a:close/>
                </a:path>
                <a:path extrusionOk="0" h="264795" w="342265">
                  <a:moveTo>
                    <a:pt x="332041" y="80937"/>
                  </a:moveTo>
                  <a:lnTo>
                    <a:pt x="331749" y="76352"/>
                  </a:lnTo>
                  <a:lnTo>
                    <a:pt x="326351" y="73291"/>
                  </a:lnTo>
                  <a:lnTo>
                    <a:pt x="322262" y="75387"/>
                  </a:lnTo>
                  <a:lnTo>
                    <a:pt x="317576" y="83642"/>
                  </a:lnTo>
                  <a:lnTo>
                    <a:pt x="317868" y="88226"/>
                  </a:lnTo>
                  <a:lnTo>
                    <a:pt x="323265" y="91287"/>
                  </a:lnTo>
                  <a:lnTo>
                    <a:pt x="327355" y="89192"/>
                  </a:lnTo>
                  <a:lnTo>
                    <a:pt x="329704" y="85064"/>
                  </a:lnTo>
                  <a:lnTo>
                    <a:pt x="332041" y="80937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14"/>
                  </a:lnTo>
                  <a:lnTo>
                    <a:pt x="336359" y="113753"/>
                  </a:lnTo>
                  <a:lnTo>
                    <a:pt x="332270" y="115862"/>
                  </a:lnTo>
                  <a:lnTo>
                    <a:pt x="327596" y="124104"/>
                  </a:lnTo>
                  <a:lnTo>
                    <a:pt x="327875" y="128689"/>
                  </a:lnTo>
                  <a:lnTo>
                    <a:pt x="333286" y="131762"/>
                  </a:lnTo>
                  <a:lnTo>
                    <a:pt x="337362" y="129654"/>
                  </a:lnTo>
                  <a:lnTo>
                    <a:pt x="339712" y="125526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80" name="Google Shape;880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099560" y="3437343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677875" y="3274334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14"/>
            <p:cNvSpPr/>
            <p:nvPr/>
          </p:nvSpPr>
          <p:spPr>
            <a:xfrm>
              <a:off x="9879431" y="3279920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65" y="576008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5011" y="382346"/>
                  </a:lnTo>
                  <a:lnTo>
                    <a:pt x="165036" y="325780"/>
                  </a:lnTo>
                  <a:lnTo>
                    <a:pt x="167411" y="230492"/>
                  </a:lnTo>
                  <a:lnTo>
                    <a:pt x="166395" y="193713"/>
                  </a:lnTo>
                  <a:lnTo>
                    <a:pt x="161645" y="165506"/>
                  </a:lnTo>
                  <a:lnTo>
                    <a:pt x="147320" y="139865"/>
                  </a:lnTo>
                  <a:lnTo>
                    <a:pt x="122593" y="117170"/>
                  </a:lnTo>
                  <a:lnTo>
                    <a:pt x="93116" y="107264"/>
                  </a:lnTo>
                  <a:lnTo>
                    <a:pt x="64528" y="119989"/>
                  </a:lnTo>
                  <a:lnTo>
                    <a:pt x="38138" y="186436"/>
                  </a:lnTo>
                  <a:lnTo>
                    <a:pt x="24942" y="240804"/>
                  </a:lnTo>
                  <a:lnTo>
                    <a:pt x="13385" y="300456"/>
                  </a:lnTo>
                  <a:lnTo>
                    <a:pt x="4673" y="358762"/>
                  </a:lnTo>
                  <a:lnTo>
                    <a:pt x="0" y="409079"/>
                  </a:lnTo>
                  <a:lnTo>
                    <a:pt x="584" y="444792"/>
                  </a:lnTo>
                  <a:lnTo>
                    <a:pt x="15989" y="488353"/>
                  </a:lnTo>
                  <a:lnTo>
                    <a:pt x="45999" y="528142"/>
                  </a:lnTo>
                  <a:lnTo>
                    <a:pt x="84493" y="560489"/>
                  </a:lnTo>
                  <a:lnTo>
                    <a:pt x="125374" y="581698"/>
                  </a:lnTo>
                  <a:lnTo>
                    <a:pt x="162534" y="588098"/>
                  </a:lnTo>
                  <a:lnTo>
                    <a:pt x="189865" y="576008"/>
                  </a:lnTo>
                  <a:close/>
                </a:path>
                <a:path extrusionOk="0" h="588645" w="492759">
                  <a:moveTo>
                    <a:pt x="492506" y="328764"/>
                  </a:moveTo>
                  <a:lnTo>
                    <a:pt x="472173" y="237223"/>
                  </a:lnTo>
                  <a:lnTo>
                    <a:pt x="457111" y="197510"/>
                  </a:lnTo>
                  <a:lnTo>
                    <a:pt x="433641" y="149021"/>
                  </a:lnTo>
                  <a:lnTo>
                    <a:pt x="405180" y="98437"/>
                  </a:lnTo>
                  <a:lnTo>
                    <a:pt x="375094" y="52438"/>
                  </a:lnTo>
                  <a:lnTo>
                    <a:pt x="346798" y="17703"/>
                  </a:lnTo>
                  <a:lnTo>
                    <a:pt x="291579" y="0"/>
                  </a:lnTo>
                  <a:lnTo>
                    <a:pt x="268795" y="14503"/>
                  </a:lnTo>
                  <a:lnTo>
                    <a:pt x="256095" y="38722"/>
                  </a:lnTo>
                  <a:lnTo>
                    <a:pt x="254317" y="66929"/>
                  </a:lnTo>
                  <a:lnTo>
                    <a:pt x="265963" y="100101"/>
                  </a:lnTo>
                  <a:lnTo>
                    <a:pt x="288798" y="130225"/>
                  </a:lnTo>
                  <a:lnTo>
                    <a:pt x="319100" y="158254"/>
                  </a:lnTo>
                  <a:lnTo>
                    <a:pt x="387121" y="211683"/>
                  </a:lnTo>
                  <a:lnTo>
                    <a:pt x="417385" y="238963"/>
                  </a:lnTo>
                  <a:lnTo>
                    <a:pt x="440156" y="267868"/>
                  </a:lnTo>
                  <a:lnTo>
                    <a:pt x="451713" y="299313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9536461" y="3477772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84" name="Google Shape;884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65271" y="2970794"/>
              <a:ext cx="2414428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Google Shape;885;p14"/>
            <p:cNvSpPr/>
            <p:nvPr/>
          </p:nvSpPr>
          <p:spPr>
            <a:xfrm>
              <a:off x="9363113" y="3001346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37"/>
                  </a:moveTo>
                  <a:lnTo>
                    <a:pt x="21640" y="340995"/>
                  </a:lnTo>
                  <a:lnTo>
                    <a:pt x="12433" y="338772"/>
                  </a:lnTo>
                  <a:lnTo>
                    <a:pt x="2959" y="348246"/>
                  </a:lnTo>
                  <a:lnTo>
                    <a:pt x="0" y="356019"/>
                  </a:lnTo>
                  <a:lnTo>
                    <a:pt x="9893" y="365912"/>
                  </a:lnTo>
                  <a:lnTo>
                    <a:pt x="17538" y="364883"/>
                  </a:lnTo>
                  <a:lnTo>
                    <a:pt x="22275" y="360146"/>
                  </a:lnTo>
                  <a:lnTo>
                    <a:pt x="27012" y="355409"/>
                  </a:lnTo>
                  <a:lnTo>
                    <a:pt x="29895" y="349237"/>
                  </a:lnTo>
                  <a:close/>
                </a:path>
                <a:path extrusionOk="0" h="1173479" w="1287145">
                  <a:moveTo>
                    <a:pt x="62064" y="430466"/>
                  </a:moveTo>
                  <a:lnTo>
                    <a:pt x="49466" y="417868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14" y="445439"/>
                  </a:lnTo>
                  <a:lnTo>
                    <a:pt x="40817" y="455942"/>
                  </a:lnTo>
                  <a:lnTo>
                    <a:pt x="48679" y="452272"/>
                  </a:lnTo>
                  <a:lnTo>
                    <a:pt x="54711" y="446239"/>
                  </a:lnTo>
                  <a:lnTo>
                    <a:pt x="60744" y="440207"/>
                  </a:lnTo>
                  <a:lnTo>
                    <a:pt x="62064" y="430466"/>
                  </a:lnTo>
                  <a:close/>
                </a:path>
                <a:path extrusionOk="0" h="1173479" w="1287145">
                  <a:moveTo>
                    <a:pt x="65659" y="260248"/>
                  </a:moveTo>
                  <a:lnTo>
                    <a:pt x="63068" y="234403"/>
                  </a:lnTo>
                  <a:lnTo>
                    <a:pt x="52070" y="195300"/>
                  </a:lnTo>
                  <a:lnTo>
                    <a:pt x="46342" y="146748"/>
                  </a:lnTo>
                  <a:lnTo>
                    <a:pt x="50050" y="94691"/>
                  </a:lnTo>
                  <a:lnTo>
                    <a:pt x="53771" y="47726"/>
                  </a:lnTo>
                  <a:lnTo>
                    <a:pt x="50749" y="13576"/>
                  </a:lnTo>
                  <a:lnTo>
                    <a:pt x="34251" y="0"/>
                  </a:lnTo>
                  <a:lnTo>
                    <a:pt x="24282" y="14871"/>
                  </a:lnTo>
                  <a:lnTo>
                    <a:pt x="25882" y="53492"/>
                  </a:lnTo>
                  <a:lnTo>
                    <a:pt x="31661" y="105232"/>
                  </a:lnTo>
                  <a:lnTo>
                    <a:pt x="34251" y="159512"/>
                  </a:lnTo>
                  <a:lnTo>
                    <a:pt x="26962" y="205651"/>
                  </a:lnTo>
                  <a:lnTo>
                    <a:pt x="17259" y="239661"/>
                  </a:lnTo>
                  <a:lnTo>
                    <a:pt x="19037" y="260972"/>
                  </a:lnTo>
                  <a:lnTo>
                    <a:pt x="46139" y="269036"/>
                  </a:lnTo>
                  <a:lnTo>
                    <a:pt x="65659" y="260248"/>
                  </a:lnTo>
                  <a:close/>
                </a:path>
                <a:path extrusionOk="0" h="1173479" w="1287145">
                  <a:moveTo>
                    <a:pt x="73139" y="741654"/>
                  </a:moveTo>
                  <a:lnTo>
                    <a:pt x="48475" y="709142"/>
                  </a:lnTo>
                  <a:lnTo>
                    <a:pt x="40703" y="637501"/>
                  </a:lnTo>
                  <a:lnTo>
                    <a:pt x="45440" y="585635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26" y="491985"/>
                  </a:lnTo>
                  <a:lnTo>
                    <a:pt x="24587" y="516013"/>
                  </a:lnTo>
                  <a:lnTo>
                    <a:pt x="23444" y="556120"/>
                  </a:lnTo>
                  <a:lnTo>
                    <a:pt x="30251" y="606996"/>
                  </a:lnTo>
                  <a:lnTo>
                    <a:pt x="35763" y="663308"/>
                  </a:lnTo>
                  <a:lnTo>
                    <a:pt x="34518" y="719061"/>
                  </a:lnTo>
                  <a:lnTo>
                    <a:pt x="28803" y="772566"/>
                  </a:lnTo>
                  <a:lnTo>
                    <a:pt x="21005" y="825030"/>
                  </a:lnTo>
                  <a:lnTo>
                    <a:pt x="13500" y="877646"/>
                  </a:lnTo>
                  <a:lnTo>
                    <a:pt x="44742" y="861822"/>
                  </a:lnTo>
                  <a:lnTo>
                    <a:pt x="58229" y="824128"/>
                  </a:lnTo>
                  <a:lnTo>
                    <a:pt x="64274" y="779183"/>
                  </a:lnTo>
                  <a:lnTo>
                    <a:pt x="73139" y="741654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112" y="697331"/>
                  </a:lnTo>
                  <a:lnTo>
                    <a:pt x="439267" y="691019"/>
                  </a:lnTo>
                  <a:lnTo>
                    <a:pt x="433882" y="686752"/>
                  </a:lnTo>
                  <a:lnTo>
                    <a:pt x="425450" y="685190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87" y="699350"/>
                  </a:lnTo>
                  <a:lnTo>
                    <a:pt x="406361" y="707466"/>
                  </a:lnTo>
                  <a:lnTo>
                    <a:pt x="408609" y="715073"/>
                  </a:lnTo>
                  <a:lnTo>
                    <a:pt x="414274" y="721118"/>
                  </a:lnTo>
                  <a:lnTo>
                    <a:pt x="421741" y="725106"/>
                  </a:lnTo>
                  <a:lnTo>
                    <a:pt x="429425" y="726554"/>
                  </a:lnTo>
                  <a:lnTo>
                    <a:pt x="439089" y="726554"/>
                  </a:lnTo>
                  <a:lnTo>
                    <a:pt x="442937" y="716051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53" y="1092377"/>
                  </a:moveTo>
                  <a:lnTo>
                    <a:pt x="491045" y="1083932"/>
                  </a:lnTo>
                  <a:lnTo>
                    <a:pt x="474103" y="1061999"/>
                  </a:lnTo>
                  <a:lnTo>
                    <a:pt x="474192" y="1031582"/>
                  </a:lnTo>
                  <a:lnTo>
                    <a:pt x="473163" y="997737"/>
                  </a:lnTo>
                  <a:lnTo>
                    <a:pt x="471436" y="958367"/>
                  </a:lnTo>
                  <a:lnTo>
                    <a:pt x="476465" y="913130"/>
                  </a:lnTo>
                  <a:lnTo>
                    <a:pt x="480733" y="869734"/>
                  </a:lnTo>
                  <a:lnTo>
                    <a:pt x="476681" y="835875"/>
                  </a:lnTo>
                  <a:lnTo>
                    <a:pt x="456768" y="819226"/>
                  </a:lnTo>
                  <a:lnTo>
                    <a:pt x="439750" y="830580"/>
                  </a:lnTo>
                  <a:lnTo>
                    <a:pt x="444957" y="868959"/>
                  </a:lnTo>
                  <a:lnTo>
                    <a:pt x="458774" y="923112"/>
                  </a:lnTo>
                  <a:lnTo>
                    <a:pt x="467601" y="981824"/>
                  </a:lnTo>
                  <a:lnTo>
                    <a:pt x="466128" y="1036040"/>
                  </a:lnTo>
                  <a:lnTo>
                    <a:pt x="456819" y="1085075"/>
                  </a:lnTo>
                  <a:lnTo>
                    <a:pt x="437654" y="1130300"/>
                  </a:lnTo>
                  <a:lnTo>
                    <a:pt x="406666" y="1173124"/>
                  </a:lnTo>
                  <a:lnTo>
                    <a:pt x="440931" y="1163078"/>
                  </a:lnTo>
                  <a:lnTo>
                    <a:pt x="465861" y="1139609"/>
                  </a:lnTo>
                  <a:lnTo>
                    <a:pt x="495325" y="1112710"/>
                  </a:lnTo>
                  <a:lnTo>
                    <a:pt x="543153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74"/>
                  </a:lnTo>
                  <a:lnTo>
                    <a:pt x="1250442" y="27762"/>
                  </a:lnTo>
                  <a:lnTo>
                    <a:pt x="1245057" y="23495"/>
                  </a:lnTo>
                  <a:lnTo>
                    <a:pt x="1236624" y="21932"/>
                  </a:lnTo>
                  <a:lnTo>
                    <a:pt x="1229563" y="23863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196"/>
                  </a:lnTo>
                  <a:lnTo>
                    <a:pt x="1219784" y="51816"/>
                  </a:lnTo>
                  <a:lnTo>
                    <a:pt x="1225448" y="57861"/>
                  </a:lnTo>
                  <a:lnTo>
                    <a:pt x="1232916" y="61849"/>
                  </a:lnTo>
                  <a:lnTo>
                    <a:pt x="1240599" y="63284"/>
                  </a:lnTo>
                  <a:lnTo>
                    <a:pt x="1250264" y="63284"/>
                  </a:lnTo>
                  <a:lnTo>
                    <a:pt x="1254125" y="52793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38" y="481609"/>
                  </a:moveTo>
                  <a:lnTo>
                    <a:pt x="1241729" y="471131"/>
                  </a:lnTo>
                  <a:lnTo>
                    <a:pt x="1221676" y="444500"/>
                  </a:lnTo>
                  <a:lnTo>
                    <a:pt x="1217206" y="408876"/>
                  </a:lnTo>
                  <a:lnTo>
                    <a:pt x="1218958" y="371398"/>
                  </a:lnTo>
                  <a:lnTo>
                    <a:pt x="1217549" y="339255"/>
                  </a:lnTo>
                  <a:lnTo>
                    <a:pt x="1217206" y="298450"/>
                  </a:lnTo>
                  <a:lnTo>
                    <a:pt x="1224724" y="250469"/>
                  </a:lnTo>
                  <a:lnTo>
                    <a:pt x="1230033" y="205320"/>
                  </a:lnTo>
                  <a:lnTo>
                    <a:pt x="1223035" y="172986"/>
                  </a:lnTo>
                  <a:lnTo>
                    <a:pt x="1193685" y="163487"/>
                  </a:lnTo>
                  <a:lnTo>
                    <a:pt x="1177404" y="177457"/>
                  </a:lnTo>
                  <a:lnTo>
                    <a:pt x="1176807" y="209003"/>
                  </a:lnTo>
                  <a:lnTo>
                    <a:pt x="1185151" y="252095"/>
                  </a:lnTo>
                  <a:lnTo>
                    <a:pt x="1195679" y="300710"/>
                  </a:lnTo>
                  <a:lnTo>
                    <a:pt x="1201635" y="348792"/>
                  </a:lnTo>
                  <a:lnTo>
                    <a:pt x="1202639" y="399630"/>
                  </a:lnTo>
                  <a:lnTo>
                    <a:pt x="1197660" y="441147"/>
                  </a:lnTo>
                  <a:lnTo>
                    <a:pt x="1180172" y="478637"/>
                  </a:lnTo>
                  <a:lnTo>
                    <a:pt x="1130592" y="531253"/>
                  </a:lnTo>
                  <a:lnTo>
                    <a:pt x="1139532" y="531685"/>
                  </a:lnTo>
                  <a:lnTo>
                    <a:pt x="1165021" y="522820"/>
                  </a:lnTo>
                  <a:lnTo>
                    <a:pt x="1201648" y="508762"/>
                  </a:lnTo>
                  <a:lnTo>
                    <a:pt x="1244015" y="493649"/>
                  </a:lnTo>
                  <a:lnTo>
                    <a:pt x="1286738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86" name="Google Shape;886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757510" y="3528276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456546" y="2883545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789944" y="3294122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14"/>
            <p:cNvSpPr/>
            <p:nvPr/>
          </p:nvSpPr>
          <p:spPr>
            <a:xfrm>
              <a:off x="17737041" y="975930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7714151" y="9745838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7705536" y="970472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2" name="Google Shape;892;p1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3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14"/>
            <p:cNvSpPr/>
            <p:nvPr/>
          </p:nvSpPr>
          <p:spPr>
            <a:xfrm>
              <a:off x="16774941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4" name="Google Shape;894;p1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8" y="9789033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14"/>
            <p:cNvSpPr/>
            <p:nvPr/>
          </p:nvSpPr>
          <p:spPr>
            <a:xfrm>
              <a:off x="17569674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6" name="Google Shape;896;p1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1" y="9809312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7" name="Google Shape;897;p14"/>
            <p:cNvSpPr/>
            <p:nvPr/>
          </p:nvSpPr>
          <p:spPr>
            <a:xfrm>
              <a:off x="16800856" y="8638608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6751845" y="8553711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8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2127947" y="4193519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4537069" y="6340749"/>
              <a:ext cx="11551285" cy="904875"/>
            </a:xfrm>
            <a:custGeom>
              <a:rect b="b" l="l" r="r" t="t"/>
              <a:pathLst>
                <a:path extrusionOk="0" h="904875" w="11551285">
                  <a:moveTo>
                    <a:pt x="253814" y="12565"/>
                  </a:moveTo>
                  <a:lnTo>
                    <a:pt x="0" y="12565"/>
                  </a:lnTo>
                  <a:lnTo>
                    <a:pt x="0" y="894632"/>
                  </a:lnTo>
                  <a:lnTo>
                    <a:pt x="214862" y="894632"/>
                  </a:lnTo>
                  <a:lnTo>
                    <a:pt x="214862" y="364386"/>
                  </a:lnTo>
                  <a:lnTo>
                    <a:pt x="396425" y="364386"/>
                  </a:lnTo>
                  <a:lnTo>
                    <a:pt x="253814" y="12565"/>
                  </a:lnTo>
                  <a:close/>
                </a:path>
                <a:path extrusionOk="0" h="904875" w="11551285">
                  <a:moveTo>
                    <a:pt x="396425" y="364386"/>
                  </a:moveTo>
                  <a:lnTo>
                    <a:pt x="214862" y="364386"/>
                  </a:lnTo>
                  <a:lnTo>
                    <a:pt x="413390" y="894632"/>
                  </a:lnTo>
                  <a:lnTo>
                    <a:pt x="586788" y="894632"/>
                  </a:lnTo>
                  <a:lnTo>
                    <a:pt x="688001" y="623227"/>
                  </a:lnTo>
                  <a:lnTo>
                    <a:pt x="501346" y="623227"/>
                  </a:lnTo>
                  <a:lnTo>
                    <a:pt x="396425" y="364386"/>
                  </a:lnTo>
                  <a:close/>
                </a:path>
                <a:path extrusionOk="0" h="904875" w="11551285">
                  <a:moveTo>
                    <a:pt x="998922" y="365643"/>
                  </a:moveTo>
                  <a:lnTo>
                    <a:pt x="784059" y="365643"/>
                  </a:lnTo>
                  <a:lnTo>
                    <a:pt x="784059" y="894632"/>
                  </a:lnTo>
                  <a:lnTo>
                    <a:pt x="998922" y="894632"/>
                  </a:lnTo>
                  <a:lnTo>
                    <a:pt x="998922" y="365643"/>
                  </a:lnTo>
                  <a:close/>
                </a:path>
                <a:path extrusionOk="0" h="904875" w="11551285">
                  <a:moveTo>
                    <a:pt x="998922" y="12565"/>
                  </a:moveTo>
                  <a:lnTo>
                    <a:pt x="746364" y="12565"/>
                  </a:lnTo>
                  <a:lnTo>
                    <a:pt x="501346" y="623227"/>
                  </a:lnTo>
                  <a:lnTo>
                    <a:pt x="688001" y="623227"/>
                  </a:lnTo>
                  <a:lnTo>
                    <a:pt x="784059" y="365643"/>
                  </a:lnTo>
                  <a:lnTo>
                    <a:pt x="998922" y="365643"/>
                  </a:lnTo>
                  <a:lnTo>
                    <a:pt x="998922" y="12565"/>
                  </a:lnTo>
                  <a:close/>
                </a:path>
                <a:path extrusionOk="0" h="904875" w="11551285">
                  <a:moveTo>
                    <a:pt x="1570593" y="0"/>
                  </a:moveTo>
                  <a:lnTo>
                    <a:pt x="1521640" y="2311"/>
                  </a:lnTo>
                  <a:lnTo>
                    <a:pt x="1474294" y="9247"/>
                  </a:lnTo>
                  <a:lnTo>
                    <a:pt x="1428558" y="20807"/>
                  </a:lnTo>
                  <a:lnTo>
                    <a:pt x="1384429" y="36991"/>
                  </a:lnTo>
                  <a:lnTo>
                    <a:pt x="1341909" y="57799"/>
                  </a:lnTo>
                  <a:lnTo>
                    <a:pt x="1302354" y="82728"/>
                  </a:lnTo>
                  <a:lnTo>
                    <a:pt x="1266116" y="111276"/>
                  </a:lnTo>
                  <a:lnTo>
                    <a:pt x="1233196" y="143442"/>
                  </a:lnTo>
                  <a:lnTo>
                    <a:pt x="1203593" y="179228"/>
                  </a:lnTo>
                  <a:lnTo>
                    <a:pt x="1177307" y="218632"/>
                  </a:lnTo>
                  <a:lnTo>
                    <a:pt x="1155594" y="260900"/>
                  </a:lnTo>
                  <a:lnTo>
                    <a:pt x="1138707" y="305280"/>
                  </a:lnTo>
                  <a:lnTo>
                    <a:pt x="1126644" y="351771"/>
                  </a:lnTo>
                  <a:lnTo>
                    <a:pt x="1119407" y="400373"/>
                  </a:lnTo>
                  <a:lnTo>
                    <a:pt x="1116994" y="451085"/>
                  </a:lnTo>
                  <a:lnTo>
                    <a:pt x="1119407" y="501848"/>
                  </a:lnTo>
                  <a:lnTo>
                    <a:pt x="1126644" y="550601"/>
                  </a:lnTo>
                  <a:lnTo>
                    <a:pt x="1138707" y="597343"/>
                  </a:lnTo>
                  <a:lnTo>
                    <a:pt x="1155594" y="642074"/>
                  </a:lnTo>
                  <a:lnTo>
                    <a:pt x="1177307" y="684795"/>
                  </a:lnTo>
                  <a:lnTo>
                    <a:pt x="1203593" y="724199"/>
                  </a:lnTo>
                  <a:lnTo>
                    <a:pt x="1233196" y="759985"/>
                  </a:lnTo>
                  <a:lnTo>
                    <a:pt x="1266116" y="792151"/>
                  </a:lnTo>
                  <a:lnTo>
                    <a:pt x="1302354" y="820699"/>
                  </a:lnTo>
                  <a:lnTo>
                    <a:pt x="1341909" y="845628"/>
                  </a:lnTo>
                  <a:lnTo>
                    <a:pt x="1384429" y="866436"/>
                  </a:lnTo>
                  <a:lnTo>
                    <a:pt x="1428558" y="882620"/>
                  </a:lnTo>
                  <a:lnTo>
                    <a:pt x="1474294" y="894180"/>
                  </a:lnTo>
                  <a:lnTo>
                    <a:pt x="1521640" y="901116"/>
                  </a:lnTo>
                  <a:lnTo>
                    <a:pt x="1570593" y="903427"/>
                  </a:lnTo>
                  <a:lnTo>
                    <a:pt x="1619496" y="901116"/>
                  </a:lnTo>
                  <a:lnTo>
                    <a:pt x="1666691" y="894180"/>
                  </a:lnTo>
                  <a:lnTo>
                    <a:pt x="1712176" y="882620"/>
                  </a:lnTo>
                  <a:lnTo>
                    <a:pt x="1755953" y="866436"/>
                  </a:lnTo>
                  <a:lnTo>
                    <a:pt x="1798021" y="845628"/>
                  </a:lnTo>
                  <a:lnTo>
                    <a:pt x="1837525" y="820699"/>
                  </a:lnTo>
                  <a:lnTo>
                    <a:pt x="1873612" y="792151"/>
                  </a:lnTo>
                  <a:lnTo>
                    <a:pt x="1906281" y="759985"/>
                  </a:lnTo>
                  <a:lnTo>
                    <a:pt x="1935533" y="724199"/>
                  </a:lnTo>
                  <a:lnTo>
                    <a:pt x="1946538" y="707413"/>
                  </a:lnTo>
                  <a:lnTo>
                    <a:pt x="1570593" y="707413"/>
                  </a:lnTo>
                  <a:lnTo>
                    <a:pt x="1519862" y="703093"/>
                  </a:lnTo>
                  <a:lnTo>
                    <a:pt x="1474470" y="690136"/>
                  </a:lnTo>
                  <a:lnTo>
                    <a:pt x="1434419" y="668539"/>
                  </a:lnTo>
                  <a:lnTo>
                    <a:pt x="1399708" y="638305"/>
                  </a:lnTo>
                  <a:lnTo>
                    <a:pt x="1372222" y="600217"/>
                  </a:lnTo>
                  <a:lnTo>
                    <a:pt x="1352589" y="556318"/>
                  </a:lnTo>
                  <a:lnTo>
                    <a:pt x="1340810" y="506607"/>
                  </a:lnTo>
                  <a:lnTo>
                    <a:pt x="1336883" y="451085"/>
                  </a:lnTo>
                  <a:lnTo>
                    <a:pt x="1340810" y="395092"/>
                  </a:lnTo>
                  <a:lnTo>
                    <a:pt x="1352589" y="345225"/>
                  </a:lnTo>
                  <a:lnTo>
                    <a:pt x="1372222" y="301482"/>
                  </a:lnTo>
                  <a:lnTo>
                    <a:pt x="1399708" y="263866"/>
                  </a:lnTo>
                  <a:lnTo>
                    <a:pt x="1434419" y="233631"/>
                  </a:lnTo>
                  <a:lnTo>
                    <a:pt x="1474470" y="212035"/>
                  </a:lnTo>
                  <a:lnTo>
                    <a:pt x="1519862" y="199077"/>
                  </a:lnTo>
                  <a:lnTo>
                    <a:pt x="1570593" y="194758"/>
                  </a:lnTo>
                  <a:lnTo>
                    <a:pt x="1945958" y="194758"/>
                  </a:lnTo>
                  <a:lnTo>
                    <a:pt x="1935935" y="179228"/>
                  </a:lnTo>
                  <a:lnTo>
                    <a:pt x="1906884" y="143442"/>
                  </a:lnTo>
                  <a:lnTo>
                    <a:pt x="1874215" y="111276"/>
                  </a:lnTo>
                  <a:lnTo>
                    <a:pt x="1837927" y="82728"/>
                  </a:lnTo>
                  <a:lnTo>
                    <a:pt x="1798021" y="57799"/>
                  </a:lnTo>
                  <a:lnTo>
                    <a:pt x="1755953" y="36991"/>
                  </a:lnTo>
                  <a:lnTo>
                    <a:pt x="1712176" y="20807"/>
                  </a:lnTo>
                  <a:lnTo>
                    <a:pt x="1666691" y="9247"/>
                  </a:lnTo>
                  <a:lnTo>
                    <a:pt x="1619496" y="2311"/>
                  </a:lnTo>
                  <a:lnTo>
                    <a:pt x="1570593" y="0"/>
                  </a:lnTo>
                  <a:close/>
                </a:path>
                <a:path extrusionOk="0" h="904875" w="11551285">
                  <a:moveTo>
                    <a:pt x="1945958" y="194758"/>
                  </a:moveTo>
                  <a:lnTo>
                    <a:pt x="1570593" y="194758"/>
                  </a:lnTo>
                  <a:lnTo>
                    <a:pt x="1620696" y="199156"/>
                  </a:lnTo>
                  <a:lnTo>
                    <a:pt x="1665459" y="212349"/>
                  </a:lnTo>
                  <a:lnTo>
                    <a:pt x="1704882" y="234338"/>
                  </a:lnTo>
                  <a:lnTo>
                    <a:pt x="1738965" y="265122"/>
                  </a:lnTo>
                  <a:lnTo>
                    <a:pt x="1767001" y="302660"/>
                  </a:lnTo>
                  <a:lnTo>
                    <a:pt x="1787026" y="346167"/>
                  </a:lnTo>
                  <a:lnTo>
                    <a:pt x="1799042" y="395642"/>
                  </a:lnTo>
                  <a:lnTo>
                    <a:pt x="1803047" y="451085"/>
                  </a:lnTo>
                  <a:lnTo>
                    <a:pt x="1799042" y="506057"/>
                  </a:lnTo>
                  <a:lnTo>
                    <a:pt x="1787026" y="555375"/>
                  </a:lnTo>
                  <a:lnTo>
                    <a:pt x="1767001" y="599039"/>
                  </a:lnTo>
                  <a:lnTo>
                    <a:pt x="1738965" y="637048"/>
                  </a:lnTo>
                  <a:lnTo>
                    <a:pt x="1704882" y="667833"/>
                  </a:lnTo>
                  <a:lnTo>
                    <a:pt x="1665459" y="689821"/>
                  </a:lnTo>
                  <a:lnTo>
                    <a:pt x="1620696" y="703015"/>
                  </a:lnTo>
                  <a:lnTo>
                    <a:pt x="1570593" y="707413"/>
                  </a:lnTo>
                  <a:lnTo>
                    <a:pt x="1946538" y="707413"/>
                  </a:lnTo>
                  <a:lnTo>
                    <a:pt x="1983079" y="642074"/>
                  </a:lnTo>
                  <a:lnTo>
                    <a:pt x="1999966" y="597343"/>
                  </a:lnTo>
                  <a:lnTo>
                    <a:pt x="2012029" y="550601"/>
                  </a:lnTo>
                  <a:lnTo>
                    <a:pt x="2019266" y="501848"/>
                  </a:lnTo>
                  <a:lnTo>
                    <a:pt x="2021679" y="451085"/>
                  </a:lnTo>
                  <a:lnTo>
                    <a:pt x="2019266" y="400373"/>
                  </a:lnTo>
                  <a:lnTo>
                    <a:pt x="2012029" y="351771"/>
                  </a:lnTo>
                  <a:lnTo>
                    <a:pt x="1999966" y="305280"/>
                  </a:lnTo>
                  <a:lnTo>
                    <a:pt x="1983079" y="260900"/>
                  </a:lnTo>
                  <a:lnTo>
                    <a:pt x="1961367" y="218632"/>
                  </a:lnTo>
                  <a:lnTo>
                    <a:pt x="1945958" y="194758"/>
                  </a:lnTo>
                  <a:close/>
                </a:path>
                <a:path extrusionOk="0" h="904875" w="11551285">
                  <a:moveTo>
                    <a:pt x="2501831" y="12565"/>
                  </a:moveTo>
                  <a:lnTo>
                    <a:pt x="2141214" y="12565"/>
                  </a:lnTo>
                  <a:lnTo>
                    <a:pt x="2141214" y="894632"/>
                  </a:lnTo>
                  <a:lnTo>
                    <a:pt x="2356076" y="894632"/>
                  </a:lnTo>
                  <a:lnTo>
                    <a:pt x="2356076" y="561658"/>
                  </a:lnTo>
                  <a:lnTo>
                    <a:pt x="2639513" y="561658"/>
                  </a:lnTo>
                  <a:lnTo>
                    <a:pt x="2629995" y="545323"/>
                  </a:lnTo>
                  <a:lnTo>
                    <a:pt x="2675386" y="528360"/>
                  </a:lnTo>
                  <a:lnTo>
                    <a:pt x="2714809" y="506372"/>
                  </a:lnTo>
                  <a:lnTo>
                    <a:pt x="2748263" y="479357"/>
                  </a:lnTo>
                  <a:lnTo>
                    <a:pt x="2775749" y="447316"/>
                  </a:lnTo>
                  <a:lnTo>
                    <a:pt x="2797738" y="411584"/>
                  </a:lnTo>
                  <a:lnTo>
                    <a:pt x="2798548" y="409621"/>
                  </a:lnTo>
                  <a:lnTo>
                    <a:pt x="2356076" y="409621"/>
                  </a:lnTo>
                  <a:lnTo>
                    <a:pt x="2356076" y="190988"/>
                  </a:lnTo>
                  <a:lnTo>
                    <a:pt x="2808542" y="190988"/>
                  </a:lnTo>
                  <a:lnTo>
                    <a:pt x="2805513" y="181879"/>
                  </a:lnTo>
                  <a:lnTo>
                    <a:pt x="2768996" y="119210"/>
                  </a:lnTo>
                  <a:lnTo>
                    <a:pt x="2713709" y="68950"/>
                  </a:lnTo>
                  <a:lnTo>
                    <a:pt x="2678998" y="49003"/>
                  </a:lnTo>
                  <a:lnTo>
                    <a:pt x="2640596" y="33061"/>
                  </a:lnTo>
                  <a:lnTo>
                    <a:pt x="2598268" y="21674"/>
                  </a:lnTo>
                  <a:lnTo>
                    <a:pt x="2552013" y="14842"/>
                  </a:lnTo>
                  <a:lnTo>
                    <a:pt x="2501831" y="12565"/>
                  </a:lnTo>
                  <a:close/>
                </a:path>
                <a:path extrusionOk="0" h="904875" w="11551285">
                  <a:moveTo>
                    <a:pt x="2639513" y="561658"/>
                  </a:moveTo>
                  <a:lnTo>
                    <a:pt x="2407593" y="561658"/>
                  </a:lnTo>
                  <a:lnTo>
                    <a:pt x="2591043" y="894632"/>
                  </a:lnTo>
                  <a:lnTo>
                    <a:pt x="2833549" y="894632"/>
                  </a:lnTo>
                  <a:lnTo>
                    <a:pt x="2639513" y="561658"/>
                  </a:lnTo>
                  <a:close/>
                </a:path>
                <a:path extrusionOk="0" h="904875" w="11551285">
                  <a:moveTo>
                    <a:pt x="2808542" y="190988"/>
                  </a:moveTo>
                  <a:lnTo>
                    <a:pt x="2489266" y="190988"/>
                  </a:lnTo>
                  <a:lnTo>
                    <a:pt x="2516909" y="192795"/>
                  </a:lnTo>
                  <a:lnTo>
                    <a:pt x="2540783" y="198213"/>
                  </a:lnTo>
                  <a:lnTo>
                    <a:pt x="2577221" y="219888"/>
                  </a:lnTo>
                  <a:lnTo>
                    <a:pt x="2599838" y="254128"/>
                  </a:lnTo>
                  <a:lnTo>
                    <a:pt x="2607377" y="299048"/>
                  </a:lnTo>
                  <a:lnTo>
                    <a:pt x="2605493" y="323943"/>
                  </a:lnTo>
                  <a:lnTo>
                    <a:pt x="2590415" y="364779"/>
                  </a:lnTo>
                  <a:lnTo>
                    <a:pt x="2560887" y="393364"/>
                  </a:lnTo>
                  <a:lnTo>
                    <a:pt x="2516909" y="407814"/>
                  </a:lnTo>
                  <a:lnTo>
                    <a:pt x="2489266" y="409621"/>
                  </a:lnTo>
                  <a:lnTo>
                    <a:pt x="2798548" y="409621"/>
                  </a:lnTo>
                  <a:lnTo>
                    <a:pt x="2813445" y="373496"/>
                  </a:lnTo>
                  <a:lnTo>
                    <a:pt x="2822868" y="333052"/>
                  </a:lnTo>
                  <a:lnTo>
                    <a:pt x="2826010" y="290252"/>
                  </a:lnTo>
                  <a:lnTo>
                    <a:pt x="2823732" y="252243"/>
                  </a:lnTo>
                  <a:lnTo>
                    <a:pt x="2816900" y="216119"/>
                  </a:lnTo>
                  <a:lnTo>
                    <a:pt x="2808542" y="190988"/>
                  </a:lnTo>
                  <a:close/>
                </a:path>
                <a:path extrusionOk="0" h="904875" w="11551285">
                  <a:moveTo>
                    <a:pt x="3501185" y="12565"/>
                  </a:moveTo>
                  <a:lnTo>
                    <a:pt x="2960888" y="12565"/>
                  </a:lnTo>
                  <a:lnTo>
                    <a:pt x="2960888" y="894632"/>
                  </a:lnTo>
                  <a:lnTo>
                    <a:pt x="3501185" y="894632"/>
                  </a:lnTo>
                  <a:lnTo>
                    <a:pt x="3501185" y="722491"/>
                  </a:lnTo>
                  <a:lnTo>
                    <a:pt x="3175750" y="722491"/>
                  </a:lnTo>
                  <a:lnTo>
                    <a:pt x="3175750" y="528989"/>
                  </a:lnTo>
                  <a:lnTo>
                    <a:pt x="3463490" y="528989"/>
                  </a:lnTo>
                  <a:lnTo>
                    <a:pt x="3463490" y="363130"/>
                  </a:lnTo>
                  <a:lnTo>
                    <a:pt x="3175750" y="363130"/>
                  </a:lnTo>
                  <a:lnTo>
                    <a:pt x="3175750" y="184706"/>
                  </a:lnTo>
                  <a:lnTo>
                    <a:pt x="3501185" y="184706"/>
                  </a:lnTo>
                  <a:lnTo>
                    <a:pt x="3501185" y="12565"/>
                  </a:lnTo>
                  <a:close/>
                </a:path>
                <a:path extrusionOk="0" h="904875" w="11551285">
                  <a:moveTo>
                    <a:pt x="4417090" y="12565"/>
                  </a:moveTo>
                  <a:lnTo>
                    <a:pt x="4168302" y="12565"/>
                  </a:lnTo>
                  <a:lnTo>
                    <a:pt x="3849149" y="894632"/>
                  </a:lnTo>
                  <a:lnTo>
                    <a:pt x="4074064" y="894632"/>
                  </a:lnTo>
                  <a:lnTo>
                    <a:pt x="4126837" y="738825"/>
                  </a:lnTo>
                  <a:lnTo>
                    <a:pt x="4679868" y="738825"/>
                  </a:lnTo>
                  <a:lnTo>
                    <a:pt x="4619857" y="572966"/>
                  </a:lnTo>
                  <a:lnTo>
                    <a:pt x="4183380" y="572966"/>
                  </a:lnTo>
                  <a:lnTo>
                    <a:pt x="4291440" y="250044"/>
                  </a:lnTo>
                  <a:lnTo>
                    <a:pt x="4503016" y="250044"/>
                  </a:lnTo>
                  <a:lnTo>
                    <a:pt x="4417090" y="12565"/>
                  </a:lnTo>
                  <a:close/>
                </a:path>
                <a:path extrusionOk="0" h="904875" w="11551285">
                  <a:moveTo>
                    <a:pt x="4679868" y="738825"/>
                  </a:moveTo>
                  <a:lnTo>
                    <a:pt x="4456042" y="738825"/>
                  </a:lnTo>
                  <a:lnTo>
                    <a:pt x="4508815" y="894632"/>
                  </a:lnTo>
                  <a:lnTo>
                    <a:pt x="4736243" y="894632"/>
                  </a:lnTo>
                  <a:lnTo>
                    <a:pt x="4679868" y="738825"/>
                  </a:lnTo>
                  <a:close/>
                </a:path>
                <a:path extrusionOk="0" h="904875" w="11551285">
                  <a:moveTo>
                    <a:pt x="4503016" y="250044"/>
                  </a:moveTo>
                  <a:lnTo>
                    <a:pt x="4291440" y="250044"/>
                  </a:lnTo>
                  <a:lnTo>
                    <a:pt x="4400755" y="572966"/>
                  </a:lnTo>
                  <a:lnTo>
                    <a:pt x="4619857" y="572966"/>
                  </a:lnTo>
                  <a:lnTo>
                    <a:pt x="4503016" y="250044"/>
                  </a:lnTo>
                  <a:close/>
                </a:path>
                <a:path extrusionOk="0" h="904875" w="11551285">
                  <a:moveTo>
                    <a:pt x="5230432" y="12565"/>
                  </a:moveTo>
                  <a:lnTo>
                    <a:pt x="4833377" y="12565"/>
                  </a:lnTo>
                  <a:lnTo>
                    <a:pt x="4833377" y="894632"/>
                  </a:lnTo>
                  <a:lnTo>
                    <a:pt x="5244254" y="894632"/>
                  </a:lnTo>
                  <a:lnTo>
                    <a:pt x="5297077" y="892069"/>
                  </a:lnTo>
                  <a:lnTo>
                    <a:pt x="5344976" y="884379"/>
                  </a:lnTo>
                  <a:lnTo>
                    <a:pt x="5387948" y="871563"/>
                  </a:lnTo>
                  <a:lnTo>
                    <a:pt x="5425995" y="853620"/>
                  </a:lnTo>
                  <a:lnTo>
                    <a:pt x="5459117" y="830550"/>
                  </a:lnTo>
                  <a:lnTo>
                    <a:pt x="5493200" y="795054"/>
                  </a:lnTo>
                  <a:lnTo>
                    <a:pt x="5517544" y="753903"/>
                  </a:lnTo>
                  <a:lnTo>
                    <a:pt x="5527740" y="721234"/>
                  </a:lnTo>
                  <a:lnTo>
                    <a:pt x="5048239" y="721234"/>
                  </a:lnTo>
                  <a:lnTo>
                    <a:pt x="5048239" y="526476"/>
                  </a:lnTo>
                  <a:lnTo>
                    <a:pt x="5495536" y="526476"/>
                  </a:lnTo>
                  <a:lnTo>
                    <a:pt x="5490529" y="518937"/>
                  </a:lnTo>
                  <a:lnTo>
                    <a:pt x="5465399" y="491529"/>
                  </a:lnTo>
                  <a:lnTo>
                    <a:pt x="5436500" y="469619"/>
                  </a:lnTo>
                  <a:lnTo>
                    <a:pt x="5403830" y="453206"/>
                  </a:lnTo>
                  <a:lnTo>
                    <a:pt x="5367392" y="442290"/>
                  </a:lnTo>
                  <a:lnTo>
                    <a:pt x="5399590" y="430274"/>
                  </a:lnTo>
                  <a:lnTo>
                    <a:pt x="5428332" y="414332"/>
                  </a:lnTo>
                  <a:lnTo>
                    <a:pt x="5453620" y="394464"/>
                  </a:lnTo>
                  <a:lnTo>
                    <a:pt x="5475451" y="370669"/>
                  </a:lnTo>
                  <a:lnTo>
                    <a:pt x="5476283" y="369412"/>
                  </a:lnTo>
                  <a:lnTo>
                    <a:pt x="5048239" y="369412"/>
                  </a:lnTo>
                  <a:lnTo>
                    <a:pt x="5048239" y="184706"/>
                  </a:lnTo>
                  <a:lnTo>
                    <a:pt x="5510021" y="184706"/>
                  </a:lnTo>
                  <a:lnTo>
                    <a:pt x="5497754" y="146697"/>
                  </a:lnTo>
                  <a:lnTo>
                    <a:pt x="5473802" y="107666"/>
                  </a:lnTo>
                  <a:lnTo>
                    <a:pt x="5440269" y="74133"/>
                  </a:lnTo>
                  <a:lnTo>
                    <a:pt x="5398883" y="47197"/>
                  </a:lnTo>
                  <a:lnTo>
                    <a:pt x="5350115" y="27957"/>
                  </a:lnTo>
                  <a:lnTo>
                    <a:pt x="5293965" y="16413"/>
                  </a:lnTo>
                  <a:lnTo>
                    <a:pt x="5230432" y="12565"/>
                  </a:lnTo>
                  <a:close/>
                </a:path>
                <a:path extrusionOk="0" h="904875" w="11551285">
                  <a:moveTo>
                    <a:pt x="5495536" y="526476"/>
                  </a:moveTo>
                  <a:lnTo>
                    <a:pt x="5204046" y="526476"/>
                  </a:lnTo>
                  <a:lnTo>
                    <a:pt x="5229569" y="528125"/>
                  </a:lnTo>
                  <a:lnTo>
                    <a:pt x="5252107" y="533072"/>
                  </a:lnTo>
                  <a:lnTo>
                    <a:pt x="5288232" y="552862"/>
                  </a:lnTo>
                  <a:lnTo>
                    <a:pt x="5311791" y="584275"/>
                  </a:lnTo>
                  <a:lnTo>
                    <a:pt x="5319644" y="625740"/>
                  </a:lnTo>
                  <a:lnTo>
                    <a:pt x="5317760" y="647650"/>
                  </a:lnTo>
                  <a:lnTo>
                    <a:pt x="5302682" y="683460"/>
                  </a:lnTo>
                  <a:lnTo>
                    <a:pt x="5254306" y="715266"/>
                  </a:lnTo>
                  <a:lnTo>
                    <a:pt x="5206559" y="721234"/>
                  </a:lnTo>
                  <a:lnTo>
                    <a:pt x="5527740" y="721234"/>
                  </a:lnTo>
                  <a:lnTo>
                    <a:pt x="5532151" y="707098"/>
                  </a:lnTo>
                  <a:lnTo>
                    <a:pt x="5537020" y="654639"/>
                  </a:lnTo>
                  <a:lnTo>
                    <a:pt x="5534115" y="617415"/>
                  </a:lnTo>
                  <a:lnTo>
                    <a:pt x="5525398" y="582390"/>
                  </a:lnTo>
                  <a:lnTo>
                    <a:pt x="5510869" y="549564"/>
                  </a:lnTo>
                  <a:lnTo>
                    <a:pt x="5495536" y="526476"/>
                  </a:lnTo>
                  <a:close/>
                </a:path>
                <a:path extrusionOk="0" h="904875" w="11551285">
                  <a:moveTo>
                    <a:pt x="5510021" y="184706"/>
                  </a:moveTo>
                  <a:lnTo>
                    <a:pt x="5188968" y="184706"/>
                  </a:lnTo>
                  <a:lnTo>
                    <a:pt x="5213784" y="186198"/>
                  </a:lnTo>
                  <a:lnTo>
                    <a:pt x="5235459" y="190674"/>
                  </a:lnTo>
                  <a:lnTo>
                    <a:pt x="5269384" y="208580"/>
                  </a:lnTo>
                  <a:lnTo>
                    <a:pt x="5296478" y="256405"/>
                  </a:lnTo>
                  <a:lnTo>
                    <a:pt x="5298284" y="277687"/>
                  </a:lnTo>
                  <a:lnTo>
                    <a:pt x="5296478" y="298969"/>
                  </a:lnTo>
                  <a:lnTo>
                    <a:pt x="5269384" y="346795"/>
                  </a:lnTo>
                  <a:lnTo>
                    <a:pt x="5213784" y="367999"/>
                  </a:lnTo>
                  <a:lnTo>
                    <a:pt x="5188968" y="369412"/>
                  </a:lnTo>
                  <a:lnTo>
                    <a:pt x="5476283" y="369412"/>
                  </a:lnTo>
                  <a:lnTo>
                    <a:pt x="5493592" y="343261"/>
                  </a:lnTo>
                  <a:lnTo>
                    <a:pt x="5506549" y="312555"/>
                  </a:lnTo>
                  <a:lnTo>
                    <a:pt x="5514324" y="278551"/>
                  </a:lnTo>
                  <a:lnTo>
                    <a:pt x="5516916" y="241249"/>
                  </a:lnTo>
                  <a:lnTo>
                    <a:pt x="5512125" y="191224"/>
                  </a:lnTo>
                  <a:lnTo>
                    <a:pt x="5510021" y="184706"/>
                  </a:lnTo>
                  <a:close/>
                </a:path>
                <a:path extrusionOk="0" h="904875" w="11551285">
                  <a:moveTo>
                    <a:pt x="6078800" y="0"/>
                  </a:moveTo>
                  <a:lnTo>
                    <a:pt x="6029847" y="2311"/>
                  </a:lnTo>
                  <a:lnTo>
                    <a:pt x="5982502" y="9247"/>
                  </a:lnTo>
                  <a:lnTo>
                    <a:pt x="5936765" y="20807"/>
                  </a:lnTo>
                  <a:lnTo>
                    <a:pt x="5892636" y="36991"/>
                  </a:lnTo>
                  <a:lnTo>
                    <a:pt x="5850116" y="57799"/>
                  </a:lnTo>
                  <a:lnTo>
                    <a:pt x="5810561" y="82728"/>
                  </a:lnTo>
                  <a:lnTo>
                    <a:pt x="5774323" y="111276"/>
                  </a:lnTo>
                  <a:lnTo>
                    <a:pt x="5741403" y="143442"/>
                  </a:lnTo>
                  <a:lnTo>
                    <a:pt x="5711799" y="179228"/>
                  </a:lnTo>
                  <a:lnTo>
                    <a:pt x="5685513" y="218632"/>
                  </a:lnTo>
                  <a:lnTo>
                    <a:pt x="5663801" y="260900"/>
                  </a:lnTo>
                  <a:lnTo>
                    <a:pt x="5646914" y="305280"/>
                  </a:lnTo>
                  <a:lnTo>
                    <a:pt x="5634851" y="351771"/>
                  </a:lnTo>
                  <a:lnTo>
                    <a:pt x="5627614" y="400373"/>
                  </a:lnTo>
                  <a:lnTo>
                    <a:pt x="5625201" y="451085"/>
                  </a:lnTo>
                  <a:lnTo>
                    <a:pt x="5627614" y="501848"/>
                  </a:lnTo>
                  <a:lnTo>
                    <a:pt x="5634851" y="550601"/>
                  </a:lnTo>
                  <a:lnTo>
                    <a:pt x="5646914" y="597343"/>
                  </a:lnTo>
                  <a:lnTo>
                    <a:pt x="5663801" y="642074"/>
                  </a:lnTo>
                  <a:lnTo>
                    <a:pt x="5685513" y="684795"/>
                  </a:lnTo>
                  <a:lnTo>
                    <a:pt x="5711799" y="724199"/>
                  </a:lnTo>
                  <a:lnTo>
                    <a:pt x="5741403" y="759985"/>
                  </a:lnTo>
                  <a:lnTo>
                    <a:pt x="5774323" y="792151"/>
                  </a:lnTo>
                  <a:lnTo>
                    <a:pt x="5810561" y="820699"/>
                  </a:lnTo>
                  <a:lnTo>
                    <a:pt x="5850116" y="845628"/>
                  </a:lnTo>
                  <a:lnTo>
                    <a:pt x="5892636" y="866436"/>
                  </a:lnTo>
                  <a:lnTo>
                    <a:pt x="5936765" y="882620"/>
                  </a:lnTo>
                  <a:lnTo>
                    <a:pt x="5982502" y="894180"/>
                  </a:lnTo>
                  <a:lnTo>
                    <a:pt x="6029847" y="901116"/>
                  </a:lnTo>
                  <a:lnTo>
                    <a:pt x="6078800" y="903427"/>
                  </a:lnTo>
                  <a:lnTo>
                    <a:pt x="6127703" y="901116"/>
                  </a:lnTo>
                  <a:lnTo>
                    <a:pt x="6174898" y="894180"/>
                  </a:lnTo>
                  <a:lnTo>
                    <a:pt x="6220383" y="882620"/>
                  </a:lnTo>
                  <a:lnTo>
                    <a:pt x="6264160" y="866436"/>
                  </a:lnTo>
                  <a:lnTo>
                    <a:pt x="6306228" y="845628"/>
                  </a:lnTo>
                  <a:lnTo>
                    <a:pt x="6345732" y="820699"/>
                  </a:lnTo>
                  <a:lnTo>
                    <a:pt x="6381819" y="792151"/>
                  </a:lnTo>
                  <a:lnTo>
                    <a:pt x="6414488" y="759985"/>
                  </a:lnTo>
                  <a:lnTo>
                    <a:pt x="6443740" y="724199"/>
                  </a:lnTo>
                  <a:lnTo>
                    <a:pt x="6454745" y="707413"/>
                  </a:lnTo>
                  <a:lnTo>
                    <a:pt x="6078800" y="707413"/>
                  </a:lnTo>
                  <a:lnTo>
                    <a:pt x="6028069" y="703093"/>
                  </a:lnTo>
                  <a:lnTo>
                    <a:pt x="5982678" y="690136"/>
                  </a:lnTo>
                  <a:lnTo>
                    <a:pt x="5942626" y="668539"/>
                  </a:lnTo>
                  <a:lnTo>
                    <a:pt x="5907915" y="638305"/>
                  </a:lnTo>
                  <a:lnTo>
                    <a:pt x="5880429" y="600217"/>
                  </a:lnTo>
                  <a:lnTo>
                    <a:pt x="5860796" y="556318"/>
                  </a:lnTo>
                  <a:lnTo>
                    <a:pt x="5849017" y="506607"/>
                  </a:lnTo>
                  <a:lnTo>
                    <a:pt x="5845090" y="451085"/>
                  </a:lnTo>
                  <a:lnTo>
                    <a:pt x="5849017" y="395092"/>
                  </a:lnTo>
                  <a:lnTo>
                    <a:pt x="5860796" y="345225"/>
                  </a:lnTo>
                  <a:lnTo>
                    <a:pt x="5880429" y="301482"/>
                  </a:lnTo>
                  <a:lnTo>
                    <a:pt x="5907915" y="263866"/>
                  </a:lnTo>
                  <a:lnTo>
                    <a:pt x="5942626" y="233631"/>
                  </a:lnTo>
                  <a:lnTo>
                    <a:pt x="5982678" y="212035"/>
                  </a:lnTo>
                  <a:lnTo>
                    <a:pt x="6028069" y="199077"/>
                  </a:lnTo>
                  <a:lnTo>
                    <a:pt x="6078800" y="194758"/>
                  </a:lnTo>
                  <a:lnTo>
                    <a:pt x="6454165" y="194758"/>
                  </a:lnTo>
                  <a:lnTo>
                    <a:pt x="6444142" y="179228"/>
                  </a:lnTo>
                  <a:lnTo>
                    <a:pt x="6415091" y="143442"/>
                  </a:lnTo>
                  <a:lnTo>
                    <a:pt x="6382422" y="111276"/>
                  </a:lnTo>
                  <a:lnTo>
                    <a:pt x="6346134" y="82728"/>
                  </a:lnTo>
                  <a:lnTo>
                    <a:pt x="6306228" y="57799"/>
                  </a:lnTo>
                  <a:lnTo>
                    <a:pt x="6264160" y="36991"/>
                  </a:lnTo>
                  <a:lnTo>
                    <a:pt x="6220383" y="20807"/>
                  </a:lnTo>
                  <a:lnTo>
                    <a:pt x="6174898" y="9247"/>
                  </a:lnTo>
                  <a:lnTo>
                    <a:pt x="6127703" y="2311"/>
                  </a:lnTo>
                  <a:lnTo>
                    <a:pt x="6078800" y="0"/>
                  </a:lnTo>
                  <a:close/>
                </a:path>
                <a:path extrusionOk="0" h="904875" w="11551285">
                  <a:moveTo>
                    <a:pt x="6454165" y="194758"/>
                  </a:moveTo>
                  <a:lnTo>
                    <a:pt x="6078800" y="194758"/>
                  </a:lnTo>
                  <a:lnTo>
                    <a:pt x="6128903" y="199156"/>
                  </a:lnTo>
                  <a:lnTo>
                    <a:pt x="6173666" y="212349"/>
                  </a:lnTo>
                  <a:lnTo>
                    <a:pt x="6213089" y="234338"/>
                  </a:lnTo>
                  <a:lnTo>
                    <a:pt x="6247172" y="265122"/>
                  </a:lnTo>
                  <a:lnTo>
                    <a:pt x="6275208" y="302660"/>
                  </a:lnTo>
                  <a:lnTo>
                    <a:pt x="6295233" y="346167"/>
                  </a:lnTo>
                  <a:lnTo>
                    <a:pt x="6307248" y="395642"/>
                  </a:lnTo>
                  <a:lnTo>
                    <a:pt x="6311253" y="451085"/>
                  </a:lnTo>
                  <a:lnTo>
                    <a:pt x="6307248" y="506057"/>
                  </a:lnTo>
                  <a:lnTo>
                    <a:pt x="6295233" y="555375"/>
                  </a:lnTo>
                  <a:lnTo>
                    <a:pt x="6275208" y="599039"/>
                  </a:lnTo>
                  <a:lnTo>
                    <a:pt x="6247172" y="637048"/>
                  </a:lnTo>
                  <a:lnTo>
                    <a:pt x="6213089" y="667833"/>
                  </a:lnTo>
                  <a:lnTo>
                    <a:pt x="6173666" y="689821"/>
                  </a:lnTo>
                  <a:lnTo>
                    <a:pt x="6128903" y="703015"/>
                  </a:lnTo>
                  <a:lnTo>
                    <a:pt x="6078800" y="707413"/>
                  </a:lnTo>
                  <a:lnTo>
                    <a:pt x="6454745" y="707413"/>
                  </a:lnTo>
                  <a:lnTo>
                    <a:pt x="6491286" y="642074"/>
                  </a:lnTo>
                  <a:lnTo>
                    <a:pt x="6508173" y="597343"/>
                  </a:lnTo>
                  <a:lnTo>
                    <a:pt x="6520236" y="550601"/>
                  </a:lnTo>
                  <a:lnTo>
                    <a:pt x="6527473" y="501848"/>
                  </a:lnTo>
                  <a:lnTo>
                    <a:pt x="6529886" y="451085"/>
                  </a:lnTo>
                  <a:lnTo>
                    <a:pt x="6527473" y="400373"/>
                  </a:lnTo>
                  <a:lnTo>
                    <a:pt x="6520236" y="351771"/>
                  </a:lnTo>
                  <a:lnTo>
                    <a:pt x="6508173" y="305280"/>
                  </a:lnTo>
                  <a:lnTo>
                    <a:pt x="6491286" y="260900"/>
                  </a:lnTo>
                  <a:lnTo>
                    <a:pt x="6469573" y="218632"/>
                  </a:lnTo>
                  <a:lnTo>
                    <a:pt x="6454165" y="194758"/>
                  </a:lnTo>
                  <a:close/>
                </a:path>
                <a:path extrusionOk="0" h="904875" w="11551285">
                  <a:moveTo>
                    <a:pt x="6860513" y="12565"/>
                  </a:moveTo>
                  <a:lnTo>
                    <a:pt x="6645651" y="12565"/>
                  </a:lnTo>
                  <a:lnTo>
                    <a:pt x="6645717" y="540297"/>
                  </a:lnTo>
                  <a:lnTo>
                    <a:pt x="6648636" y="595898"/>
                  </a:lnTo>
                  <a:lnTo>
                    <a:pt x="6657588" y="648357"/>
                  </a:lnTo>
                  <a:lnTo>
                    <a:pt x="6672509" y="696418"/>
                  </a:lnTo>
                  <a:lnTo>
                    <a:pt x="6693399" y="740082"/>
                  </a:lnTo>
                  <a:lnTo>
                    <a:pt x="6719392" y="778405"/>
                  </a:lnTo>
                  <a:lnTo>
                    <a:pt x="6749627" y="811703"/>
                  </a:lnTo>
                  <a:lnTo>
                    <a:pt x="6784102" y="839974"/>
                  </a:lnTo>
                  <a:lnTo>
                    <a:pt x="6822819" y="863219"/>
                  </a:lnTo>
                  <a:lnTo>
                    <a:pt x="6865618" y="880810"/>
                  </a:lnTo>
                  <a:lnTo>
                    <a:pt x="6911088" y="893375"/>
                  </a:lnTo>
                  <a:lnTo>
                    <a:pt x="6959228" y="900914"/>
                  </a:lnTo>
                  <a:lnTo>
                    <a:pt x="7010038" y="903427"/>
                  </a:lnTo>
                  <a:lnTo>
                    <a:pt x="7060927" y="900836"/>
                  </a:lnTo>
                  <a:lnTo>
                    <a:pt x="7109302" y="893061"/>
                  </a:lnTo>
                  <a:lnTo>
                    <a:pt x="7155165" y="880104"/>
                  </a:lnTo>
                  <a:lnTo>
                    <a:pt x="7198514" y="861963"/>
                  </a:lnTo>
                  <a:lnTo>
                    <a:pt x="7239036" y="838717"/>
                  </a:lnTo>
                  <a:lnTo>
                    <a:pt x="7275161" y="810446"/>
                  </a:lnTo>
                  <a:lnTo>
                    <a:pt x="7306888" y="777149"/>
                  </a:lnTo>
                  <a:lnTo>
                    <a:pt x="7334217" y="738825"/>
                  </a:lnTo>
                  <a:lnTo>
                    <a:pt x="7351520" y="704899"/>
                  </a:lnTo>
                  <a:lnTo>
                    <a:pt x="7013807" y="704899"/>
                  </a:lnTo>
                  <a:lnTo>
                    <a:pt x="6978390" y="702229"/>
                  </a:lnTo>
                  <a:lnTo>
                    <a:pt x="6921219" y="680869"/>
                  </a:lnTo>
                  <a:lnTo>
                    <a:pt x="6882424" y="638540"/>
                  </a:lnTo>
                  <a:lnTo>
                    <a:pt x="6862948" y="577600"/>
                  </a:lnTo>
                  <a:lnTo>
                    <a:pt x="6860513" y="540297"/>
                  </a:lnTo>
                  <a:lnTo>
                    <a:pt x="6860513" y="12565"/>
                  </a:lnTo>
                  <a:close/>
                </a:path>
                <a:path extrusionOk="0" h="904875" w="11551285">
                  <a:moveTo>
                    <a:pt x="7384477" y="12565"/>
                  </a:moveTo>
                  <a:lnTo>
                    <a:pt x="7169614" y="12565"/>
                  </a:lnTo>
                  <a:lnTo>
                    <a:pt x="7169614" y="540297"/>
                  </a:lnTo>
                  <a:lnTo>
                    <a:pt x="7167101" y="577600"/>
                  </a:lnTo>
                  <a:lnTo>
                    <a:pt x="7146997" y="638540"/>
                  </a:lnTo>
                  <a:lnTo>
                    <a:pt x="7107103" y="680869"/>
                  </a:lnTo>
                  <a:lnTo>
                    <a:pt x="7049304" y="702229"/>
                  </a:lnTo>
                  <a:lnTo>
                    <a:pt x="7013807" y="704899"/>
                  </a:lnTo>
                  <a:lnTo>
                    <a:pt x="7351520" y="704899"/>
                  </a:lnTo>
                  <a:lnTo>
                    <a:pt x="7356206" y="695711"/>
                  </a:lnTo>
                  <a:lnTo>
                    <a:pt x="7371912" y="648043"/>
                  </a:lnTo>
                  <a:lnTo>
                    <a:pt x="7381336" y="595819"/>
                  </a:lnTo>
                  <a:lnTo>
                    <a:pt x="7384407" y="540297"/>
                  </a:lnTo>
                  <a:lnTo>
                    <a:pt x="7384477" y="12565"/>
                  </a:lnTo>
                  <a:close/>
                </a:path>
                <a:path extrusionOk="0" h="904875" w="11551285">
                  <a:moveTo>
                    <a:pt x="7936182" y="184706"/>
                  </a:moveTo>
                  <a:lnTo>
                    <a:pt x="7721319" y="184706"/>
                  </a:lnTo>
                  <a:lnTo>
                    <a:pt x="7721319" y="894632"/>
                  </a:lnTo>
                  <a:lnTo>
                    <a:pt x="7936182" y="894632"/>
                  </a:lnTo>
                  <a:lnTo>
                    <a:pt x="7936182" y="184706"/>
                  </a:lnTo>
                  <a:close/>
                </a:path>
                <a:path extrusionOk="0" h="904875" w="11551285">
                  <a:moveTo>
                    <a:pt x="8169891" y="12565"/>
                  </a:moveTo>
                  <a:lnTo>
                    <a:pt x="7487609" y="12565"/>
                  </a:lnTo>
                  <a:lnTo>
                    <a:pt x="7487609" y="184706"/>
                  </a:lnTo>
                  <a:lnTo>
                    <a:pt x="8169891" y="184706"/>
                  </a:lnTo>
                  <a:lnTo>
                    <a:pt x="8169891" y="12565"/>
                  </a:lnTo>
                  <a:close/>
                </a:path>
                <a:path extrusionOk="0" h="904875" w="11551285">
                  <a:moveTo>
                    <a:pt x="8956130" y="2512"/>
                  </a:moveTo>
                  <a:lnTo>
                    <a:pt x="8905016" y="4824"/>
                  </a:lnTo>
                  <a:lnTo>
                    <a:pt x="8856213" y="11760"/>
                  </a:lnTo>
                  <a:lnTo>
                    <a:pt x="8809722" y="23320"/>
                  </a:lnTo>
                  <a:lnTo>
                    <a:pt x="8765544" y="39504"/>
                  </a:lnTo>
                  <a:lnTo>
                    <a:pt x="8723677" y="60312"/>
                  </a:lnTo>
                  <a:lnTo>
                    <a:pt x="8684725" y="84789"/>
                  </a:lnTo>
                  <a:lnTo>
                    <a:pt x="8649292" y="112985"/>
                  </a:lnTo>
                  <a:lnTo>
                    <a:pt x="8617376" y="144900"/>
                  </a:lnTo>
                  <a:lnTo>
                    <a:pt x="8588979" y="180534"/>
                  </a:lnTo>
                  <a:lnTo>
                    <a:pt x="8564100" y="219888"/>
                  </a:lnTo>
                  <a:lnTo>
                    <a:pt x="8543745" y="261755"/>
                  </a:lnTo>
                  <a:lnTo>
                    <a:pt x="8527913" y="305934"/>
                  </a:lnTo>
                  <a:lnTo>
                    <a:pt x="8516605" y="352424"/>
                  </a:lnTo>
                  <a:lnTo>
                    <a:pt x="8509820" y="401227"/>
                  </a:lnTo>
                  <a:lnTo>
                    <a:pt x="8507558" y="452342"/>
                  </a:lnTo>
                  <a:lnTo>
                    <a:pt x="8509820" y="503456"/>
                  </a:lnTo>
                  <a:lnTo>
                    <a:pt x="8516605" y="552259"/>
                  </a:lnTo>
                  <a:lnTo>
                    <a:pt x="8527913" y="598750"/>
                  </a:lnTo>
                  <a:lnTo>
                    <a:pt x="8543745" y="642929"/>
                  </a:lnTo>
                  <a:lnTo>
                    <a:pt x="8564100" y="684795"/>
                  </a:lnTo>
                  <a:lnTo>
                    <a:pt x="8588979" y="723747"/>
                  </a:lnTo>
                  <a:lnTo>
                    <a:pt x="8617376" y="759181"/>
                  </a:lnTo>
                  <a:lnTo>
                    <a:pt x="8649292" y="791096"/>
                  </a:lnTo>
                  <a:lnTo>
                    <a:pt x="8684725" y="819493"/>
                  </a:lnTo>
                  <a:lnTo>
                    <a:pt x="8723677" y="844372"/>
                  </a:lnTo>
                  <a:lnTo>
                    <a:pt x="8765996" y="864727"/>
                  </a:lnTo>
                  <a:lnTo>
                    <a:pt x="8810526" y="880559"/>
                  </a:lnTo>
                  <a:lnTo>
                    <a:pt x="8857268" y="891868"/>
                  </a:lnTo>
                  <a:lnTo>
                    <a:pt x="8906222" y="898653"/>
                  </a:lnTo>
                  <a:lnTo>
                    <a:pt x="8957387" y="900914"/>
                  </a:lnTo>
                  <a:lnTo>
                    <a:pt x="9011259" y="898244"/>
                  </a:lnTo>
                  <a:lnTo>
                    <a:pt x="9062305" y="890234"/>
                  </a:lnTo>
                  <a:lnTo>
                    <a:pt x="9110524" y="876884"/>
                  </a:lnTo>
                  <a:lnTo>
                    <a:pt x="9155915" y="858193"/>
                  </a:lnTo>
                  <a:lnTo>
                    <a:pt x="9197930" y="835184"/>
                  </a:lnTo>
                  <a:lnTo>
                    <a:pt x="9236018" y="808875"/>
                  </a:lnTo>
                  <a:lnTo>
                    <a:pt x="9270179" y="779269"/>
                  </a:lnTo>
                  <a:lnTo>
                    <a:pt x="9300413" y="746364"/>
                  </a:lnTo>
                  <a:lnTo>
                    <a:pt x="9327133" y="711182"/>
                  </a:lnTo>
                  <a:lnTo>
                    <a:pt x="8973721" y="711182"/>
                  </a:lnTo>
                  <a:lnTo>
                    <a:pt x="8918985" y="706941"/>
                  </a:lnTo>
                  <a:lnTo>
                    <a:pt x="8870374" y="694219"/>
                  </a:lnTo>
                  <a:lnTo>
                    <a:pt x="8827888" y="673016"/>
                  </a:lnTo>
                  <a:lnTo>
                    <a:pt x="8791528" y="643331"/>
                  </a:lnTo>
                  <a:lnTo>
                    <a:pt x="8762943" y="605478"/>
                  </a:lnTo>
                  <a:lnTo>
                    <a:pt x="8742525" y="561030"/>
                  </a:lnTo>
                  <a:lnTo>
                    <a:pt x="8730274" y="509984"/>
                  </a:lnTo>
                  <a:lnTo>
                    <a:pt x="8726190" y="452342"/>
                  </a:lnTo>
                  <a:lnTo>
                    <a:pt x="8730117" y="398076"/>
                  </a:lnTo>
                  <a:lnTo>
                    <a:pt x="8741897" y="349622"/>
                  </a:lnTo>
                  <a:lnTo>
                    <a:pt x="8761529" y="306980"/>
                  </a:lnTo>
                  <a:lnTo>
                    <a:pt x="8789016" y="270148"/>
                  </a:lnTo>
                  <a:lnTo>
                    <a:pt x="8823020" y="239914"/>
                  </a:lnTo>
                  <a:lnTo>
                    <a:pt x="8862207" y="218317"/>
                  </a:lnTo>
                  <a:lnTo>
                    <a:pt x="8906577" y="205360"/>
                  </a:lnTo>
                  <a:lnTo>
                    <a:pt x="8956130" y="201040"/>
                  </a:lnTo>
                  <a:lnTo>
                    <a:pt x="9331208" y="201040"/>
                  </a:lnTo>
                  <a:lnTo>
                    <a:pt x="9327001" y="192396"/>
                  </a:lnTo>
                  <a:lnTo>
                    <a:pt x="9298101" y="149926"/>
                  </a:lnTo>
                  <a:lnTo>
                    <a:pt x="9263271" y="112180"/>
                  </a:lnTo>
                  <a:lnTo>
                    <a:pt x="9222510" y="79159"/>
                  </a:lnTo>
                  <a:lnTo>
                    <a:pt x="9185094" y="55739"/>
                  </a:lnTo>
                  <a:lnTo>
                    <a:pt x="9144886" y="36578"/>
                  </a:lnTo>
                  <a:lnTo>
                    <a:pt x="9101885" y="21674"/>
                  </a:lnTo>
                  <a:lnTo>
                    <a:pt x="9056093" y="11029"/>
                  </a:lnTo>
                  <a:lnTo>
                    <a:pt x="9007508" y="4642"/>
                  </a:lnTo>
                  <a:lnTo>
                    <a:pt x="8956130" y="2512"/>
                  </a:lnTo>
                  <a:close/>
                </a:path>
                <a:path extrusionOk="0" h="904875" w="11551285">
                  <a:moveTo>
                    <a:pt x="9382086" y="397055"/>
                  </a:moveTo>
                  <a:lnTo>
                    <a:pt x="8914666" y="397055"/>
                  </a:lnTo>
                  <a:lnTo>
                    <a:pt x="8914666" y="555375"/>
                  </a:lnTo>
                  <a:lnTo>
                    <a:pt x="9187328" y="555375"/>
                  </a:lnTo>
                  <a:lnTo>
                    <a:pt x="9172878" y="590872"/>
                  </a:lnTo>
                  <a:lnTo>
                    <a:pt x="9132670" y="648671"/>
                  </a:lnTo>
                  <a:lnTo>
                    <a:pt x="9078326" y="688565"/>
                  </a:lnTo>
                  <a:lnTo>
                    <a:pt x="9011731" y="708669"/>
                  </a:lnTo>
                  <a:lnTo>
                    <a:pt x="8973721" y="711182"/>
                  </a:lnTo>
                  <a:lnTo>
                    <a:pt x="9327133" y="711182"/>
                  </a:lnTo>
                  <a:lnTo>
                    <a:pt x="9349731" y="674429"/>
                  </a:lnTo>
                  <a:lnTo>
                    <a:pt x="9368029" y="636341"/>
                  </a:lnTo>
                  <a:lnTo>
                    <a:pt x="9382086" y="596840"/>
                  </a:lnTo>
                  <a:lnTo>
                    <a:pt x="9382086" y="397055"/>
                  </a:lnTo>
                  <a:close/>
                </a:path>
                <a:path extrusionOk="0" h="904875" w="11551285">
                  <a:moveTo>
                    <a:pt x="9331208" y="201040"/>
                  </a:moveTo>
                  <a:lnTo>
                    <a:pt x="8956130" y="201040"/>
                  </a:lnTo>
                  <a:lnTo>
                    <a:pt x="8985266" y="202533"/>
                  </a:lnTo>
                  <a:lnTo>
                    <a:pt x="9012359" y="207009"/>
                  </a:lnTo>
                  <a:lnTo>
                    <a:pt x="9060421" y="224914"/>
                  </a:lnTo>
                  <a:lnTo>
                    <a:pt x="9100315" y="252871"/>
                  </a:lnTo>
                  <a:lnTo>
                    <a:pt x="9129528" y="291509"/>
                  </a:lnTo>
                  <a:lnTo>
                    <a:pt x="9367008" y="291509"/>
                  </a:lnTo>
                  <a:lnTo>
                    <a:pt x="9349970" y="239590"/>
                  </a:lnTo>
                  <a:lnTo>
                    <a:pt x="9331208" y="201040"/>
                  </a:lnTo>
                  <a:close/>
                </a:path>
                <a:path extrusionOk="0" h="904875" w="11551285">
                  <a:moveTo>
                    <a:pt x="9715963" y="12565"/>
                  </a:moveTo>
                  <a:lnTo>
                    <a:pt x="9501101" y="12565"/>
                  </a:lnTo>
                  <a:lnTo>
                    <a:pt x="9501101" y="894632"/>
                  </a:lnTo>
                  <a:lnTo>
                    <a:pt x="9715963" y="894632"/>
                  </a:lnTo>
                  <a:lnTo>
                    <a:pt x="9715963" y="12565"/>
                  </a:lnTo>
                  <a:close/>
                </a:path>
                <a:path extrusionOk="0" h="904875" w="11551285">
                  <a:moveTo>
                    <a:pt x="10272497" y="184706"/>
                  </a:moveTo>
                  <a:lnTo>
                    <a:pt x="10057634" y="184706"/>
                  </a:lnTo>
                  <a:lnTo>
                    <a:pt x="10057634" y="894632"/>
                  </a:lnTo>
                  <a:lnTo>
                    <a:pt x="10272497" y="894632"/>
                  </a:lnTo>
                  <a:lnTo>
                    <a:pt x="10272497" y="184706"/>
                  </a:lnTo>
                  <a:close/>
                </a:path>
                <a:path extrusionOk="0" h="904875" w="11551285">
                  <a:moveTo>
                    <a:pt x="10506208" y="12565"/>
                  </a:moveTo>
                  <a:lnTo>
                    <a:pt x="9823925" y="12565"/>
                  </a:lnTo>
                  <a:lnTo>
                    <a:pt x="9823925" y="184706"/>
                  </a:lnTo>
                  <a:lnTo>
                    <a:pt x="10506208" y="184706"/>
                  </a:lnTo>
                  <a:lnTo>
                    <a:pt x="10506208" y="12565"/>
                  </a:lnTo>
                  <a:close/>
                </a:path>
                <a:path extrusionOk="0" h="904875" w="11551285">
                  <a:moveTo>
                    <a:pt x="10714562" y="670974"/>
                  </a:moveTo>
                  <a:lnTo>
                    <a:pt x="10663045" y="679455"/>
                  </a:lnTo>
                  <a:lnTo>
                    <a:pt x="10621581" y="704899"/>
                  </a:lnTo>
                  <a:lnTo>
                    <a:pt x="10595194" y="742909"/>
                  </a:lnTo>
                  <a:lnTo>
                    <a:pt x="10586399" y="789085"/>
                  </a:lnTo>
                  <a:lnTo>
                    <a:pt x="10588598" y="812645"/>
                  </a:lnTo>
                  <a:lnTo>
                    <a:pt x="10606189" y="854110"/>
                  </a:lnTo>
                  <a:lnTo>
                    <a:pt x="10641057" y="886308"/>
                  </a:lnTo>
                  <a:lnTo>
                    <a:pt x="10687548" y="902642"/>
                  </a:lnTo>
                  <a:lnTo>
                    <a:pt x="10714562" y="904684"/>
                  </a:lnTo>
                  <a:lnTo>
                    <a:pt x="10740948" y="902642"/>
                  </a:lnTo>
                  <a:lnTo>
                    <a:pt x="10786183" y="886308"/>
                  </a:lnTo>
                  <a:lnTo>
                    <a:pt x="10820973" y="854110"/>
                  </a:lnTo>
                  <a:lnTo>
                    <a:pt x="10839192" y="812645"/>
                  </a:lnTo>
                  <a:lnTo>
                    <a:pt x="10841469" y="789085"/>
                  </a:lnTo>
                  <a:lnTo>
                    <a:pt x="10839192" y="764976"/>
                  </a:lnTo>
                  <a:lnTo>
                    <a:pt x="10820973" y="722883"/>
                  </a:lnTo>
                  <a:lnTo>
                    <a:pt x="10786183" y="690057"/>
                  </a:lnTo>
                  <a:lnTo>
                    <a:pt x="10740948" y="673094"/>
                  </a:lnTo>
                  <a:lnTo>
                    <a:pt x="10714562" y="670974"/>
                  </a:lnTo>
                  <a:close/>
                </a:path>
                <a:path extrusionOk="0" h="904875" w="11551285">
                  <a:moveTo>
                    <a:pt x="11069182" y="670974"/>
                  </a:moveTo>
                  <a:lnTo>
                    <a:pt x="11017665" y="679455"/>
                  </a:lnTo>
                  <a:lnTo>
                    <a:pt x="10976200" y="704899"/>
                  </a:lnTo>
                  <a:lnTo>
                    <a:pt x="10949814" y="742909"/>
                  </a:lnTo>
                  <a:lnTo>
                    <a:pt x="10941018" y="789085"/>
                  </a:lnTo>
                  <a:lnTo>
                    <a:pt x="10943217" y="812645"/>
                  </a:lnTo>
                  <a:lnTo>
                    <a:pt x="10960808" y="854110"/>
                  </a:lnTo>
                  <a:lnTo>
                    <a:pt x="10995676" y="886308"/>
                  </a:lnTo>
                  <a:lnTo>
                    <a:pt x="11042167" y="902642"/>
                  </a:lnTo>
                  <a:lnTo>
                    <a:pt x="11069182" y="904684"/>
                  </a:lnTo>
                  <a:lnTo>
                    <a:pt x="11095568" y="902642"/>
                  </a:lnTo>
                  <a:lnTo>
                    <a:pt x="11140802" y="886308"/>
                  </a:lnTo>
                  <a:lnTo>
                    <a:pt x="11175592" y="854110"/>
                  </a:lnTo>
                  <a:lnTo>
                    <a:pt x="11193811" y="812645"/>
                  </a:lnTo>
                  <a:lnTo>
                    <a:pt x="11196089" y="789085"/>
                  </a:lnTo>
                  <a:lnTo>
                    <a:pt x="11193811" y="764976"/>
                  </a:lnTo>
                  <a:lnTo>
                    <a:pt x="11175592" y="722883"/>
                  </a:lnTo>
                  <a:lnTo>
                    <a:pt x="11140802" y="690057"/>
                  </a:lnTo>
                  <a:lnTo>
                    <a:pt x="11095568" y="673094"/>
                  </a:lnTo>
                  <a:lnTo>
                    <a:pt x="11069182" y="670974"/>
                  </a:lnTo>
                  <a:close/>
                </a:path>
                <a:path extrusionOk="0" h="904875" w="11551285">
                  <a:moveTo>
                    <a:pt x="11423801" y="670974"/>
                  </a:moveTo>
                  <a:lnTo>
                    <a:pt x="11372284" y="679455"/>
                  </a:lnTo>
                  <a:lnTo>
                    <a:pt x="11330820" y="704899"/>
                  </a:lnTo>
                  <a:lnTo>
                    <a:pt x="11304433" y="742909"/>
                  </a:lnTo>
                  <a:lnTo>
                    <a:pt x="11295638" y="789085"/>
                  </a:lnTo>
                  <a:lnTo>
                    <a:pt x="11297837" y="812645"/>
                  </a:lnTo>
                  <a:lnTo>
                    <a:pt x="11315428" y="854110"/>
                  </a:lnTo>
                  <a:lnTo>
                    <a:pt x="11350295" y="886308"/>
                  </a:lnTo>
                  <a:lnTo>
                    <a:pt x="11396786" y="902642"/>
                  </a:lnTo>
                  <a:lnTo>
                    <a:pt x="11423801" y="904684"/>
                  </a:lnTo>
                  <a:lnTo>
                    <a:pt x="11450187" y="902642"/>
                  </a:lnTo>
                  <a:lnTo>
                    <a:pt x="11495422" y="886308"/>
                  </a:lnTo>
                  <a:lnTo>
                    <a:pt x="11530212" y="854110"/>
                  </a:lnTo>
                  <a:lnTo>
                    <a:pt x="11548431" y="812645"/>
                  </a:lnTo>
                  <a:lnTo>
                    <a:pt x="11550708" y="789085"/>
                  </a:lnTo>
                  <a:lnTo>
                    <a:pt x="11548431" y="764976"/>
                  </a:lnTo>
                  <a:lnTo>
                    <a:pt x="11530212" y="722883"/>
                  </a:lnTo>
                  <a:lnTo>
                    <a:pt x="11495422" y="690057"/>
                  </a:lnTo>
                  <a:lnTo>
                    <a:pt x="11450187" y="673094"/>
                  </a:lnTo>
                  <a:lnTo>
                    <a:pt x="11423801" y="670974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03" name="Google Shape;903;p1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4"/>
              <a:ext cx="5735662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15"/>
          <p:cNvGrpSpPr/>
          <p:nvPr/>
        </p:nvGrpSpPr>
        <p:grpSpPr>
          <a:xfrm>
            <a:off x="-3605" y="0"/>
            <a:ext cx="20107704" cy="4553618"/>
            <a:chOff x="-3605" y="0"/>
            <a:chExt cx="20107704" cy="4553618"/>
          </a:xfrm>
        </p:grpSpPr>
        <p:pic>
          <p:nvPicPr>
            <p:cNvPr id="909" name="Google Shape;90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4" y="0"/>
              <a:ext cx="1973682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5" y="224684"/>
              <a:ext cx="20107556" cy="4328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3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7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" name="Google Shape;914;p15"/>
            <p:cNvSpPr/>
            <p:nvPr/>
          </p:nvSpPr>
          <p:spPr>
            <a:xfrm>
              <a:off x="0" y="3005743"/>
              <a:ext cx="2937510" cy="439420"/>
            </a:xfrm>
            <a:custGeom>
              <a:rect b="b" l="l" r="r" t="t"/>
              <a:pathLst>
                <a:path extrusionOk="0" h="439420" w="2937510">
                  <a:moveTo>
                    <a:pt x="2596239" y="313633"/>
                  </a:moveTo>
                  <a:lnTo>
                    <a:pt x="2793850" y="314427"/>
                  </a:lnTo>
                  <a:lnTo>
                    <a:pt x="2835232" y="316516"/>
                  </a:lnTo>
                  <a:lnTo>
                    <a:pt x="2879406" y="323766"/>
                  </a:lnTo>
                  <a:lnTo>
                    <a:pt x="2916671" y="337651"/>
                  </a:lnTo>
                  <a:lnTo>
                    <a:pt x="2937325" y="359647"/>
                  </a:lnTo>
                  <a:lnTo>
                    <a:pt x="2931665" y="391227"/>
                  </a:lnTo>
                  <a:lnTo>
                    <a:pt x="2876146" y="418682"/>
                  </a:lnTo>
                  <a:lnTo>
                    <a:pt x="2805303" y="429936"/>
                  </a:lnTo>
                  <a:lnTo>
                    <a:pt x="2761493" y="433751"/>
                  </a:lnTo>
                  <a:lnTo>
                    <a:pt x="2712873" y="436495"/>
                  </a:lnTo>
                  <a:lnTo>
                    <a:pt x="2660029" y="438266"/>
                  </a:lnTo>
                  <a:lnTo>
                    <a:pt x="2603548" y="439168"/>
                  </a:lnTo>
                  <a:lnTo>
                    <a:pt x="2544018" y="439301"/>
                  </a:lnTo>
                  <a:lnTo>
                    <a:pt x="2418153" y="437666"/>
                  </a:lnTo>
                  <a:lnTo>
                    <a:pt x="2155639" y="429626"/>
                  </a:lnTo>
                  <a:lnTo>
                    <a:pt x="2102020" y="415827"/>
                  </a:lnTo>
                  <a:lnTo>
                    <a:pt x="2039453" y="404027"/>
                  </a:lnTo>
                  <a:lnTo>
                    <a:pt x="198329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1657975" y="359220"/>
                  </a:lnTo>
                  <a:lnTo>
                    <a:pt x="1756362" y="358349"/>
                  </a:lnTo>
                  <a:lnTo>
                    <a:pt x="1873403" y="355288"/>
                  </a:lnTo>
                  <a:lnTo>
                    <a:pt x="1931986" y="352725"/>
                  </a:lnTo>
                  <a:lnTo>
                    <a:pt x="1986914" y="349362"/>
                  </a:lnTo>
                  <a:lnTo>
                    <a:pt x="2035415" y="345114"/>
                  </a:lnTo>
                  <a:lnTo>
                    <a:pt x="2074715" y="339897"/>
                  </a:lnTo>
                  <a:lnTo>
                    <a:pt x="2119056" y="329534"/>
                  </a:lnTo>
                  <a:lnTo>
                    <a:pt x="2143445" y="326005"/>
                  </a:lnTo>
                  <a:lnTo>
                    <a:pt x="2211962" y="320494"/>
                  </a:lnTo>
                  <a:lnTo>
                    <a:pt x="2254893" y="318440"/>
                  </a:lnTo>
                  <a:lnTo>
                    <a:pt x="2302810" y="316804"/>
                  </a:lnTo>
                  <a:lnTo>
                    <a:pt x="2470489" y="314045"/>
                  </a:lnTo>
                  <a:lnTo>
                    <a:pt x="2596239" y="313633"/>
                  </a:lnTo>
                  <a:close/>
                </a:path>
                <a:path extrusionOk="0" h="439420" w="2937510">
                  <a:moveTo>
                    <a:pt x="0" y="429626"/>
                  </a:moveTo>
                  <a:lnTo>
                    <a:pt x="1596724" y="429626"/>
                  </a:lnTo>
                  <a:lnTo>
                    <a:pt x="0" y="432442"/>
                  </a:lnTo>
                  <a:lnTo>
                    <a:pt x="0" y="429626"/>
                  </a:lnTo>
                  <a:close/>
                </a:path>
                <a:path extrusionOk="0" h="439420" w="2937510">
                  <a:moveTo>
                    <a:pt x="0" y="400227"/>
                  </a:moveTo>
                  <a:lnTo>
                    <a:pt x="1983299" y="400227"/>
                  </a:lnTo>
                  <a:lnTo>
                    <a:pt x="1948917" y="410427"/>
                  </a:lnTo>
                  <a:lnTo>
                    <a:pt x="1927318" y="419775"/>
                  </a:lnTo>
                  <a:lnTo>
                    <a:pt x="1887130" y="426175"/>
                  </a:lnTo>
                  <a:lnTo>
                    <a:pt x="1833763" y="430074"/>
                  </a:lnTo>
                  <a:lnTo>
                    <a:pt x="1772628" y="431922"/>
                  </a:lnTo>
                  <a:lnTo>
                    <a:pt x="1709136" y="432164"/>
                  </a:lnTo>
                  <a:lnTo>
                    <a:pt x="1648698" y="431250"/>
                  </a:lnTo>
                  <a:lnTo>
                    <a:pt x="159672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2937510">
                  <a:moveTo>
                    <a:pt x="1543129" y="301620"/>
                  </a:moveTo>
                  <a:lnTo>
                    <a:pt x="1596891" y="305460"/>
                  </a:lnTo>
                  <a:lnTo>
                    <a:pt x="1631752" y="320500"/>
                  </a:lnTo>
                  <a:lnTo>
                    <a:pt x="1651012" y="340500"/>
                  </a:lnTo>
                  <a:lnTo>
                    <a:pt x="165797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437528" y="304370"/>
                  </a:lnTo>
                  <a:lnTo>
                    <a:pt x="1494497" y="303546"/>
                  </a:lnTo>
                  <a:lnTo>
                    <a:pt x="1543129" y="301620"/>
                  </a:lnTo>
                  <a:close/>
                </a:path>
                <a:path extrusionOk="0" h="439420" w="2937510">
                  <a:moveTo>
                    <a:pt x="1002068" y="220874"/>
                  </a:moveTo>
                  <a:lnTo>
                    <a:pt x="1064108" y="225607"/>
                  </a:lnTo>
                  <a:lnTo>
                    <a:pt x="1112032" y="236797"/>
                  </a:lnTo>
                  <a:lnTo>
                    <a:pt x="1148790" y="252219"/>
                  </a:lnTo>
                  <a:lnTo>
                    <a:pt x="1200605" y="286856"/>
                  </a:lnTo>
                  <a:lnTo>
                    <a:pt x="1221562" y="301620"/>
                  </a:lnTo>
                  <a:lnTo>
                    <a:pt x="1264239" y="302716"/>
                  </a:lnTo>
                  <a:lnTo>
                    <a:pt x="1376986" y="304340"/>
                  </a:lnTo>
                  <a:lnTo>
                    <a:pt x="1437528" y="304370"/>
                  </a:lnTo>
                  <a:lnTo>
                    <a:pt x="0" y="304370"/>
                  </a:lnTo>
                  <a:lnTo>
                    <a:pt x="0" y="224824"/>
                  </a:lnTo>
                  <a:lnTo>
                    <a:pt x="922963" y="224824"/>
                  </a:lnTo>
                  <a:lnTo>
                    <a:pt x="1002068" y="220874"/>
                  </a:lnTo>
                  <a:close/>
                </a:path>
                <a:path extrusionOk="0" h="439420" w="2937510">
                  <a:moveTo>
                    <a:pt x="771173" y="91153"/>
                  </a:moveTo>
                  <a:lnTo>
                    <a:pt x="814659" y="91414"/>
                  </a:lnTo>
                  <a:lnTo>
                    <a:pt x="857236" y="98840"/>
                  </a:lnTo>
                  <a:lnTo>
                    <a:pt x="894130" y="114663"/>
                  </a:lnTo>
                  <a:lnTo>
                    <a:pt x="931769" y="176423"/>
                  </a:lnTo>
                  <a:lnTo>
                    <a:pt x="922963" y="224824"/>
                  </a:lnTo>
                  <a:lnTo>
                    <a:pt x="0" y="224824"/>
                  </a:lnTo>
                  <a:lnTo>
                    <a:pt x="0" y="96825"/>
                  </a:lnTo>
                  <a:lnTo>
                    <a:pt x="731554" y="96825"/>
                  </a:lnTo>
                  <a:lnTo>
                    <a:pt x="771173" y="91153"/>
                  </a:lnTo>
                  <a:close/>
                </a:path>
                <a:path extrusionOk="0" h="439420" w="2937510">
                  <a:moveTo>
                    <a:pt x="518496" y="0"/>
                  </a:moveTo>
                  <a:lnTo>
                    <a:pt x="572995" y="2082"/>
                  </a:lnTo>
                  <a:lnTo>
                    <a:pt x="629875" y="14729"/>
                  </a:lnTo>
                  <a:lnTo>
                    <a:pt x="680813" y="36017"/>
                  </a:lnTo>
                  <a:lnTo>
                    <a:pt x="717481" y="64023"/>
                  </a:lnTo>
                  <a:lnTo>
                    <a:pt x="731554" y="96825"/>
                  </a:lnTo>
                  <a:lnTo>
                    <a:pt x="0" y="96825"/>
                  </a:lnTo>
                  <a:lnTo>
                    <a:pt x="0" y="75317"/>
                  </a:lnTo>
                  <a:lnTo>
                    <a:pt x="4198" y="71229"/>
                  </a:lnTo>
                  <a:lnTo>
                    <a:pt x="48187" y="48740"/>
                  </a:lnTo>
                  <a:lnTo>
                    <a:pt x="60588" y="45629"/>
                  </a:lnTo>
                  <a:lnTo>
                    <a:pt x="279827" y="45629"/>
                  </a:lnTo>
                  <a:lnTo>
                    <a:pt x="304902" y="42109"/>
                  </a:lnTo>
                  <a:lnTo>
                    <a:pt x="335049" y="39229"/>
                  </a:lnTo>
                  <a:lnTo>
                    <a:pt x="409986" y="39229"/>
                  </a:lnTo>
                  <a:lnTo>
                    <a:pt x="428017" y="20500"/>
                  </a:lnTo>
                  <a:lnTo>
                    <a:pt x="444143" y="10014"/>
                  </a:lnTo>
                  <a:lnTo>
                    <a:pt x="470318" y="4329"/>
                  </a:lnTo>
                  <a:lnTo>
                    <a:pt x="518496" y="0"/>
                  </a:lnTo>
                  <a:close/>
                </a:path>
                <a:path extrusionOk="0" h="439420" w="2937510">
                  <a:moveTo>
                    <a:pt x="149861" y="31709"/>
                  </a:moveTo>
                  <a:lnTo>
                    <a:pt x="199974" y="33114"/>
                  </a:lnTo>
                  <a:lnTo>
                    <a:pt x="244559" y="38429"/>
                  </a:lnTo>
                  <a:lnTo>
                    <a:pt x="279827" y="45629"/>
                  </a:lnTo>
                  <a:lnTo>
                    <a:pt x="60588" y="45629"/>
                  </a:lnTo>
                  <a:lnTo>
                    <a:pt x="98003" y="36243"/>
                  </a:lnTo>
                  <a:lnTo>
                    <a:pt x="149861" y="31709"/>
                  </a:lnTo>
                  <a:close/>
                </a:path>
                <a:path extrusionOk="0" h="439420" w="2937510">
                  <a:moveTo>
                    <a:pt x="375149" y="37469"/>
                  </a:moveTo>
                  <a:lnTo>
                    <a:pt x="409986" y="39229"/>
                  </a:lnTo>
                  <a:lnTo>
                    <a:pt x="335049" y="39229"/>
                  </a:lnTo>
                  <a:lnTo>
                    <a:pt x="338399" y="38909"/>
                  </a:lnTo>
                  <a:lnTo>
                    <a:pt x="375149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15" name="Google Shape;915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1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3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15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17465854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888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86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799"/>
                  </a:lnTo>
                  <a:lnTo>
                    <a:pt x="7175" y="98386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18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87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33"/>
                  </a:lnTo>
                  <a:lnTo>
                    <a:pt x="80619" y="171742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58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46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59"/>
                  </a:lnTo>
                  <a:lnTo>
                    <a:pt x="103124" y="132397"/>
                  </a:lnTo>
                  <a:lnTo>
                    <a:pt x="113601" y="131787"/>
                  </a:lnTo>
                  <a:lnTo>
                    <a:pt x="147739" y="102933"/>
                  </a:lnTo>
                  <a:lnTo>
                    <a:pt x="149199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36" y="47040"/>
                  </a:lnTo>
                  <a:lnTo>
                    <a:pt x="118160" y="53670"/>
                  </a:lnTo>
                  <a:lnTo>
                    <a:pt x="134874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71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86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894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19" name="Google Shape;919;p15"/>
          <p:cNvGrpSpPr/>
          <p:nvPr/>
        </p:nvGrpSpPr>
        <p:grpSpPr>
          <a:xfrm>
            <a:off x="18153031" y="9964348"/>
            <a:ext cx="585124" cy="520074"/>
            <a:chOff x="18153031" y="9964348"/>
            <a:chExt cx="585124" cy="520074"/>
          </a:xfrm>
        </p:grpSpPr>
        <p:sp>
          <p:nvSpPr>
            <p:cNvPr id="920" name="Google Shape;920;p15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8444150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18153038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23" name="Google Shape;923;p15"/>
          <p:cNvGrpSpPr/>
          <p:nvPr/>
        </p:nvGrpSpPr>
        <p:grpSpPr>
          <a:xfrm>
            <a:off x="18639347" y="8912899"/>
            <a:ext cx="616192" cy="539205"/>
            <a:chOff x="18639347" y="8912899"/>
            <a:chExt cx="616192" cy="539205"/>
          </a:xfrm>
        </p:grpSpPr>
        <p:sp>
          <p:nvSpPr>
            <p:cNvPr id="924" name="Google Shape;924;p15"/>
            <p:cNvSpPr/>
            <p:nvPr/>
          </p:nvSpPr>
          <p:spPr>
            <a:xfrm>
              <a:off x="18639347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8941487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18892317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29" name="Google Shape;929;p15"/>
          <p:cNvGrpSpPr/>
          <p:nvPr/>
        </p:nvGrpSpPr>
        <p:grpSpPr>
          <a:xfrm>
            <a:off x="3613675" y="931549"/>
            <a:ext cx="298398" cy="469959"/>
            <a:chOff x="3613675" y="931549"/>
            <a:chExt cx="298398" cy="469959"/>
          </a:xfrm>
        </p:grpSpPr>
        <p:pic>
          <p:nvPicPr>
            <p:cNvPr id="930" name="Google Shape;930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15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33" name="Google Shape;933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15"/>
            <p:cNvSpPr/>
            <p:nvPr/>
          </p:nvSpPr>
          <p:spPr>
            <a:xfrm>
              <a:off x="3631201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3781957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36" name="Google Shape;936;p15"/>
          <p:cNvGrpSpPr/>
          <p:nvPr/>
        </p:nvGrpSpPr>
        <p:grpSpPr>
          <a:xfrm>
            <a:off x="762838" y="3979387"/>
            <a:ext cx="640639" cy="680795"/>
            <a:chOff x="762838" y="3979387"/>
            <a:chExt cx="640639" cy="680795"/>
          </a:xfrm>
        </p:grpSpPr>
        <p:sp>
          <p:nvSpPr>
            <p:cNvPr id="937" name="Google Shape;937;p15"/>
            <p:cNvSpPr/>
            <p:nvPr/>
          </p:nvSpPr>
          <p:spPr>
            <a:xfrm>
              <a:off x="779907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946767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941" name="Google Shape;94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93542" y="2068052"/>
            <a:ext cx="12331918" cy="67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4395" y="3784178"/>
            <a:ext cx="15351307" cy="631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16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948" name="Google Shape;948;p16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10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095383" y="8846063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22" y="20904"/>
                  </a:moveTo>
                  <a:lnTo>
                    <a:pt x="328206" y="0"/>
                  </a:lnTo>
                  <a:lnTo>
                    <a:pt x="0" y="1224876"/>
                  </a:lnTo>
                  <a:lnTo>
                    <a:pt x="36220" y="1245730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03" y="1245793"/>
                  </a:lnTo>
                  <a:lnTo>
                    <a:pt x="406222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899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230507" y="8746290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2859854" y="9327209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54" name="Google Shape;95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3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5" name="Google Shape;955;p16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sp>
          <p:nvSpPr>
            <p:cNvPr id="956" name="Google Shape;956;p16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8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2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2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1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39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4440882" y="1544047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8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7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7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7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6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58" name="Google Shape;95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9" name="Google Shape;959;p16"/>
            <p:cNvSpPr/>
            <p:nvPr/>
          </p:nvSpPr>
          <p:spPr>
            <a:xfrm>
              <a:off x="8747003" y="3119331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8987678" y="4515916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8916489" y="3617627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8931995" y="3638894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9491057" y="3854911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5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64" name="Google Shape;96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18466" y="3531727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16"/>
            <p:cNvSpPr/>
            <p:nvPr/>
          </p:nvSpPr>
          <p:spPr>
            <a:xfrm>
              <a:off x="8955475" y="3873890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0572393" y="4366765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4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67" name="Google Shape;96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48141" y="3718105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8" name="Google Shape;968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05651" y="3182397"/>
              <a:ext cx="2673797" cy="1912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16"/>
            <p:cNvSpPr/>
            <p:nvPr/>
          </p:nvSpPr>
          <p:spPr>
            <a:xfrm>
              <a:off x="10189260" y="4126007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10" y="318236"/>
                  </a:lnTo>
                  <a:lnTo>
                    <a:pt x="313537" y="283603"/>
                  </a:lnTo>
                  <a:lnTo>
                    <a:pt x="272986" y="257149"/>
                  </a:lnTo>
                  <a:lnTo>
                    <a:pt x="233387" y="243370"/>
                  </a:lnTo>
                  <a:lnTo>
                    <a:pt x="195834" y="246748"/>
                  </a:lnTo>
                  <a:lnTo>
                    <a:pt x="161429" y="271754"/>
                  </a:lnTo>
                  <a:lnTo>
                    <a:pt x="0" y="447052"/>
                  </a:lnTo>
                  <a:lnTo>
                    <a:pt x="41173" y="454393"/>
                  </a:lnTo>
                  <a:lnTo>
                    <a:pt x="86563" y="460476"/>
                  </a:lnTo>
                  <a:lnTo>
                    <a:pt x="134924" y="464515"/>
                  </a:lnTo>
                  <a:lnTo>
                    <a:pt x="185051" y="465709"/>
                  </a:lnTo>
                  <a:lnTo>
                    <a:pt x="235699" y="463232"/>
                  </a:lnTo>
                  <a:lnTo>
                    <a:pt x="285648" y="456311"/>
                  </a:lnTo>
                  <a:lnTo>
                    <a:pt x="333679" y="444131"/>
                  </a:lnTo>
                  <a:lnTo>
                    <a:pt x="379006" y="458698"/>
                  </a:lnTo>
                  <a:lnTo>
                    <a:pt x="431126" y="464019"/>
                  </a:lnTo>
                  <a:lnTo>
                    <a:pt x="476821" y="457923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799"/>
                  </a:lnTo>
                  <a:lnTo>
                    <a:pt x="521614" y="248716"/>
                  </a:lnTo>
                  <a:lnTo>
                    <a:pt x="490651" y="230352"/>
                  </a:lnTo>
                  <a:lnTo>
                    <a:pt x="482079" y="190423"/>
                  </a:lnTo>
                  <a:lnTo>
                    <a:pt x="466750" y="148717"/>
                  </a:lnTo>
                  <a:lnTo>
                    <a:pt x="443280" y="107035"/>
                  </a:lnTo>
                  <a:lnTo>
                    <a:pt x="410311" y="67157"/>
                  </a:lnTo>
                  <a:lnTo>
                    <a:pt x="366458" y="30886"/>
                  </a:lnTo>
                  <a:lnTo>
                    <a:pt x="310362" y="0"/>
                  </a:lnTo>
                  <a:lnTo>
                    <a:pt x="242163" y="218871"/>
                  </a:lnTo>
                  <a:lnTo>
                    <a:pt x="284238" y="255257"/>
                  </a:lnTo>
                  <a:lnTo>
                    <a:pt x="332867" y="279463"/>
                  </a:lnTo>
                  <a:lnTo>
                    <a:pt x="382943" y="293687"/>
                  </a:lnTo>
                  <a:lnTo>
                    <a:pt x="429412" y="300126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63" y="340283"/>
                  </a:lnTo>
                  <a:lnTo>
                    <a:pt x="556463" y="326021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9984953" y="3823166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1" name="Google Shape;971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59591" y="4025053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16"/>
            <p:cNvSpPr/>
            <p:nvPr/>
          </p:nvSpPr>
          <p:spPr>
            <a:xfrm>
              <a:off x="9655784" y="3814767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3" name="Google Shape;973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093391" y="3636875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902794" y="3496674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p16"/>
            <p:cNvSpPr/>
            <p:nvPr/>
          </p:nvSpPr>
          <p:spPr>
            <a:xfrm>
              <a:off x="9577933" y="3504486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6" name="Google Shape;976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819085" y="3762127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7" name="Google Shape;977;p16"/>
            <p:cNvSpPr/>
            <p:nvPr/>
          </p:nvSpPr>
          <p:spPr>
            <a:xfrm>
              <a:off x="9804844" y="3682612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26"/>
                  </a:moveTo>
                  <a:lnTo>
                    <a:pt x="17437" y="211734"/>
                  </a:lnTo>
                  <a:lnTo>
                    <a:pt x="5588" y="210896"/>
                  </a:lnTo>
                  <a:lnTo>
                    <a:pt x="558" y="213690"/>
                  </a:lnTo>
                  <a:lnTo>
                    <a:pt x="0" y="221449"/>
                  </a:lnTo>
                  <a:lnTo>
                    <a:pt x="4584" y="224929"/>
                  </a:lnTo>
                  <a:lnTo>
                    <a:pt x="10515" y="225361"/>
                  </a:lnTo>
                  <a:lnTo>
                    <a:pt x="16433" y="225780"/>
                  </a:lnTo>
                  <a:lnTo>
                    <a:pt x="21463" y="222973"/>
                  </a:lnTo>
                  <a:lnTo>
                    <a:pt x="22009" y="215226"/>
                  </a:lnTo>
                  <a:close/>
                </a:path>
                <a:path extrusionOk="0" h="264795" w="342265">
                  <a:moveTo>
                    <a:pt x="57404" y="253758"/>
                  </a:moveTo>
                  <a:lnTo>
                    <a:pt x="52819" y="250266"/>
                  </a:lnTo>
                  <a:lnTo>
                    <a:pt x="40970" y="249428"/>
                  </a:lnTo>
                  <a:lnTo>
                    <a:pt x="35941" y="252222"/>
                  </a:lnTo>
                  <a:lnTo>
                    <a:pt x="35394" y="259981"/>
                  </a:lnTo>
                  <a:lnTo>
                    <a:pt x="39966" y="263474"/>
                  </a:lnTo>
                  <a:lnTo>
                    <a:pt x="45897" y="263893"/>
                  </a:lnTo>
                  <a:lnTo>
                    <a:pt x="51816" y="264312"/>
                  </a:lnTo>
                  <a:lnTo>
                    <a:pt x="56845" y="261505"/>
                  </a:lnTo>
                  <a:lnTo>
                    <a:pt x="57404" y="253758"/>
                  </a:lnTo>
                  <a:close/>
                </a:path>
                <a:path extrusionOk="0" h="264795" w="342265">
                  <a:moveTo>
                    <a:pt x="99580" y="224726"/>
                  </a:moveTo>
                  <a:lnTo>
                    <a:pt x="95008" y="221234"/>
                  </a:lnTo>
                  <a:lnTo>
                    <a:pt x="83159" y="220395"/>
                  </a:lnTo>
                  <a:lnTo>
                    <a:pt x="78130" y="223202"/>
                  </a:lnTo>
                  <a:lnTo>
                    <a:pt x="77571" y="230949"/>
                  </a:lnTo>
                  <a:lnTo>
                    <a:pt x="82156" y="234442"/>
                  </a:lnTo>
                  <a:lnTo>
                    <a:pt x="88074" y="234861"/>
                  </a:lnTo>
                  <a:lnTo>
                    <a:pt x="94005" y="235280"/>
                  </a:lnTo>
                  <a:lnTo>
                    <a:pt x="99034" y="232486"/>
                  </a:lnTo>
                  <a:lnTo>
                    <a:pt x="99580" y="224726"/>
                  </a:lnTo>
                  <a:close/>
                </a:path>
                <a:path extrusionOk="0" h="264795" w="342265">
                  <a:moveTo>
                    <a:pt x="273532" y="24003"/>
                  </a:moveTo>
                  <a:lnTo>
                    <a:pt x="271945" y="18554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27" y="0"/>
                  </a:lnTo>
                  <a:lnTo>
                    <a:pt x="227406" y="1714"/>
                  </a:lnTo>
                  <a:lnTo>
                    <a:pt x="225539" y="3556"/>
                  </a:lnTo>
                  <a:lnTo>
                    <a:pt x="211201" y="40068"/>
                  </a:lnTo>
                  <a:lnTo>
                    <a:pt x="209181" y="44767"/>
                  </a:lnTo>
                  <a:lnTo>
                    <a:pt x="211518" y="49847"/>
                  </a:lnTo>
                  <a:lnTo>
                    <a:pt x="216230" y="51523"/>
                  </a:lnTo>
                  <a:lnTo>
                    <a:pt x="220586" y="53454"/>
                  </a:lnTo>
                  <a:lnTo>
                    <a:pt x="225780" y="51181"/>
                  </a:lnTo>
                  <a:lnTo>
                    <a:pt x="227444" y="46710"/>
                  </a:lnTo>
                  <a:lnTo>
                    <a:pt x="237401" y="21463"/>
                  </a:lnTo>
                  <a:lnTo>
                    <a:pt x="259537" y="32334"/>
                  </a:lnTo>
                  <a:lnTo>
                    <a:pt x="264020" y="34442"/>
                  </a:lnTo>
                  <a:lnTo>
                    <a:pt x="269087" y="32816"/>
                  </a:lnTo>
                  <a:lnTo>
                    <a:pt x="273532" y="24003"/>
                  </a:lnTo>
                  <a:close/>
                </a:path>
                <a:path extrusionOk="0" h="264795" w="342265">
                  <a:moveTo>
                    <a:pt x="303999" y="136766"/>
                  </a:moveTo>
                  <a:lnTo>
                    <a:pt x="303707" y="132168"/>
                  </a:lnTo>
                  <a:lnTo>
                    <a:pt x="298310" y="129108"/>
                  </a:lnTo>
                  <a:lnTo>
                    <a:pt x="294220" y="131216"/>
                  </a:lnTo>
                  <a:lnTo>
                    <a:pt x="289547" y="139458"/>
                  </a:lnTo>
                  <a:lnTo>
                    <a:pt x="289826" y="144043"/>
                  </a:lnTo>
                  <a:lnTo>
                    <a:pt x="295236" y="147116"/>
                  </a:lnTo>
                  <a:lnTo>
                    <a:pt x="299313" y="145008"/>
                  </a:lnTo>
                  <a:lnTo>
                    <a:pt x="301663" y="140881"/>
                  </a:lnTo>
                  <a:lnTo>
                    <a:pt x="303999" y="136766"/>
                  </a:lnTo>
                  <a:close/>
                </a:path>
                <a:path extrusionOk="0" h="264795" w="342265">
                  <a:moveTo>
                    <a:pt x="332028" y="80949"/>
                  </a:moveTo>
                  <a:lnTo>
                    <a:pt x="331749" y="76365"/>
                  </a:lnTo>
                  <a:lnTo>
                    <a:pt x="326339" y="73291"/>
                  </a:lnTo>
                  <a:lnTo>
                    <a:pt x="322262" y="75399"/>
                  </a:lnTo>
                  <a:lnTo>
                    <a:pt x="317576" y="83654"/>
                  </a:lnTo>
                  <a:lnTo>
                    <a:pt x="317868" y="88239"/>
                  </a:lnTo>
                  <a:lnTo>
                    <a:pt x="323265" y="91300"/>
                  </a:lnTo>
                  <a:lnTo>
                    <a:pt x="327355" y="89192"/>
                  </a:lnTo>
                  <a:lnTo>
                    <a:pt x="329692" y="85077"/>
                  </a:lnTo>
                  <a:lnTo>
                    <a:pt x="332028" y="80949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27"/>
                  </a:lnTo>
                  <a:lnTo>
                    <a:pt x="336359" y="113766"/>
                  </a:lnTo>
                  <a:lnTo>
                    <a:pt x="332270" y="115862"/>
                  </a:lnTo>
                  <a:lnTo>
                    <a:pt x="327583" y="124117"/>
                  </a:lnTo>
                  <a:lnTo>
                    <a:pt x="327875" y="128701"/>
                  </a:lnTo>
                  <a:lnTo>
                    <a:pt x="333286" y="131775"/>
                  </a:lnTo>
                  <a:lnTo>
                    <a:pt x="337362" y="129667"/>
                  </a:lnTo>
                  <a:lnTo>
                    <a:pt x="339712" y="125539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8" name="Google Shape;978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977724" y="3802832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56038" y="3639825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16"/>
            <p:cNvSpPr/>
            <p:nvPr/>
          </p:nvSpPr>
          <p:spPr>
            <a:xfrm>
              <a:off x="9757588" y="3645413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65" y="576008"/>
                  </a:moveTo>
                  <a:lnTo>
                    <a:pt x="175742" y="508431"/>
                  </a:lnTo>
                  <a:lnTo>
                    <a:pt x="168021" y="443560"/>
                  </a:lnTo>
                  <a:lnTo>
                    <a:pt x="165011" y="382346"/>
                  </a:lnTo>
                  <a:lnTo>
                    <a:pt x="165036" y="325780"/>
                  </a:lnTo>
                  <a:lnTo>
                    <a:pt x="167424" y="230479"/>
                  </a:lnTo>
                  <a:lnTo>
                    <a:pt x="166395" y="193713"/>
                  </a:lnTo>
                  <a:lnTo>
                    <a:pt x="161645" y="165493"/>
                  </a:lnTo>
                  <a:lnTo>
                    <a:pt x="147332" y="139865"/>
                  </a:lnTo>
                  <a:lnTo>
                    <a:pt x="122605" y="117170"/>
                  </a:lnTo>
                  <a:lnTo>
                    <a:pt x="93129" y="107251"/>
                  </a:lnTo>
                  <a:lnTo>
                    <a:pt x="64541" y="119976"/>
                  </a:lnTo>
                  <a:lnTo>
                    <a:pt x="38138" y="186423"/>
                  </a:lnTo>
                  <a:lnTo>
                    <a:pt x="24955" y="240804"/>
                  </a:lnTo>
                  <a:lnTo>
                    <a:pt x="13398" y="300456"/>
                  </a:lnTo>
                  <a:lnTo>
                    <a:pt x="4673" y="358749"/>
                  </a:lnTo>
                  <a:lnTo>
                    <a:pt x="0" y="409067"/>
                  </a:lnTo>
                  <a:lnTo>
                    <a:pt x="596" y="444792"/>
                  </a:lnTo>
                  <a:lnTo>
                    <a:pt x="16002" y="488340"/>
                  </a:lnTo>
                  <a:lnTo>
                    <a:pt x="46012" y="528142"/>
                  </a:lnTo>
                  <a:lnTo>
                    <a:pt x="84505" y="560476"/>
                  </a:lnTo>
                  <a:lnTo>
                    <a:pt x="125387" y="581698"/>
                  </a:lnTo>
                  <a:lnTo>
                    <a:pt x="162534" y="588098"/>
                  </a:lnTo>
                  <a:lnTo>
                    <a:pt x="189865" y="576008"/>
                  </a:lnTo>
                  <a:close/>
                </a:path>
                <a:path extrusionOk="0" h="588645" w="492759">
                  <a:moveTo>
                    <a:pt x="492518" y="328764"/>
                  </a:moveTo>
                  <a:lnTo>
                    <a:pt x="472186" y="237223"/>
                  </a:lnTo>
                  <a:lnTo>
                    <a:pt x="457123" y="197510"/>
                  </a:lnTo>
                  <a:lnTo>
                    <a:pt x="433654" y="149021"/>
                  </a:lnTo>
                  <a:lnTo>
                    <a:pt x="405193" y="98437"/>
                  </a:lnTo>
                  <a:lnTo>
                    <a:pt x="375107" y="52438"/>
                  </a:lnTo>
                  <a:lnTo>
                    <a:pt x="346811" y="17703"/>
                  </a:lnTo>
                  <a:lnTo>
                    <a:pt x="291592" y="0"/>
                  </a:lnTo>
                  <a:lnTo>
                    <a:pt x="268808" y="14503"/>
                  </a:lnTo>
                  <a:lnTo>
                    <a:pt x="256108" y="38722"/>
                  </a:lnTo>
                  <a:lnTo>
                    <a:pt x="254330" y="66929"/>
                  </a:lnTo>
                  <a:lnTo>
                    <a:pt x="265976" y="100101"/>
                  </a:lnTo>
                  <a:lnTo>
                    <a:pt x="288810" y="130225"/>
                  </a:lnTo>
                  <a:lnTo>
                    <a:pt x="319112" y="158242"/>
                  </a:lnTo>
                  <a:lnTo>
                    <a:pt x="387134" y="211683"/>
                  </a:lnTo>
                  <a:lnTo>
                    <a:pt x="417398" y="238963"/>
                  </a:lnTo>
                  <a:lnTo>
                    <a:pt x="440169" y="267868"/>
                  </a:lnTo>
                  <a:lnTo>
                    <a:pt x="451726" y="299313"/>
                  </a:lnTo>
                  <a:lnTo>
                    <a:pt x="448335" y="334251"/>
                  </a:lnTo>
                  <a:lnTo>
                    <a:pt x="480402" y="340575"/>
                  </a:lnTo>
                  <a:lnTo>
                    <a:pt x="492518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9414629" y="3843261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82" name="Google Shape;982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43440" y="3336283"/>
              <a:ext cx="2414433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16"/>
            <p:cNvSpPr/>
            <p:nvPr/>
          </p:nvSpPr>
          <p:spPr>
            <a:xfrm>
              <a:off x="9241282" y="3366826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50"/>
                  </a:moveTo>
                  <a:lnTo>
                    <a:pt x="21640" y="340995"/>
                  </a:lnTo>
                  <a:lnTo>
                    <a:pt x="12433" y="338772"/>
                  </a:lnTo>
                  <a:lnTo>
                    <a:pt x="2959" y="348259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96"/>
                  </a:lnTo>
                  <a:lnTo>
                    <a:pt x="22275" y="360159"/>
                  </a:lnTo>
                  <a:lnTo>
                    <a:pt x="27012" y="355422"/>
                  </a:lnTo>
                  <a:lnTo>
                    <a:pt x="29895" y="349250"/>
                  </a:lnTo>
                  <a:close/>
                </a:path>
                <a:path extrusionOk="0" h="1173479" w="1287145">
                  <a:moveTo>
                    <a:pt x="62064" y="430479"/>
                  </a:moveTo>
                  <a:lnTo>
                    <a:pt x="49466" y="417880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14" y="445452"/>
                  </a:lnTo>
                  <a:lnTo>
                    <a:pt x="40817" y="455955"/>
                  </a:lnTo>
                  <a:lnTo>
                    <a:pt x="48679" y="452285"/>
                  </a:lnTo>
                  <a:lnTo>
                    <a:pt x="54711" y="446252"/>
                  </a:lnTo>
                  <a:lnTo>
                    <a:pt x="60744" y="440220"/>
                  </a:lnTo>
                  <a:lnTo>
                    <a:pt x="62064" y="430479"/>
                  </a:lnTo>
                  <a:close/>
                </a:path>
                <a:path extrusionOk="0" h="1173479" w="1287145">
                  <a:moveTo>
                    <a:pt x="65646" y="260248"/>
                  </a:moveTo>
                  <a:lnTo>
                    <a:pt x="63068" y="234403"/>
                  </a:lnTo>
                  <a:lnTo>
                    <a:pt x="52057" y="195313"/>
                  </a:lnTo>
                  <a:lnTo>
                    <a:pt x="46329" y="146761"/>
                  </a:lnTo>
                  <a:lnTo>
                    <a:pt x="50050" y="94703"/>
                  </a:lnTo>
                  <a:lnTo>
                    <a:pt x="53771" y="47726"/>
                  </a:lnTo>
                  <a:lnTo>
                    <a:pt x="50749" y="13589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69" y="53492"/>
                  </a:lnTo>
                  <a:lnTo>
                    <a:pt x="31661" y="105244"/>
                  </a:lnTo>
                  <a:lnTo>
                    <a:pt x="34251" y="159524"/>
                  </a:lnTo>
                  <a:lnTo>
                    <a:pt x="26949" y="205663"/>
                  </a:lnTo>
                  <a:lnTo>
                    <a:pt x="17259" y="239674"/>
                  </a:lnTo>
                  <a:lnTo>
                    <a:pt x="19024" y="260985"/>
                  </a:lnTo>
                  <a:lnTo>
                    <a:pt x="46139" y="269049"/>
                  </a:lnTo>
                  <a:lnTo>
                    <a:pt x="65646" y="260248"/>
                  </a:lnTo>
                  <a:close/>
                </a:path>
                <a:path extrusionOk="0" h="1173479" w="1287145">
                  <a:moveTo>
                    <a:pt x="73139" y="741667"/>
                  </a:moveTo>
                  <a:lnTo>
                    <a:pt x="48463" y="709155"/>
                  </a:lnTo>
                  <a:lnTo>
                    <a:pt x="40703" y="637514"/>
                  </a:lnTo>
                  <a:lnTo>
                    <a:pt x="45440" y="585647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13" y="491998"/>
                  </a:lnTo>
                  <a:lnTo>
                    <a:pt x="24587" y="516026"/>
                  </a:lnTo>
                  <a:lnTo>
                    <a:pt x="23444" y="556133"/>
                  </a:lnTo>
                  <a:lnTo>
                    <a:pt x="30251" y="607009"/>
                  </a:lnTo>
                  <a:lnTo>
                    <a:pt x="35763" y="663321"/>
                  </a:lnTo>
                  <a:lnTo>
                    <a:pt x="34518" y="719061"/>
                  </a:lnTo>
                  <a:lnTo>
                    <a:pt x="28803" y="772579"/>
                  </a:lnTo>
                  <a:lnTo>
                    <a:pt x="20993" y="825042"/>
                  </a:lnTo>
                  <a:lnTo>
                    <a:pt x="13487" y="877658"/>
                  </a:lnTo>
                  <a:lnTo>
                    <a:pt x="44729" y="861834"/>
                  </a:lnTo>
                  <a:lnTo>
                    <a:pt x="58229" y="824128"/>
                  </a:lnTo>
                  <a:lnTo>
                    <a:pt x="64262" y="779195"/>
                  </a:lnTo>
                  <a:lnTo>
                    <a:pt x="73139" y="741667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099" y="697344"/>
                  </a:lnTo>
                  <a:lnTo>
                    <a:pt x="439254" y="691019"/>
                  </a:lnTo>
                  <a:lnTo>
                    <a:pt x="433882" y="686765"/>
                  </a:lnTo>
                  <a:lnTo>
                    <a:pt x="425437" y="685203"/>
                  </a:lnTo>
                  <a:lnTo>
                    <a:pt x="418376" y="687133"/>
                  </a:lnTo>
                  <a:lnTo>
                    <a:pt x="412280" y="692213"/>
                  </a:lnTo>
                  <a:lnTo>
                    <a:pt x="407974" y="699363"/>
                  </a:lnTo>
                  <a:lnTo>
                    <a:pt x="406349" y="707466"/>
                  </a:lnTo>
                  <a:lnTo>
                    <a:pt x="408597" y="715086"/>
                  </a:lnTo>
                  <a:lnTo>
                    <a:pt x="414261" y="721131"/>
                  </a:lnTo>
                  <a:lnTo>
                    <a:pt x="421741" y="725119"/>
                  </a:lnTo>
                  <a:lnTo>
                    <a:pt x="429412" y="726554"/>
                  </a:lnTo>
                  <a:lnTo>
                    <a:pt x="439077" y="726554"/>
                  </a:lnTo>
                  <a:lnTo>
                    <a:pt x="442937" y="716064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40" y="1092377"/>
                  </a:moveTo>
                  <a:lnTo>
                    <a:pt x="491032" y="1083945"/>
                  </a:lnTo>
                  <a:lnTo>
                    <a:pt x="474091" y="1061999"/>
                  </a:lnTo>
                  <a:lnTo>
                    <a:pt x="474179" y="1031582"/>
                  </a:lnTo>
                  <a:lnTo>
                    <a:pt x="473163" y="997737"/>
                  </a:lnTo>
                  <a:lnTo>
                    <a:pt x="471424" y="958367"/>
                  </a:lnTo>
                  <a:lnTo>
                    <a:pt x="476465" y="913142"/>
                  </a:lnTo>
                  <a:lnTo>
                    <a:pt x="480720" y="869746"/>
                  </a:lnTo>
                  <a:lnTo>
                    <a:pt x="476669" y="835875"/>
                  </a:lnTo>
                  <a:lnTo>
                    <a:pt x="456755" y="819238"/>
                  </a:lnTo>
                  <a:lnTo>
                    <a:pt x="439737" y="830592"/>
                  </a:lnTo>
                  <a:lnTo>
                    <a:pt x="444944" y="868959"/>
                  </a:lnTo>
                  <a:lnTo>
                    <a:pt x="458762" y="923112"/>
                  </a:lnTo>
                  <a:lnTo>
                    <a:pt x="467588" y="981837"/>
                  </a:lnTo>
                  <a:lnTo>
                    <a:pt x="466128" y="1036053"/>
                  </a:lnTo>
                  <a:lnTo>
                    <a:pt x="456806" y="1085075"/>
                  </a:lnTo>
                  <a:lnTo>
                    <a:pt x="437654" y="1130312"/>
                  </a:lnTo>
                  <a:lnTo>
                    <a:pt x="406654" y="1173124"/>
                  </a:lnTo>
                  <a:lnTo>
                    <a:pt x="440918" y="1163091"/>
                  </a:lnTo>
                  <a:lnTo>
                    <a:pt x="465848" y="1139609"/>
                  </a:lnTo>
                  <a:lnTo>
                    <a:pt x="495312" y="1112710"/>
                  </a:lnTo>
                  <a:lnTo>
                    <a:pt x="543140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86"/>
                  </a:lnTo>
                  <a:lnTo>
                    <a:pt x="1250442" y="27762"/>
                  </a:lnTo>
                  <a:lnTo>
                    <a:pt x="1245057" y="23507"/>
                  </a:lnTo>
                  <a:lnTo>
                    <a:pt x="1236624" y="21945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208"/>
                  </a:lnTo>
                  <a:lnTo>
                    <a:pt x="1219784" y="51828"/>
                  </a:lnTo>
                  <a:lnTo>
                    <a:pt x="1225448" y="57873"/>
                  </a:lnTo>
                  <a:lnTo>
                    <a:pt x="1232916" y="61861"/>
                  </a:lnTo>
                  <a:lnTo>
                    <a:pt x="1240599" y="63296"/>
                  </a:lnTo>
                  <a:lnTo>
                    <a:pt x="1250264" y="63296"/>
                  </a:lnTo>
                  <a:lnTo>
                    <a:pt x="1254125" y="52806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17" y="471144"/>
                  </a:lnTo>
                  <a:lnTo>
                    <a:pt x="1221663" y="444512"/>
                  </a:lnTo>
                  <a:lnTo>
                    <a:pt x="1217193" y="408876"/>
                  </a:lnTo>
                  <a:lnTo>
                    <a:pt x="1218946" y="371411"/>
                  </a:lnTo>
                  <a:lnTo>
                    <a:pt x="1217536" y="339255"/>
                  </a:lnTo>
                  <a:lnTo>
                    <a:pt x="1217193" y="298450"/>
                  </a:lnTo>
                  <a:lnTo>
                    <a:pt x="1224711" y="250482"/>
                  </a:lnTo>
                  <a:lnTo>
                    <a:pt x="1230020" y="205320"/>
                  </a:lnTo>
                  <a:lnTo>
                    <a:pt x="1223035" y="172999"/>
                  </a:lnTo>
                  <a:lnTo>
                    <a:pt x="1193673" y="163499"/>
                  </a:lnTo>
                  <a:lnTo>
                    <a:pt x="1177391" y="177457"/>
                  </a:lnTo>
                  <a:lnTo>
                    <a:pt x="1176794" y="209003"/>
                  </a:lnTo>
                  <a:lnTo>
                    <a:pt x="1185138" y="252107"/>
                  </a:lnTo>
                  <a:lnTo>
                    <a:pt x="1195666" y="300710"/>
                  </a:lnTo>
                  <a:lnTo>
                    <a:pt x="1201623" y="348805"/>
                  </a:lnTo>
                  <a:lnTo>
                    <a:pt x="1202626" y="399630"/>
                  </a:lnTo>
                  <a:lnTo>
                    <a:pt x="1197648" y="441147"/>
                  </a:lnTo>
                  <a:lnTo>
                    <a:pt x="1180160" y="478637"/>
                  </a:lnTo>
                  <a:lnTo>
                    <a:pt x="1130579" y="531266"/>
                  </a:lnTo>
                  <a:lnTo>
                    <a:pt x="1139520" y="531698"/>
                  </a:lnTo>
                  <a:lnTo>
                    <a:pt x="1165009" y="522820"/>
                  </a:lnTo>
                  <a:lnTo>
                    <a:pt x="1201635" y="508774"/>
                  </a:lnTo>
                  <a:lnTo>
                    <a:pt x="1244003" y="493661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84" name="Google Shape;984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35673" y="3893765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34714" y="3249034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668112" y="3659610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6"/>
            <p:cNvSpPr/>
            <p:nvPr/>
          </p:nvSpPr>
          <p:spPr>
            <a:xfrm>
              <a:off x="17737044" y="9759303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7714146" y="9745837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17705534" y="9704725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90" name="Google Shape;990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2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" name="Google Shape;991;p16"/>
            <p:cNvSpPr/>
            <p:nvPr/>
          </p:nvSpPr>
          <p:spPr>
            <a:xfrm>
              <a:off x="16774941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92" name="Google Shape;992;p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2" y="9789034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p16"/>
            <p:cNvSpPr/>
            <p:nvPr/>
          </p:nvSpPr>
          <p:spPr>
            <a:xfrm>
              <a:off x="17569674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7" y="9809311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16800862" y="8638607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6751847" y="8553710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9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2127947" y="4193518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8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6051789" y="6238134"/>
              <a:ext cx="8427085" cy="923925"/>
            </a:xfrm>
            <a:custGeom>
              <a:rect b="b" l="l" r="r" t="t"/>
              <a:pathLst>
                <a:path extrusionOk="0" h="923925" w="8427085">
                  <a:moveTo>
                    <a:pt x="214862" y="31412"/>
                  </a:moveTo>
                  <a:lnTo>
                    <a:pt x="0" y="31412"/>
                  </a:lnTo>
                  <a:lnTo>
                    <a:pt x="0" y="913480"/>
                  </a:lnTo>
                  <a:lnTo>
                    <a:pt x="496320" y="913480"/>
                  </a:lnTo>
                  <a:lnTo>
                    <a:pt x="496320" y="747621"/>
                  </a:lnTo>
                  <a:lnTo>
                    <a:pt x="214862" y="747621"/>
                  </a:lnTo>
                  <a:lnTo>
                    <a:pt x="214862" y="31412"/>
                  </a:lnTo>
                  <a:close/>
                </a:path>
                <a:path extrusionOk="0" h="923925" w="8427085">
                  <a:moveTo>
                    <a:pt x="1139101" y="31412"/>
                  </a:moveTo>
                  <a:lnTo>
                    <a:pt x="598803" y="31412"/>
                  </a:lnTo>
                  <a:lnTo>
                    <a:pt x="598803" y="913480"/>
                  </a:lnTo>
                  <a:lnTo>
                    <a:pt x="1139101" y="913480"/>
                  </a:lnTo>
                  <a:lnTo>
                    <a:pt x="1139101" y="741338"/>
                  </a:lnTo>
                  <a:lnTo>
                    <a:pt x="813666" y="741338"/>
                  </a:lnTo>
                  <a:lnTo>
                    <a:pt x="813666" y="547836"/>
                  </a:lnTo>
                  <a:lnTo>
                    <a:pt x="1101406" y="547836"/>
                  </a:lnTo>
                  <a:lnTo>
                    <a:pt x="1101406" y="381977"/>
                  </a:lnTo>
                  <a:lnTo>
                    <a:pt x="813666" y="381977"/>
                  </a:lnTo>
                  <a:lnTo>
                    <a:pt x="813666" y="203554"/>
                  </a:lnTo>
                  <a:lnTo>
                    <a:pt x="1139101" y="203554"/>
                  </a:lnTo>
                  <a:lnTo>
                    <a:pt x="1139101" y="31412"/>
                  </a:lnTo>
                  <a:close/>
                </a:path>
                <a:path extrusionOk="0" h="923925" w="8427085">
                  <a:moveTo>
                    <a:pt x="1679418" y="203554"/>
                  </a:moveTo>
                  <a:lnTo>
                    <a:pt x="1464556" y="203554"/>
                  </a:lnTo>
                  <a:lnTo>
                    <a:pt x="1464556" y="913480"/>
                  </a:lnTo>
                  <a:lnTo>
                    <a:pt x="1679418" y="913480"/>
                  </a:lnTo>
                  <a:lnTo>
                    <a:pt x="1679418" y="203554"/>
                  </a:lnTo>
                  <a:close/>
                </a:path>
                <a:path extrusionOk="0" h="923925" w="8427085">
                  <a:moveTo>
                    <a:pt x="1913129" y="31412"/>
                  </a:moveTo>
                  <a:lnTo>
                    <a:pt x="1230846" y="31412"/>
                  </a:lnTo>
                  <a:lnTo>
                    <a:pt x="1230846" y="203554"/>
                  </a:lnTo>
                  <a:lnTo>
                    <a:pt x="1913129" y="203554"/>
                  </a:lnTo>
                  <a:lnTo>
                    <a:pt x="1913129" y="31412"/>
                  </a:lnTo>
                  <a:close/>
                </a:path>
                <a:path extrusionOk="0" h="923925" w="8427085">
                  <a:moveTo>
                    <a:pt x="2289854" y="31412"/>
                  </a:moveTo>
                  <a:lnTo>
                    <a:pt x="2069966" y="31412"/>
                  </a:lnTo>
                  <a:lnTo>
                    <a:pt x="2004628" y="368156"/>
                  </a:lnTo>
                  <a:lnTo>
                    <a:pt x="2149126" y="368156"/>
                  </a:lnTo>
                  <a:lnTo>
                    <a:pt x="2289854" y="31412"/>
                  </a:lnTo>
                  <a:close/>
                </a:path>
                <a:path extrusionOk="0" h="923925" w="8427085">
                  <a:moveTo>
                    <a:pt x="2619629" y="649613"/>
                  </a:moveTo>
                  <a:lnTo>
                    <a:pt x="2390944" y="649613"/>
                  </a:lnTo>
                  <a:lnTo>
                    <a:pt x="2394871" y="691392"/>
                  </a:lnTo>
                  <a:lnTo>
                    <a:pt x="2404138" y="730030"/>
                  </a:lnTo>
                  <a:lnTo>
                    <a:pt x="2418745" y="765526"/>
                  </a:lnTo>
                  <a:lnTo>
                    <a:pt x="2463822" y="826781"/>
                  </a:lnTo>
                  <a:lnTo>
                    <a:pt x="2492721" y="851911"/>
                  </a:lnTo>
                  <a:lnTo>
                    <a:pt x="2525391" y="873271"/>
                  </a:lnTo>
                  <a:lnTo>
                    <a:pt x="2561829" y="890862"/>
                  </a:lnTo>
                  <a:lnTo>
                    <a:pt x="2601409" y="904605"/>
                  </a:lnTo>
                  <a:lnTo>
                    <a:pt x="2643502" y="914422"/>
                  </a:lnTo>
                  <a:lnTo>
                    <a:pt x="2688108" y="920312"/>
                  </a:lnTo>
                  <a:lnTo>
                    <a:pt x="2735227" y="922275"/>
                  </a:lnTo>
                  <a:lnTo>
                    <a:pt x="2783210" y="919998"/>
                  </a:lnTo>
                  <a:lnTo>
                    <a:pt x="2827894" y="913165"/>
                  </a:lnTo>
                  <a:lnTo>
                    <a:pt x="2869281" y="901778"/>
                  </a:lnTo>
                  <a:lnTo>
                    <a:pt x="2907369" y="885836"/>
                  </a:lnTo>
                  <a:lnTo>
                    <a:pt x="2941608" y="866046"/>
                  </a:lnTo>
                  <a:lnTo>
                    <a:pt x="2996895" y="817043"/>
                  </a:lnTo>
                  <a:lnTo>
                    <a:pt x="3034983" y="756181"/>
                  </a:lnTo>
                  <a:lnTo>
                    <a:pt x="3037188" y="750134"/>
                  </a:lnTo>
                  <a:lnTo>
                    <a:pt x="2728945" y="750134"/>
                  </a:lnTo>
                  <a:lnTo>
                    <a:pt x="2706799" y="748563"/>
                  </a:lnTo>
                  <a:lnTo>
                    <a:pt x="2669103" y="735998"/>
                  </a:lnTo>
                  <a:lnTo>
                    <a:pt x="2640596" y="710397"/>
                  </a:lnTo>
                  <a:lnTo>
                    <a:pt x="2623634" y="672702"/>
                  </a:lnTo>
                  <a:lnTo>
                    <a:pt x="2619629" y="649613"/>
                  </a:lnTo>
                  <a:close/>
                </a:path>
                <a:path extrusionOk="0" h="923925" w="8427085">
                  <a:moveTo>
                    <a:pt x="2715123" y="18847"/>
                  </a:moveTo>
                  <a:lnTo>
                    <a:pt x="2659988" y="21662"/>
                  </a:lnTo>
                  <a:lnTo>
                    <a:pt x="2609174" y="30105"/>
                  </a:lnTo>
                  <a:lnTo>
                    <a:pt x="2562684" y="44178"/>
                  </a:lnTo>
                  <a:lnTo>
                    <a:pt x="2520515" y="63880"/>
                  </a:lnTo>
                  <a:lnTo>
                    <a:pt x="2482669" y="89211"/>
                  </a:lnTo>
                  <a:lnTo>
                    <a:pt x="2443639" y="127142"/>
                  </a:lnTo>
                  <a:lnTo>
                    <a:pt x="2415760" y="171827"/>
                  </a:lnTo>
                  <a:lnTo>
                    <a:pt x="2399033" y="223265"/>
                  </a:lnTo>
                  <a:lnTo>
                    <a:pt x="2393457" y="281457"/>
                  </a:lnTo>
                  <a:lnTo>
                    <a:pt x="2395892" y="320958"/>
                  </a:lnTo>
                  <a:lnTo>
                    <a:pt x="2415368" y="388181"/>
                  </a:lnTo>
                  <a:lnTo>
                    <a:pt x="2452827" y="440091"/>
                  </a:lnTo>
                  <a:lnTo>
                    <a:pt x="2499318" y="479043"/>
                  </a:lnTo>
                  <a:lnTo>
                    <a:pt x="2554369" y="507000"/>
                  </a:lnTo>
                  <a:lnTo>
                    <a:pt x="2624105" y="533386"/>
                  </a:lnTo>
                  <a:lnTo>
                    <a:pt x="2664863" y="546580"/>
                  </a:lnTo>
                  <a:lnTo>
                    <a:pt x="2692663" y="555140"/>
                  </a:lnTo>
                  <a:lnTo>
                    <a:pt x="2717008" y="563228"/>
                  </a:lnTo>
                  <a:lnTo>
                    <a:pt x="2755331" y="577992"/>
                  </a:lnTo>
                  <a:lnTo>
                    <a:pt x="2797974" y="602965"/>
                  </a:lnTo>
                  <a:lnTo>
                    <a:pt x="2826324" y="637362"/>
                  </a:lnTo>
                  <a:lnTo>
                    <a:pt x="2831978" y="667204"/>
                  </a:lnTo>
                  <a:lnTo>
                    <a:pt x="2830250" y="685659"/>
                  </a:lnTo>
                  <a:lnTo>
                    <a:pt x="2804335" y="728773"/>
                  </a:lnTo>
                  <a:lnTo>
                    <a:pt x="2751562" y="748799"/>
                  </a:lnTo>
                  <a:lnTo>
                    <a:pt x="2728945" y="750134"/>
                  </a:lnTo>
                  <a:lnTo>
                    <a:pt x="3037188" y="750134"/>
                  </a:lnTo>
                  <a:lnTo>
                    <a:pt x="3047155" y="722805"/>
                  </a:lnTo>
                  <a:lnTo>
                    <a:pt x="3054458" y="687701"/>
                  </a:lnTo>
                  <a:lnTo>
                    <a:pt x="3056846" y="651577"/>
                  </a:lnTo>
                  <a:lnTo>
                    <a:pt x="3056812" y="649613"/>
                  </a:lnTo>
                  <a:lnTo>
                    <a:pt x="3047155" y="578935"/>
                  </a:lnTo>
                  <a:lnTo>
                    <a:pt x="3017941" y="521450"/>
                  </a:lnTo>
                  <a:lnTo>
                    <a:pt x="2975220" y="477158"/>
                  </a:lnTo>
                  <a:lnTo>
                    <a:pt x="2924960" y="444803"/>
                  </a:lnTo>
                  <a:lnTo>
                    <a:pt x="2864019" y="417788"/>
                  </a:lnTo>
                  <a:lnTo>
                    <a:pt x="2827423" y="403809"/>
                  </a:lnTo>
                  <a:lnTo>
                    <a:pt x="2786744" y="389516"/>
                  </a:lnTo>
                  <a:lnTo>
                    <a:pt x="2746850" y="375930"/>
                  </a:lnTo>
                  <a:lnTo>
                    <a:pt x="2712610" y="362816"/>
                  </a:lnTo>
                  <a:lnTo>
                    <a:pt x="2661093" y="338000"/>
                  </a:lnTo>
                  <a:lnTo>
                    <a:pt x="2630937" y="309414"/>
                  </a:lnTo>
                  <a:lnTo>
                    <a:pt x="2620885" y="271405"/>
                  </a:lnTo>
                  <a:lnTo>
                    <a:pt x="2622377" y="253107"/>
                  </a:lnTo>
                  <a:lnTo>
                    <a:pt x="2644759" y="212349"/>
                  </a:lnTo>
                  <a:lnTo>
                    <a:pt x="2689050" y="192323"/>
                  </a:lnTo>
                  <a:lnTo>
                    <a:pt x="2707584" y="190988"/>
                  </a:lnTo>
                  <a:lnTo>
                    <a:pt x="3026769" y="190988"/>
                  </a:lnTo>
                  <a:lnTo>
                    <a:pt x="3008191" y="153344"/>
                  </a:lnTo>
                  <a:lnTo>
                    <a:pt x="2982457" y="119066"/>
                  </a:lnTo>
                  <a:lnTo>
                    <a:pt x="2950090" y="89211"/>
                  </a:lnTo>
                  <a:lnTo>
                    <a:pt x="2912143" y="63880"/>
                  </a:lnTo>
                  <a:lnTo>
                    <a:pt x="2869673" y="44178"/>
                  </a:lnTo>
                  <a:lnTo>
                    <a:pt x="2822680" y="30105"/>
                  </a:lnTo>
                  <a:lnTo>
                    <a:pt x="2771163" y="21662"/>
                  </a:lnTo>
                  <a:lnTo>
                    <a:pt x="2715123" y="18847"/>
                  </a:lnTo>
                  <a:close/>
                </a:path>
                <a:path extrusionOk="0" h="923925" w="8427085">
                  <a:moveTo>
                    <a:pt x="3026769" y="190988"/>
                  </a:moveTo>
                  <a:lnTo>
                    <a:pt x="2707584" y="190988"/>
                  </a:lnTo>
                  <a:lnTo>
                    <a:pt x="2729180" y="192559"/>
                  </a:lnTo>
                  <a:lnTo>
                    <a:pt x="2748735" y="197271"/>
                  </a:lnTo>
                  <a:lnTo>
                    <a:pt x="2794519" y="229233"/>
                  </a:lnTo>
                  <a:lnTo>
                    <a:pt x="2813131" y="282713"/>
                  </a:lnTo>
                  <a:lnTo>
                    <a:pt x="3045584" y="282713"/>
                  </a:lnTo>
                  <a:lnTo>
                    <a:pt x="3039754" y="235167"/>
                  </a:lnTo>
                  <a:lnTo>
                    <a:pt x="3027289" y="192044"/>
                  </a:lnTo>
                  <a:lnTo>
                    <a:pt x="3026769" y="190988"/>
                  </a:lnTo>
                  <a:close/>
                </a:path>
                <a:path extrusionOk="0" h="923925" w="8427085">
                  <a:moveTo>
                    <a:pt x="3666485" y="31412"/>
                  </a:moveTo>
                  <a:lnTo>
                    <a:pt x="3451622" y="31412"/>
                  </a:lnTo>
                  <a:lnTo>
                    <a:pt x="3451688" y="559145"/>
                  </a:lnTo>
                  <a:lnTo>
                    <a:pt x="3454606" y="614745"/>
                  </a:lnTo>
                  <a:lnTo>
                    <a:pt x="3463559" y="667204"/>
                  </a:lnTo>
                  <a:lnTo>
                    <a:pt x="3478480" y="715266"/>
                  </a:lnTo>
                  <a:lnTo>
                    <a:pt x="3499370" y="758929"/>
                  </a:lnTo>
                  <a:lnTo>
                    <a:pt x="3525364" y="797253"/>
                  </a:lnTo>
                  <a:lnTo>
                    <a:pt x="3555598" y="830550"/>
                  </a:lnTo>
                  <a:lnTo>
                    <a:pt x="3590074" y="858822"/>
                  </a:lnTo>
                  <a:lnTo>
                    <a:pt x="3628790" y="882067"/>
                  </a:lnTo>
                  <a:lnTo>
                    <a:pt x="3671589" y="899658"/>
                  </a:lnTo>
                  <a:lnTo>
                    <a:pt x="3717059" y="912223"/>
                  </a:lnTo>
                  <a:lnTo>
                    <a:pt x="3765199" y="919762"/>
                  </a:lnTo>
                  <a:lnTo>
                    <a:pt x="3816009" y="922275"/>
                  </a:lnTo>
                  <a:lnTo>
                    <a:pt x="3866897" y="919684"/>
                  </a:lnTo>
                  <a:lnTo>
                    <a:pt x="3915273" y="911909"/>
                  </a:lnTo>
                  <a:lnTo>
                    <a:pt x="3961135" y="898951"/>
                  </a:lnTo>
                  <a:lnTo>
                    <a:pt x="4004485" y="880810"/>
                  </a:lnTo>
                  <a:lnTo>
                    <a:pt x="4045007" y="857565"/>
                  </a:lnTo>
                  <a:lnTo>
                    <a:pt x="4081132" y="829294"/>
                  </a:lnTo>
                  <a:lnTo>
                    <a:pt x="4112859" y="795996"/>
                  </a:lnTo>
                  <a:lnTo>
                    <a:pt x="4140188" y="757673"/>
                  </a:lnTo>
                  <a:lnTo>
                    <a:pt x="4157490" y="723747"/>
                  </a:lnTo>
                  <a:lnTo>
                    <a:pt x="3819778" y="723747"/>
                  </a:lnTo>
                  <a:lnTo>
                    <a:pt x="3784361" y="721077"/>
                  </a:lnTo>
                  <a:lnTo>
                    <a:pt x="3727190" y="699716"/>
                  </a:lnTo>
                  <a:lnTo>
                    <a:pt x="3688395" y="657388"/>
                  </a:lnTo>
                  <a:lnTo>
                    <a:pt x="3668919" y="596447"/>
                  </a:lnTo>
                  <a:lnTo>
                    <a:pt x="3666485" y="559145"/>
                  </a:lnTo>
                  <a:lnTo>
                    <a:pt x="3666485" y="31412"/>
                  </a:lnTo>
                  <a:close/>
                </a:path>
                <a:path extrusionOk="0" h="923925" w="8427085">
                  <a:moveTo>
                    <a:pt x="4190448" y="31412"/>
                  </a:moveTo>
                  <a:lnTo>
                    <a:pt x="3975585" y="31412"/>
                  </a:lnTo>
                  <a:lnTo>
                    <a:pt x="3975585" y="559145"/>
                  </a:lnTo>
                  <a:lnTo>
                    <a:pt x="3973072" y="596447"/>
                  </a:lnTo>
                  <a:lnTo>
                    <a:pt x="3952968" y="657388"/>
                  </a:lnTo>
                  <a:lnTo>
                    <a:pt x="3913074" y="699716"/>
                  </a:lnTo>
                  <a:lnTo>
                    <a:pt x="3855275" y="721077"/>
                  </a:lnTo>
                  <a:lnTo>
                    <a:pt x="3819778" y="723747"/>
                  </a:lnTo>
                  <a:lnTo>
                    <a:pt x="4157490" y="723747"/>
                  </a:lnTo>
                  <a:lnTo>
                    <a:pt x="4162176" y="714559"/>
                  </a:lnTo>
                  <a:lnTo>
                    <a:pt x="4177883" y="666890"/>
                  </a:lnTo>
                  <a:lnTo>
                    <a:pt x="4187307" y="614667"/>
                  </a:lnTo>
                  <a:lnTo>
                    <a:pt x="4190378" y="559145"/>
                  </a:lnTo>
                  <a:lnTo>
                    <a:pt x="4190448" y="31412"/>
                  </a:lnTo>
                  <a:close/>
                </a:path>
                <a:path extrusionOk="0" h="923925" w="8427085">
                  <a:moveTo>
                    <a:pt x="4544881" y="649613"/>
                  </a:moveTo>
                  <a:lnTo>
                    <a:pt x="4316197" y="649613"/>
                  </a:lnTo>
                  <a:lnTo>
                    <a:pt x="4320123" y="691392"/>
                  </a:lnTo>
                  <a:lnTo>
                    <a:pt x="4329390" y="730030"/>
                  </a:lnTo>
                  <a:lnTo>
                    <a:pt x="4343997" y="765526"/>
                  </a:lnTo>
                  <a:lnTo>
                    <a:pt x="4389074" y="826781"/>
                  </a:lnTo>
                  <a:lnTo>
                    <a:pt x="4417974" y="851911"/>
                  </a:lnTo>
                  <a:lnTo>
                    <a:pt x="4450643" y="873271"/>
                  </a:lnTo>
                  <a:lnTo>
                    <a:pt x="4487081" y="890862"/>
                  </a:lnTo>
                  <a:lnTo>
                    <a:pt x="4526661" y="904605"/>
                  </a:lnTo>
                  <a:lnTo>
                    <a:pt x="4568754" y="914422"/>
                  </a:lnTo>
                  <a:lnTo>
                    <a:pt x="4613360" y="920312"/>
                  </a:lnTo>
                  <a:lnTo>
                    <a:pt x="4660479" y="922275"/>
                  </a:lnTo>
                  <a:lnTo>
                    <a:pt x="4708462" y="919998"/>
                  </a:lnTo>
                  <a:lnTo>
                    <a:pt x="4753147" y="913165"/>
                  </a:lnTo>
                  <a:lnTo>
                    <a:pt x="4794533" y="901778"/>
                  </a:lnTo>
                  <a:lnTo>
                    <a:pt x="4832621" y="885836"/>
                  </a:lnTo>
                  <a:lnTo>
                    <a:pt x="4866860" y="866046"/>
                  </a:lnTo>
                  <a:lnTo>
                    <a:pt x="4922147" y="817043"/>
                  </a:lnTo>
                  <a:lnTo>
                    <a:pt x="4960235" y="756181"/>
                  </a:lnTo>
                  <a:lnTo>
                    <a:pt x="4962440" y="750134"/>
                  </a:lnTo>
                  <a:lnTo>
                    <a:pt x="4654197" y="750134"/>
                  </a:lnTo>
                  <a:lnTo>
                    <a:pt x="4632051" y="748563"/>
                  </a:lnTo>
                  <a:lnTo>
                    <a:pt x="4594356" y="735998"/>
                  </a:lnTo>
                  <a:lnTo>
                    <a:pt x="4565849" y="710397"/>
                  </a:lnTo>
                  <a:lnTo>
                    <a:pt x="4548886" y="672702"/>
                  </a:lnTo>
                  <a:lnTo>
                    <a:pt x="4544881" y="649613"/>
                  </a:lnTo>
                  <a:close/>
                </a:path>
                <a:path extrusionOk="0" h="923925" w="8427085">
                  <a:moveTo>
                    <a:pt x="4640375" y="18847"/>
                  </a:moveTo>
                  <a:lnTo>
                    <a:pt x="4585240" y="21662"/>
                  </a:lnTo>
                  <a:lnTo>
                    <a:pt x="4534427" y="30105"/>
                  </a:lnTo>
                  <a:lnTo>
                    <a:pt x="4487936" y="44178"/>
                  </a:lnTo>
                  <a:lnTo>
                    <a:pt x="4445768" y="63880"/>
                  </a:lnTo>
                  <a:lnTo>
                    <a:pt x="4407921" y="89211"/>
                  </a:lnTo>
                  <a:lnTo>
                    <a:pt x="4368891" y="127142"/>
                  </a:lnTo>
                  <a:lnTo>
                    <a:pt x="4341013" y="171827"/>
                  </a:lnTo>
                  <a:lnTo>
                    <a:pt x="4324285" y="223265"/>
                  </a:lnTo>
                  <a:lnTo>
                    <a:pt x="4318710" y="281457"/>
                  </a:lnTo>
                  <a:lnTo>
                    <a:pt x="4321144" y="320958"/>
                  </a:lnTo>
                  <a:lnTo>
                    <a:pt x="4340620" y="388181"/>
                  </a:lnTo>
                  <a:lnTo>
                    <a:pt x="4378080" y="440091"/>
                  </a:lnTo>
                  <a:lnTo>
                    <a:pt x="4424570" y="479043"/>
                  </a:lnTo>
                  <a:lnTo>
                    <a:pt x="4479621" y="507000"/>
                  </a:lnTo>
                  <a:lnTo>
                    <a:pt x="4549357" y="533386"/>
                  </a:lnTo>
                  <a:lnTo>
                    <a:pt x="4590115" y="546580"/>
                  </a:lnTo>
                  <a:lnTo>
                    <a:pt x="4617915" y="555140"/>
                  </a:lnTo>
                  <a:lnTo>
                    <a:pt x="4642260" y="563228"/>
                  </a:lnTo>
                  <a:lnTo>
                    <a:pt x="4680583" y="577992"/>
                  </a:lnTo>
                  <a:lnTo>
                    <a:pt x="4723226" y="602965"/>
                  </a:lnTo>
                  <a:lnTo>
                    <a:pt x="4751576" y="637362"/>
                  </a:lnTo>
                  <a:lnTo>
                    <a:pt x="4757230" y="667204"/>
                  </a:lnTo>
                  <a:lnTo>
                    <a:pt x="4755502" y="685659"/>
                  </a:lnTo>
                  <a:lnTo>
                    <a:pt x="4729587" y="728773"/>
                  </a:lnTo>
                  <a:lnTo>
                    <a:pt x="4676814" y="748799"/>
                  </a:lnTo>
                  <a:lnTo>
                    <a:pt x="4654197" y="750134"/>
                  </a:lnTo>
                  <a:lnTo>
                    <a:pt x="4962440" y="750134"/>
                  </a:lnTo>
                  <a:lnTo>
                    <a:pt x="4972407" y="722805"/>
                  </a:lnTo>
                  <a:lnTo>
                    <a:pt x="4979711" y="687701"/>
                  </a:lnTo>
                  <a:lnTo>
                    <a:pt x="4982098" y="651577"/>
                  </a:lnTo>
                  <a:lnTo>
                    <a:pt x="4982064" y="649613"/>
                  </a:lnTo>
                  <a:lnTo>
                    <a:pt x="4972407" y="578935"/>
                  </a:lnTo>
                  <a:lnTo>
                    <a:pt x="4943193" y="521450"/>
                  </a:lnTo>
                  <a:lnTo>
                    <a:pt x="4900472" y="477158"/>
                  </a:lnTo>
                  <a:lnTo>
                    <a:pt x="4850212" y="444803"/>
                  </a:lnTo>
                  <a:lnTo>
                    <a:pt x="4789271" y="417788"/>
                  </a:lnTo>
                  <a:lnTo>
                    <a:pt x="4752676" y="403809"/>
                  </a:lnTo>
                  <a:lnTo>
                    <a:pt x="4711996" y="389516"/>
                  </a:lnTo>
                  <a:lnTo>
                    <a:pt x="4672102" y="375930"/>
                  </a:lnTo>
                  <a:lnTo>
                    <a:pt x="4637862" y="362816"/>
                  </a:lnTo>
                  <a:lnTo>
                    <a:pt x="4586345" y="338000"/>
                  </a:lnTo>
                  <a:lnTo>
                    <a:pt x="4556189" y="309414"/>
                  </a:lnTo>
                  <a:lnTo>
                    <a:pt x="4546137" y="271405"/>
                  </a:lnTo>
                  <a:lnTo>
                    <a:pt x="4547629" y="253107"/>
                  </a:lnTo>
                  <a:lnTo>
                    <a:pt x="4570011" y="212349"/>
                  </a:lnTo>
                  <a:lnTo>
                    <a:pt x="4614303" y="192323"/>
                  </a:lnTo>
                  <a:lnTo>
                    <a:pt x="4632836" y="190988"/>
                  </a:lnTo>
                  <a:lnTo>
                    <a:pt x="4952021" y="190988"/>
                  </a:lnTo>
                  <a:lnTo>
                    <a:pt x="4933443" y="153344"/>
                  </a:lnTo>
                  <a:lnTo>
                    <a:pt x="4907710" y="119066"/>
                  </a:lnTo>
                  <a:lnTo>
                    <a:pt x="4875342" y="89211"/>
                  </a:lnTo>
                  <a:lnTo>
                    <a:pt x="4837395" y="63880"/>
                  </a:lnTo>
                  <a:lnTo>
                    <a:pt x="4794925" y="44178"/>
                  </a:lnTo>
                  <a:lnTo>
                    <a:pt x="4747932" y="30105"/>
                  </a:lnTo>
                  <a:lnTo>
                    <a:pt x="4696415" y="21662"/>
                  </a:lnTo>
                  <a:lnTo>
                    <a:pt x="4640375" y="18847"/>
                  </a:lnTo>
                  <a:close/>
                </a:path>
                <a:path extrusionOk="0" h="923925" w="8427085">
                  <a:moveTo>
                    <a:pt x="4952021" y="190988"/>
                  </a:moveTo>
                  <a:lnTo>
                    <a:pt x="4632836" y="190988"/>
                  </a:lnTo>
                  <a:lnTo>
                    <a:pt x="4654432" y="192559"/>
                  </a:lnTo>
                  <a:lnTo>
                    <a:pt x="4673987" y="197271"/>
                  </a:lnTo>
                  <a:lnTo>
                    <a:pt x="4719771" y="229233"/>
                  </a:lnTo>
                  <a:lnTo>
                    <a:pt x="4738383" y="282713"/>
                  </a:lnTo>
                  <a:lnTo>
                    <a:pt x="4970836" y="282713"/>
                  </a:lnTo>
                  <a:lnTo>
                    <a:pt x="4965006" y="235167"/>
                  </a:lnTo>
                  <a:lnTo>
                    <a:pt x="4952542" y="192044"/>
                  </a:lnTo>
                  <a:lnTo>
                    <a:pt x="4952021" y="190988"/>
                  </a:lnTo>
                  <a:close/>
                </a:path>
                <a:path extrusionOk="0" h="923925" w="8427085">
                  <a:moveTo>
                    <a:pt x="5654670" y="31412"/>
                  </a:moveTo>
                  <a:lnTo>
                    <a:pt x="5114373" y="31412"/>
                  </a:lnTo>
                  <a:lnTo>
                    <a:pt x="5114373" y="913480"/>
                  </a:lnTo>
                  <a:lnTo>
                    <a:pt x="5654670" y="913480"/>
                  </a:lnTo>
                  <a:lnTo>
                    <a:pt x="5654670" y="741338"/>
                  </a:lnTo>
                  <a:lnTo>
                    <a:pt x="5329235" y="741338"/>
                  </a:lnTo>
                  <a:lnTo>
                    <a:pt x="5329235" y="547836"/>
                  </a:lnTo>
                  <a:lnTo>
                    <a:pt x="5616975" y="547836"/>
                  </a:lnTo>
                  <a:lnTo>
                    <a:pt x="5616975" y="381977"/>
                  </a:lnTo>
                  <a:lnTo>
                    <a:pt x="5329235" y="381977"/>
                  </a:lnTo>
                  <a:lnTo>
                    <a:pt x="5329235" y="203554"/>
                  </a:lnTo>
                  <a:lnTo>
                    <a:pt x="5654670" y="203554"/>
                  </a:lnTo>
                  <a:lnTo>
                    <a:pt x="5654670" y="31412"/>
                  </a:lnTo>
                  <a:close/>
                </a:path>
                <a:path extrusionOk="0" h="923925" w="8427085">
                  <a:moveTo>
                    <a:pt x="6472567" y="21360"/>
                  </a:moveTo>
                  <a:lnTo>
                    <a:pt x="6421453" y="23672"/>
                  </a:lnTo>
                  <a:lnTo>
                    <a:pt x="6372650" y="30608"/>
                  </a:lnTo>
                  <a:lnTo>
                    <a:pt x="6326159" y="42168"/>
                  </a:lnTo>
                  <a:lnTo>
                    <a:pt x="6281981" y="58352"/>
                  </a:lnTo>
                  <a:lnTo>
                    <a:pt x="6240114" y="79159"/>
                  </a:lnTo>
                  <a:lnTo>
                    <a:pt x="6201162" y="103636"/>
                  </a:lnTo>
                  <a:lnTo>
                    <a:pt x="6165729" y="131832"/>
                  </a:lnTo>
                  <a:lnTo>
                    <a:pt x="6133813" y="163747"/>
                  </a:lnTo>
                  <a:lnTo>
                    <a:pt x="6105416" y="199382"/>
                  </a:lnTo>
                  <a:lnTo>
                    <a:pt x="6080537" y="238736"/>
                  </a:lnTo>
                  <a:lnTo>
                    <a:pt x="6060182" y="280603"/>
                  </a:lnTo>
                  <a:lnTo>
                    <a:pt x="6044350" y="324781"/>
                  </a:lnTo>
                  <a:lnTo>
                    <a:pt x="6033042" y="371272"/>
                  </a:lnTo>
                  <a:lnTo>
                    <a:pt x="6026257" y="420075"/>
                  </a:lnTo>
                  <a:lnTo>
                    <a:pt x="6023995" y="471189"/>
                  </a:lnTo>
                  <a:lnTo>
                    <a:pt x="6026257" y="522304"/>
                  </a:lnTo>
                  <a:lnTo>
                    <a:pt x="6033042" y="571107"/>
                  </a:lnTo>
                  <a:lnTo>
                    <a:pt x="6044350" y="617597"/>
                  </a:lnTo>
                  <a:lnTo>
                    <a:pt x="6060182" y="661776"/>
                  </a:lnTo>
                  <a:lnTo>
                    <a:pt x="6080537" y="703643"/>
                  </a:lnTo>
                  <a:lnTo>
                    <a:pt x="6105416" y="742595"/>
                  </a:lnTo>
                  <a:lnTo>
                    <a:pt x="6133813" y="778028"/>
                  </a:lnTo>
                  <a:lnTo>
                    <a:pt x="6165729" y="809943"/>
                  </a:lnTo>
                  <a:lnTo>
                    <a:pt x="6201162" y="838340"/>
                  </a:lnTo>
                  <a:lnTo>
                    <a:pt x="6240114" y="863219"/>
                  </a:lnTo>
                  <a:lnTo>
                    <a:pt x="6282433" y="883575"/>
                  </a:lnTo>
                  <a:lnTo>
                    <a:pt x="6326963" y="899407"/>
                  </a:lnTo>
                  <a:lnTo>
                    <a:pt x="6373705" y="910715"/>
                  </a:lnTo>
                  <a:lnTo>
                    <a:pt x="6422659" y="917500"/>
                  </a:lnTo>
                  <a:lnTo>
                    <a:pt x="6473824" y="919762"/>
                  </a:lnTo>
                  <a:lnTo>
                    <a:pt x="6527696" y="917092"/>
                  </a:lnTo>
                  <a:lnTo>
                    <a:pt x="6578742" y="909082"/>
                  </a:lnTo>
                  <a:lnTo>
                    <a:pt x="6626961" y="895731"/>
                  </a:lnTo>
                  <a:lnTo>
                    <a:pt x="6672352" y="877041"/>
                  </a:lnTo>
                  <a:lnTo>
                    <a:pt x="6714367" y="854031"/>
                  </a:lnTo>
                  <a:lnTo>
                    <a:pt x="6752454" y="827723"/>
                  </a:lnTo>
                  <a:lnTo>
                    <a:pt x="6786616" y="798117"/>
                  </a:lnTo>
                  <a:lnTo>
                    <a:pt x="6816850" y="765212"/>
                  </a:lnTo>
                  <a:lnTo>
                    <a:pt x="6843570" y="730030"/>
                  </a:lnTo>
                  <a:lnTo>
                    <a:pt x="6490158" y="730030"/>
                  </a:lnTo>
                  <a:lnTo>
                    <a:pt x="6435422" y="725789"/>
                  </a:lnTo>
                  <a:lnTo>
                    <a:pt x="6386811" y="713067"/>
                  </a:lnTo>
                  <a:lnTo>
                    <a:pt x="6344325" y="691863"/>
                  </a:lnTo>
                  <a:lnTo>
                    <a:pt x="6307965" y="662178"/>
                  </a:lnTo>
                  <a:lnTo>
                    <a:pt x="6279380" y="624326"/>
                  </a:lnTo>
                  <a:lnTo>
                    <a:pt x="6258962" y="579877"/>
                  </a:lnTo>
                  <a:lnTo>
                    <a:pt x="6246711" y="528832"/>
                  </a:lnTo>
                  <a:lnTo>
                    <a:pt x="6242627" y="471189"/>
                  </a:lnTo>
                  <a:lnTo>
                    <a:pt x="6246554" y="416924"/>
                  </a:lnTo>
                  <a:lnTo>
                    <a:pt x="6258333" y="368470"/>
                  </a:lnTo>
                  <a:lnTo>
                    <a:pt x="6277966" y="325827"/>
                  </a:lnTo>
                  <a:lnTo>
                    <a:pt x="6305452" y="288996"/>
                  </a:lnTo>
                  <a:lnTo>
                    <a:pt x="6339457" y="258761"/>
                  </a:lnTo>
                  <a:lnTo>
                    <a:pt x="6378644" y="237165"/>
                  </a:lnTo>
                  <a:lnTo>
                    <a:pt x="6423014" y="224207"/>
                  </a:lnTo>
                  <a:lnTo>
                    <a:pt x="6472567" y="219888"/>
                  </a:lnTo>
                  <a:lnTo>
                    <a:pt x="6847645" y="219888"/>
                  </a:lnTo>
                  <a:lnTo>
                    <a:pt x="6843438" y="211243"/>
                  </a:lnTo>
                  <a:lnTo>
                    <a:pt x="6814538" y="168773"/>
                  </a:lnTo>
                  <a:lnTo>
                    <a:pt x="6779708" y="131028"/>
                  </a:lnTo>
                  <a:lnTo>
                    <a:pt x="6738947" y="98007"/>
                  </a:lnTo>
                  <a:lnTo>
                    <a:pt x="6701531" y="74587"/>
                  </a:lnTo>
                  <a:lnTo>
                    <a:pt x="6661323" y="55425"/>
                  </a:lnTo>
                  <a:lnTo>
                    <a:pt x="6618322" y="40522"/>
                  </a:lnTo>
                  <a:lnTo>
                    <a:pt x="6572529" y="29876"/>
                  </a:lnTo>
                  <a:lnTo>
                    <a:pt x="6523945" y="23489"/>
                  </a:lnTo>
                  <a:lnTo>
                    <a:pt x="6472567" y="21360"/>
                  </a:lnTo>
                  <a:close/>
                </a:path>
                <a:path extrusionOk="0" h="923925" w="8427085">
                  <a:moveTo>
                    <a:pt x="6898523" y="415903"/>
                  </a:moveTo>
                  <a:lnTo>
                    <a:pt x="6431103" y="415903"/>
                  </a:lnTo>
                  <a:lnTo>
                    <a:pt x="6431103" y="574223"/>
                  </a:lnTo>
                  <a:lnTo>
                    <a:pt x="6703765" y="574223"/>
                  </a:lnTo>
                  <a:lnTo>
                    <a:pt x="6689315" y="609719"/>
                  </a:lnTo>
                  <a:lnTo>
                    <a:pt x="6649106" y="667518"/>
                  </a:lnTo>
                  <a:lnTo>
                    <a:pt x="6594763" y="707413"/>
                  </a:lnTo>
                  <a:lnTo>
                    <a:pt x="6528168" y="727517"/>
                  </a:lnTo>
                  <a:lnTo>
                    <a:pt x="6490158" y="730030"/>
                  </a:lnTo>
                  <a:lnTo>
                    <a:pt x="6843570" y="730030"/>
                  </a:lnTo>
                  <a:lnTo>
                    <a:pt x="6866168" y="693277"/>
                  </a:lnTo>
                  <a:lnTo>
                    <a:pt x="6884466" y="655189"/>
                  </a:lnTo>
                  <a:lnTo>
                    <a:pt x="6898523" y="615688"/>
                  </a:lnTo>
                  <a:lnTo>
                    <a:pt x="6898523" y="415903"/>
                  </a:lnTo>
                  <a:close/>
                </a:path>
                <a:path extrusionOk="0" h="923925" w="8427085">
                  <a:moveTo>
                    <a:pt x="6847645" y="219888"/>
                  </a:moveTo>
                  <a:lnTo>
                    <a:pt x="6472567" y="219888"/>
                  </a:lnTo>
                  <a:lnTo>
                    <a:pt x="6501703" y="221380"/>
                  </a:lnTo>
                  <a:lnTo>
                    <a:pt x="6528796" y="225856"/>
                  </a:lnTo>
                  <a:lnTo>
                    <a:pt x="6576858" y="243762"/>
                  </a:lnTo>
                  <a:lnTo>
                    <a:pt x="6616752" y="271719"/>
                  </a:lnTo>
                  <a:lnTo>
                    <a:pt x="6645965" y="310357"/>
                  </a:lnTo>
                  <a:lnTo>
                    <a:pt x="6883445" y="310357"/>
                  </a:lnTo>
                  <a:lnTo>
                    <a:pt x="6866407" y="258438"/>
                  </a:lnTo>
                  <a:lnTo>
                    <a:pt x="6847645" y="219888"/>
                  </a:lnTo>
                  <a:close/>
                </a:path>
                <a:path extrusionOk="0" h="923925" w="8427085">
                  <a:moveTo>
                    <a:pt x="7232401" y="31412"/>
                  </a:moveTo>
                  <a:lnTo>
                    <a:pt x="7017538" y="31412"/>
                  </a:lnTo>
                  <a:lnTo>
                    <a:pt x="7017538" y="913480"/>
                  </a:lnTo>
                  <a:lnTo>
                    <a:pt x="7232401" y="913480"/>
                  </a:lnTo>
                  <a:lnTo>
                    <a:pt x="7232401" y="31412"/>
                  </a:lnTo>
                  <a:close/>
                </a:path>
                <a:path extrusionOk="0" h="923925" w="8427085">
                  <a:moveTo>
                    <a:pt x="7788935" y="203554"/>
                  </a:moveTo>
                  <a:lnTo>
                    <a:pt x="7574072" y="203554"/>
                  </a:lnTo>
                  <a:lnTo>
                    <a:pt x="7574072" y="913480"/>
                  </a:lnTo>
                  <a:lnTo>
                    <a:pt x="7788935" y="913480"/>
                  </a:lnTo>
                  <a:lnTo>
                    <a:pt x="7788935" y="203554"/>
                  </a:lnTo>
                  <a:close/>
                </a:path>
                <a:path extrusionOk="0" h="923925" w="8427085">
                  <a:moveTo>
                    <a:pt x="8022644" y="31412"/>
                  </a:moveTo>
                  <a:lnTo>
                    <a:pt x="7340362" y="31412"/>
                  </a:lnTo>
                  <a:lnTo>
                    <a:pt x="7340362" y="203554"/>
                  </a:lnTo>
                  <a:lnTo>
                    <a:pt x="8022644" y="203554"/>
                  </a:lnTo>
                  <a:lnTo>
                    <a:pt x="8022644" y="31412"/>
                  </a:lnTo>
                  <a:close/>
                </a:path>
                <a:path extrusionOk="0" h="923925" w="8427085">
                  <a:moveTo>
                    <a:pt x="8413192" y="0"/>
                  </a:moveTo>
                  <a:lnTo>
                    <a:pt x="8180739" y="0"/>
                  </a:lnTo>
                  <a:lnTo>
                    <a:pt x="8205869" y="601866"/>
                  </a:lnTo>
                  <a:lnTo>
                    <a:pt x="8388062" y="601866"/>
                  </a:lnTo>
                  <a:lnTo>
                    <a:pt x="8413192" y="0"/>
                  </a:lnTo>
                  <a:close/>
                </a:path>
                <a:path extrusionOk="0" h="923925" w="8427085">
                  <a:moveTo>
                    <a:pt x="8300107" y="689821"/>
                  </a:moveTo>
                  <a:lnTo>
                    <a:pt x="8248590" y="698303"/>
                  </a:lnTo>
                  <a:lnTo>
                    <a:pt x="8207125" y="723747"/>
                  </a:lnTo>
                  <a:lnTo>
                    <a:pt x="8180739" y="761756"/>
                  </a:lnTo>
                  <a:lnTo>
                    <a:pt x="8171943" y="807933"/>
                  </a:lnTo>
                  <a:lnTo>
                    <a:pt x="8174142" y="831493"/>
                  </a:lnTo>
                  <a:lnTo>
                    <a:pt x="8191733" y="872957"/>
                  </a:lnTo>
                  <a:lnTo>
                    <a:pt x="8226601" y="905155"/>
                  </a:lnTo>
                  <a:lnTo>
                    <a:pt x="8273092" y="921490"/>
                  </a:lnTo>
                  <a:lnTo>
                    <a:pt x="8300107" y="923532"/>
                  </a:lnTo>
                  <a:lnTo>
                    <a:pt x="8326493" y="921490"/>
                  </a:lnTo>
                  <a:lnTo>
                    <a:pt x="8371728" y="905155"/>
                  </a:lnTo>
                  <a:lnTo>
                    <a:pt x="8406517" y="872957"/>
                  </a:lnTo>
                  <a:lnTo>
                    <a:pt x="8424737" y="831493"/>
                  </a:lnTo>
                  <a:lnTo>
                    <a:pt x="8427014" y="807933"/>
                  </a:lnTo>
                  <a:lnTo>
                    <a:pt x="8424737" y="783824"/>
                  </a:lnTo>
                  <a:lnTo>
                    <a:pt x="8406517" y="741731"/>
                  </a:lnTo>
                  <a:lnTo>
                    <a:pt x="8371728" y="708905"/>
                  </a:lnTo>
                  <a:lnTo>
                    <a:pt x="8326493" y="691942"/>
                  </a:lnTo>
                  <a:lnTo>
                    <a:pt x="8300107" y="68982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1" name="Google Shape;1001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5"/>
              <a:ext cx="5735662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7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1007" name="Google Shape;100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6" y="0"/>
              <a:ext cx="19736832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17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1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13" name="Google Shape;1013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5" name="Google Shape;1015;p17"/>
            <p:cNvSpPr/>
            <p:nvPr/>
          </p:nvSpPr>
          <p:spPr>
            <a:xfrm>
              <a:off x="17385642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17" name="Google Shape;1017;p17"/>
          <p:cNvGrpSpPr/>
          <p:nvPr/>
        </p:nvGrpSpPr>
        <p:grpSpPr>
          <a:xfrm>
            <a:off x="15800565" y="9507563"/>
            <a:ext cx="1714500" cy="714752"/>
            <a:chOff x="15800565" y="9507563"/>
            <a:chExt cx="1714500" cy="714752"/>
          </a:xfrm>
        </p:grpSpPr>
        <p:sp>
          <p:nvSpPr>
            <p:cNvPr id="1018" name="Google Shape;1018;p17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6563682" y="9848304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5805709" y="9577155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21" name="Google Shape;1021;p17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022" name="Google Shape;1022;p17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8153035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>
            <a:off x="18639345" y="8912900"/>
            <a:ext cx="616196" cy="539205"/>
            <a:chOff x="18639345" y="8912900"/>
            <a:chExt cx="616196" cy="539205"/>
          </a:xfrm>
        </p:grpSpPr>
        <p:sp>
          <p:nvSpPr>
            <p:cNvPr id="1026" name="Google Shape;1026;p17"/>
            <p:cNvSpPr/>
            <p:nvPr/>
          </p:nvSpPr>
          <p:spPr>
            <a:xfrm>
              <a:off x="18639345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8941484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18892315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31" name="Google Shape;1031;p17"/>
          <p:cNvGrpSpPr/>
          <p:nvPr/>
        </p:nvGrpSpPr>
        <p:grpSpPr>
          <a:xfrm>
            <a:off x="3613680" y="931550"/>
            <a:ext cx="298396" cy="469956"/>
            <a:chOff x="3613680" y="931550"/>
            <a:chExt cx="298396" cy="469956"/>
          </a:xfrm>
        </p:grpSpPr>
        <p:pic>
          <p:nvPicPr>
            <p:cNvPr id="1032" name="Google Shape;1032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17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35" name="Google Shape;1035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Google Shape;1036;p17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3781965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38" name="Google Shape;1038;p17"/>
          <p:cNvGrpSpPr/>
          <p:nvPr/>
        </p:nvGrpSpPr>
        <p:grpSpPr>
          <a:xfrm>
            <a:off x="762838" y="3979387"/>
            <a:ext cx="640626" cy="680794"/>
            <a:chOff x="762838" y="3979387"/>
            <a:chExt cx="640626" cy="680794"/>
          </a:xfrm>
        </p:grpSpPr>
        <p:sp>
          <p:nvSpPr>
            <p:cNvPr id="1039" name="Google Shape;1039;p17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85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62" y="380390"/>
                  </a:lnTo>
                  <a:lnTo>
                    <a:pt x="356400" y="298462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946772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43" name="Google Shape;1043;p17"/>
          <p:cNvGrpSpPr/>
          <p:nvPr/>
        </p:nvGrpSpPr>
        <p:grpSpPr>
          <a:xfrm>
            <a:off x="5721505" y="8877787"/>
            <a:ext cx="863673" cy="757153"/>
            <a:chOff x="5721505" y="8877787"/>
            <a:chExt cx="863673" cy="757153"/>
          </a:xfrm>
        </p:grpSpPr>
        <p:sp>
          <p:nvSpPr>
            <p:cNvPr id="1044" name="Google Shape;1044;p17"/>
            <p:cNvSpPr/>
            <p:nvPr/>
          </p:nvSpPr>
          <p:spPr>
            <a:xfrm>
              <a:off x="5933033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5906619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5721505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47" name="Google Shape;1047;p17"/>
          <p:cNvSpPr/>
          <p:nvPr/>
        </p:nvSpPr>
        <p:spPr>
          <a:xfrm>
            <a:off x="3806899" y="2742848"/>
            <a:ext cx="9813290" cy="657225"/>
          </a:xfrm>
          <a:custGeom>
            <a:rect b="b" l="l" r="r" t="t"/>
            <a:pathLst>
              <a:path extrusionOk="0" h="657225" w="9813290">
                <a:moveTo>
                  <a:pt x="161984" y="462813"/>
                </a:moveTo>
                <a:lnTo>
                  <a:pt x="0" y="462813"/>
                </a:lnTo>
                <a:lnTo>
                  <a:pt x="2781" y="492406"/>
                </a:lnTo>
                <a:lnTo>
                  <a:pt x="19691" y="544917"/>
                </a:lnTo>
                <a:lnTo>
                  <a:pt x="51621" y="588306"/>
                </a:lnTo>
                <a:lnTo>
                  <a:pt x="95232" y="621237"/>
                </a:lnTo>
                <a:lnTo>
                  <a:pt x="149079" y="643432"/>
                </a:lnTo>
                <a:lnTo>
                  <a:pt x="210490" y="654557"/>
                </a:lnTo>
                <a:lnTo>
                  <a:pt x="243866" y="655948"/>
                </a:lnTo>
                <a:lnTo>
                  <a:pt x="277854" y="654335"/>
                </a:lnTo>
                <a:lnTo>
                  <a:pt x="338821" y="641430"/>
                </a:lnTo>
                <a:lnTo>
                  <a:pt x="390053" y="616119"/>
                </a:lnTo>
                <a:lnTo>
                  <a:pt x="429214" y="581409"/>
                </a:lnTo>
                <a:lnTo>
                  <a:pt x="456193" y="538298"/>
                </a:lnTo>
                <a:lnTo>
                  <a:pt x="457755" y="534015"/>
                </a:lnTo>
                <a:lnTo>
                  <a:pt x="239416" y="534015"/>
                </a:lnTo>
                <a:lnTo>
                  <a:pt x="223730" y="532902"/>
                </a:lnTo>
                <a:lnTo>
                  <a:pt x="186015" y="516214"/>
                </a:lnTo>
                <a:lnTo>
                  <a:pt x="164821" y="479167"/>
                </a:lnTo>
                <a:lnTo>
                  <a:pt x="161984" y="462813"/>
                </a:lnTo>
                <a:close/>
              </a:path>
              <a:path extrusionOk="0" h="657225" w="9813290">
                <a:moveTo>
                  <a:pt x="229626" y="16020"/>
                </a:moveTo>
                <a:lnTo>
                  <a:pt x="181287" y="19135"/>
                </a:lnTo>
                <a:lnTo>
                  <a:pt x="137731" y="28480"/>
                </a:lnTo>
                <a:lnTo>
                  <a:pt x="98959" y="44056"/>
                </a:lnTo>
                <a:lnTo>
                  <a:pt x="64971" y="65861"/>
                </a:lnTo>
                <a:lnTo>
                  <a:pt x="37325" y="92729"/>
                </a:lnTo>
                <a:lnTo>
                  <a:pt x="5729" y="160816"/>
                </a:lnTo>
                <a:lnTo>
                  <a:pt x="1780" y="202035"/>
                </a:lnTo>
                <a:lnTo>
                  <a:pt x="3504" y="230015"/>
                </a:lnTo>
                <a:lnTo>
                  <a:pt x="17299" y="277632"/>
                </a:lnTo>
                <a:lnTo>
                  <a:pt x="43833" y="314401"/>
                </a:lnTo>
                <a:lnTo>
                  <a:pt x="76764" y="341992"/>
                </a:lnTo>
                <a:lnTo>
                  <a:pt x="115758" y="361795"/>
                </a:lnTo>
                <a:lnTo>
                  <a:pt x="165155" y="380485"/>
                </a:lnTo>
                <a:lnTo>
                  <a:pt x="213717" y="395894"/>
                </a:lnTo>
                <a:lnTo>
                  <a:pt x="230961" y="401623"/>
                </a:lnTo>
                <a:lnTo>
                  <a:pt x="269177" y="417310"/>
                </a:lnTo>
                <a:lnTo>
                  <a:pt x="303387" y="445068"/>
                </a:lnTo>
                <a:lnTo>
                  <a:pt x="312398" y="475273"/>
                </a:lnTo>
                <a:lnTo>
                  <a:pt x="311175" y="488345"/>
                </a:lnTo>
                <a:lnTo>
                  <a:pt x="282138" y="525504"/>
                </a:lnTo>
                <a:lnTo>
                  <a:pt x="239416" y="534015"/>
                </a:lnTo>
                <a:lnTo>
                  <a:pt x="457755" y="534015"/>
                </a:lnTo>
                <a:lnTo>
                  <a:pt x="464815" y="514657"/>
                </a:lnTo>
                <a:lnTo>
                  <a:pt x="469988" y="489792"/>
                </a:lnTo>
                <a:lnTo>
                  <a:pt x="471680" y="464203"/>
                </a:lnTo>
                <a:lnTo>
                  <a:pt x="471656" y="462813"/>
                </a:lnTo>
                <a:lnTo>
                  <a:pt x="464815" y="412749"/>
                </a:lnTo>
                <a:lnTo>
                  <a:pt x="444122" y="372030"/>
                </a:lnTo>
                <a:lnTo>
                  <a:pt x="413861" y="340657"/>
                </a:lnTo>
                <a:lnTo>
                  <a:pt x="378260" y="317739"/>
                </a:lnTo>
                <a:lnTo>
                  <a:pt x="335094" y="298603"/>
                </a:lnTo>
                <a:lnTo>
                  <a:pt x="280357" y="278577"/>
                </a:lnTo>
                <a:lnTo>
                  <a:pt x="252099" y="268954"/>
                </a:lnTo>
                <a:lnTo>
                  <a:pt x="227846" y="259664"/>
                </a:lnTo>
                <a:lnTo>
                  <a:pt x="191355" y="242086"/>
                </a:lnTo>
                <a:lnTo>
                  <a:pt x="164654" y="209211"/>
                </a:lnTo>
                <a:lnTo>
                  <a:pt x="162874" y="194915"/>
                </a:lnTo>
                <a:lnTo>
                  <a:pt x="163931" y="181954"/>
                </a:lnTo>
                <a:lnTo>
                  <a:pt x="188907" y="146464"/>
                </a:lnTo>
                <a:lnTo>
                  <a:pt x="224286" y="137953"/>
                </a:lnTo>
                <a:lnTo>
                  <a:pt x="449381" y="137953"/>
                </a:lnTo>
                <a:lnTo>
                  <a:pt x="444567" y="124603"/>
                </a:lnTo>
                <a:lnTo>
                  <a:pt x="396061" y="65861"/>
                </a:lnTo>
                <a:lnTo>
                  <a:pt x="361962" y="44056"/>
                </a:lnTo>
                <a:lnTo>
                  <a:pt x="322856" y="28480"/>
                </a:lnTo>
                <a:lnTo>
                  <a:pt x="278744" y="19135"/>
                </a:lnTo>
                <a:lnTo>
                  <a:pt x="229626" y="16020"/>
                </a:lnTo>
                <a:close/>
              </a:path>
              <a:path extrusionOk="0" h="657225" w="9813290">
                <a:moveTo>
                  <a:pt x="449381" y="137953"/>
                </a:moveTo>
                <a:lnTo>
                  <a:pt x="224286" y="137953"/>
                </a:lnTo>
                <a:lnTo>
                  <a:pt x="239583" y="139066"/>
                </a:lnTo>
                <a:lnTo>
                  <a:pt x="253434" y="142404"/>
                </a:lnTo>
                <a:lnTo>
                  <a:pt x="285864" y="165044"/>
                </a:lnTo>
                <a:lnTo>
                  <a:pt x="299048" y="202925"/>
                </a:lnTo>
                <a:lnTo>
                  <a:pt x="463703" y="202925"/>
                </a:lnTo>
                <a:lnTo>
                  <a:pt x="457806" y="161317"/>
                </a:lnTo>
                <a:lnTo>
                  <a:pt x="449381" y="137953"/>
                </a:lnTo>
                <a:close/>
              </a:path>
              <a:path extrusionOk="0" h="657225" w="9813290">
                <a:moveTo>
                  <a:pt x="875993" y="146854"/>
                </a:moveTo>
                <a:lnTo>
                  <a:pt x="723799" y="146854"/>
                </a:lnTo>
                <a:lnTo>
                  <a:pt x="723799" y="649718"/>
                </a:lnTo>
                <a:lnTo>
                  <a:pt x="875993" y="649718"/>
                </a:lnTo>
                <a:lnTo>
                  <a:pt x="875993" y="146854"/>
                </a:lnTo>
                <a:close/>
              </a:path>
              <a:path extrusionOk="0" h="657225" w="9813290">
                <a:moveTo>
                  <a:pt x="1041538" y="24920"/>
                </a:moveTo>
                <a:lnTo>
                  <a:pt x="558254" y="24920"/>
                </a:lnTo>
                <a:lnTo>
                  <a:pt x="558254" y="146854"/>
                </a:lnTo>
                <a:lnTo>
                  <a:pt x="1041538" y="146854"/>
                </a:lnTo>
                <a:lnTo>
                  <a:pt x="1041538" y="24920"/>
                </a:lnTo>
                <a:close/>
              </a:path>
              <a:path extrusionOk="0" h="657225" w="9813290">
                <a:moveTo>
                  <a:pt x="1527331" y="24920"/>
                </a:moveTo>
                <a:lnTo>
                  <a:pt x="1144621" y="24920"/>
                </a:lnTo>
                <a:lnTo>
                  <a:pt x="1144621" y="649718"/>
                </a:lnTo>
                <a:lnTo>
                  <a:pt x="1527331" y="649718"/>
                </a:lnTo>
                <a:lnTo>
                  <a:pt x="1527331" y="527785"/>
                </a:lnTo>
                <a:lnTo>
                  <a:pt x="1296815" y="527785"/>
                </a:lnTo>
                <a:lnTo>
                  <a:pt x="1296815" y="390721"/>
                </a:lnTo>
                <a:lnTo>
                  <a:pt x="1500631" y="390721"/>
                </a:lnTo>
                <a:lnTo>
                  <a:pt x="1500631" y="273237"/>
                </a:lnTo>
                <a:lnTo>
                  <a:pt x="1296815" y="273237"/>
                </a:lnTo>
                <a:lnTo>
                  <a:pt x="1296815" y="146854"/>
                </a:lnTo>
                <a:lnTo>
                  <a:pt x="1527331" y="146854"/>
                </a:lnTo>
                <a:lnTo>
                  <a:pt x="1527331" y="24920"/>
                </a:lnTo>
                <a:close/>
              </a:path>
              <a:path extrusionOk="0" h="657225" w="9813290">
                <a:moveTo>
                  <a:pt x="1899376" y="24920"/>
                </a:moveTo>
                <a:lnTo>
                  <a:pt x="1652839" y="24920"/>
                </a:lnTo>
                <a:lnTo>
                  <a:pt x="1652839" y="649718"/>
                </a:lnTo>
                <a:lnTo>
                  <a:pt x="1805033" y="649718"/>
                </a:lnTo>
                <a:lnTo>
                  <a:pt x="1805033" y="425432"/>
                </a:lnTo>
                <a:lnTo>
                  <a:pt x="1899376" y="425432"/>
                </a:lnTo>
                <a:lnTo>
                  <a:pt x="1969688" y="418534"/>
                </a:lnTo>
                <a:lnTo>
                  <a:pt x="2027540" y="397841"/>
                </a:lnTo>
                <a:lnTo>
                  <a:pt x="2072486" y="366022"/>
                </a:lnTo>
                <a:lnTo>
                  <a:pt x="2104082" y="325749"/>
                </a:lnTo>
                <a:lnTo>
                  <a:pt x="2114098" y="304388"/>
                </a:lnTo>
                <a:lnTo>
                  <a:pt x="1805033" y="304388"/>
                </a:lnTo>
                <a:lnTo>
                  <a:pt x="1805033" y="147744"/>
                </a:lnTo>
                <a:lnTo>
                  <a:pt x="2115214" y="147744"/>
                </a:lnTo>
                <a:lnTo>
                  <a:pt x="2114484" y="145463"/>
                </a:lnTo>
                <a:lnTo>
                  <a:pt x="2088673" y="100461"/>
                </a:lnTo>
                <a:lnTo>
                  <a:pt x="2049957" y="64860"/>
                </a:lnTo>
                <a:lnTo>
                  <a:pt x="1998503" y="39439"/>
                </a:lnTo>
                <a:lnTo>
                  <a:pt x="1935311" y="26533"/>
                </a:lnTo>
                <a:lnTo>
                  <a:pt x="1899376" y="24920"/>
                </a:lnTo>
                <a:close/>
              </a:path>
              <a:path extrusionOk="0" h="657225" w="9813290">
                <a:moveTo>
                  <a:pt x="2115214" y="147744"/>
                </a:moveTo>
                <a:lnTo>
                  <a:pt x="1887806" y="147744"/>
                </a:lnTo>
                <a:lnTo>
                  <a:pt x="1908221" y="149023"/>
                </a:lnTo>
                <a:lnTo>
                  <a:pt x="1925854" y="152861"/>
                </a:lnTo>
                <a:lnTo>
                  <a:pt x="1962123" y="179506"/>
                </a:lnTo>
                <a:lnTo>
                  <a:pt x="1974138" y="226066"/>
                </a:lnTo>
                <a:lnTo>
                  <a:pt x="1972803" y="243700"/>
                </a:lnTo>
                <a:lnTo>
                  <a:pt x="1952778" y="283918"/>
                </a:lnTo>
                <a:lnTo>
                  <a:pt x="1908221" y="303109"/>
                </a:lnTo>
                <a:lnTo>
                  <a:pt x="1887806" y="304388"/>
                </a:lnTo>
                <a:lnTo>
                  <a:pt x="2114098" y="304388"/>
                </a:lnTo>
                <a:lnTo>
                  <a:pt x="2114985" y="302497"/>
                </a:lnTo>
                <a:lnTo>
                  <a:pt x="2122772" y="278132"/>
                </a:lnTo>
                <a:lnTo>
                  <a:pt x="2127445" y="252655"/>
                </a:lnTo>
                <a:lnTo>
                  <a:pt x="2129002" y="226066"/>
                </a:lnTo>
                <a:lnTo>
                  <a:pt x="2127389" y="197529"/>
                </a:lnTo>
                <a:lnTo>
                  <a:pt x="2122550" y="170662"/>
                </a:lnTo>
                <a:lnTo>
                  <a:pt x="2115214" y="147744"/>
                </a:lnTo>
                <a:close/>
              </a:path>
              <a:path extrusionOk="0" h="657225" w="9813290">
                <a:moveTo>
                  <a:pt x="2665632" y="0"/>
                </a:moveTo>
                <a:lnTo>
                  <a:pt x="2419095" y="0"/>
                </a:lnTo>
                <a:lnTo>
                  <a:pt x="2419095" y="141514"/>
                </a:lnTo>
                <a:lnTo>
                  <a:pt x="2507208" y="141514"/>
                </a:lnTo>
                <a:lnTo>
                  <a:pt x="2507208" y="649718"/>
                </a:lnTo>
                <a:lnTo>
                  <a:pt x="2665632" y="649718"/>
                </a:lnTo>
                <a:lnTo>
                  <a:pt x="2665632" y="0"/>
                </a:lnTo>
                <a:close/>
              </a:path>
              <a:path extrusionOk="0" h="657225" w="9813290">
                <a:moveTo>
                  <a:pt x="2882777" y="491293"/>
                </a:moveTo>
                <a:lnTo>
                  <a:pt x="2830711" y="504811"/>
                </a:lnTo>
                <a:lnTo>
                  <a:pt x="2798225" y="542247"/>
                </a:lnTo>
                <a:lnTo>
                  <a:pt x="2791995" y="574956"/>
                </a:lnTo>
                <a:lnTo>
                  <a:pt x="2793552" y="591644"/>
                </a:lnTo>
                <a:lnTo>
                  <a:pt x="2816915" y="633698"/>
                </a:lnTo>
                <a:lnTo>
                  <a:pt x="2863642" y="655392"/>
                </a:lnTo>
                <a:lnTo>
                  <a:pt x="2882777" y="656838"/>
                </a:lnTo>
                <a:lnTo>
                  <a:pt x="2901468" y="655392"/>
                </a:lnTo>
                <a:lnTo>
                  <a:pt x="2946859" y="633698"/>
                </a:lnTo>
                <a:lnTo>
                  <a:pt x="2971057" y="591644"/>
                </a:lnTo>
                <a:lnTo>
                  <a:pt x="2972670" y="574956"/>
                </a:lnTo>
                <a:lnTo>
                  <a:pt x="2971057" y="557878"/>
                </a:lnTo>
                <a:lnTo>
                  <a:pt x="2946859" y="515324"/>
                </a:lnTo>
                <a:lnTo>
                  <a:pt x="2901468" y="492795"/>
                </a:lnTo>
                <a:lnTo>
                  <a:pt x="2882777" y="491293"/>
                </a:lnTo>
                <a:close/>
              </a:path>
              <a:path extrusionOk="0" h="657225" w="9813290">
                <a:moveTo>
                  <a:pt x="2882777" y="129053"/>
                </a:moveTo>
                <a:lnTo>
                  <a:pt x="2830711" y="142570"/>
                </a:lnTo>
                <a:lnTo>
                  <a:pt x="2798225" y="180007"/>
                </a:lnTo>
                <a:lnTo>
                  <a:pt x="2791995" y="212716"/>
                </a:lnTo>
                <a:lnTo>
                  <a:pt x="2793552" y="229404"/>
                </a:lnTo>
                <a:lnTo>
                  <a:pt x="2816915" y="271457"/>
                </a:lnTo>
                <a:lnTo>
                  <a:pt x="2863642" y="293152"/>
                </a:lnTo>
                <a:lnTo>
                  <a:pt x="2882777" y="294598"/>
                </a:lnTo>
                <a:lnTo>
                  <a:pt x="2901468" y="293152"/>
                </a:lnTo>
                <a:lnTo>
                  <a:pt x="2946859" y="271457"/>
                </a:lnTo>
                <a:lnTo>
                  <a:pt x="2971057" y="229404"/>
                </a:lnTo>
                <a:lnTo>
                  <a:pt x="2972670" y="212716"/>
                </a:lnTo>
                <a:lnTo>
                  <a:pt x="2971057" y="195638"/>
                </a:lnTo>
                <a:lnTo>
                  <a:pt x="2946859" y="153084"/>
                </a:lnTo>
                <a:lnTo>
                  <a:pt x="2901468" y="130555"/>
                </a:lnTo>
                <a:lnTo>
                  <a:pt x="2882777" y="129053"/>
                </a:lnTo>
                <a:close/>
              </a:path>
              <a:path extrusionOk="0" h="657225" w="9813290">
                <a:moveTo>
                  <a:pt x="3458707" y="24920"/>
                </a:moveTo>
                <a:lnTo>
                  <a:pt x="3306513" y="24920"/>
                </a:lnTo>
                <a:lnTo>
                  <a:pt x="3306513" y="649718"/>
                </a:lnTo>
                <a:lnTo>
                  <a:pt x="3458707" y="649718"/>
                </a:lnTo>
                <a:lnTo>
                  <a:pt x="3458707" y="24920"/>
                </a:lnTo>
                <a:close/>
              </a:path>
              <a:path extrusionOk="0" h="657225" w="9813290">
                <a:moveTo>
                  <a:pt x="3747896" y="24920"/>
                </a:moveTo>
                <a:lnTo>
                  <a:pt x="3595702" y="24920"/>
                </a:lnTo>
                <a:lnTo>
                  <a:pt x="3595702" y="649718"/>
                </a:lnTo>
                <a:lnTo>
                  <a:pt x="3747896" y="649718"/>
                </a:lnTo>
                <a:lnTo>
                  <a:pt x="3747896" y="264337"/>
                </a:lnTo>
                <a:lnTo>
                  <a:pt x="3905306" y="264337"/>
                </a:lnTo>
                <a:lnTo>
                  <a:pt x="3747896" y="24920"/>
                </a:lnTo>
                <a:close/>
              </a:path>
              <a:path extrusionOk="0" h="657225" w="9813290">
                <a:moveTo>
                  <a:pt x="3905306" y="264337"/>
                </a:moveTo>
                <a:lnTo>
                  <a:pt x="3747896" y="264337"/>
                </a:lnTo>
                <a:lnTo>
                  <a:pt x="4002443" y="649718"/>
                </a:lnTo>
                <a:lnTo>
                  <a:pt x="4154637" y="649718"/>
                </a:lnTo>
                <a:lnTo>
                  <a:pt x="4154637" y="412081"/>
                </a:lnTo>
                <a:lnTo>
                  <a:pt x="4002443" y="412081"/>
                </a:lnTo>
                <a:lnTo>
                  <a:pt x="3905306" y="264337"/>
                </a:lnTo>
                <a:close/>
              </a:path>
              <a:path extrusionOk="0" h="657225" w="9813290">
                <a:moveTo>
                  <a:pt x="4154637" y="24920"/>
                </a:moveTo>
                <a:lnTo>
                  <a:pt x="4002443" y="24920"/>
                </a:lnTo>
                <a:lnTo>
                  <a:pt x="4002443" y="412081"/>
                </a:lnTo>
                <a:lnTo>
                  <a:pt x="4154637" y="412081"/>
                </a:lnTo>
                <a:lnTo>
                  <a:pt x="4154637" y="24920"/>
                </a:lnTo>
                <a:close/>
              </a:path>
              <a:path extrusionOk="0" h="657225" w="9813290">
                <a:moveTo>
                  <a:pt x="4435844" y="462813"/>
                </a:moveTo>
                <a:lnTo>
                  <a:pt x="4273859" y="462813"/>
                </a:lnTo>
                <a:lnTo>
                  <a:pt x="4276640" y="492406"/>
                </a:lnTo>
                <a:lnTo>
                  <a:pt x="4293551" y="544917"/>
                </a:lnTo>
                <a:lnTo>
                  <a:pt x="4325480" y="588306"/>
                </a:lnTo>
                <a:lnTo>
                  <a:pt x="4369092" y="621237"/>
                </a:lnTo>
                <a:lnTo>
                  <a:pt x="4422938" y="643432"/>
                </a:lnTo>
                <a:lnTo>
                  <a:pt x="4484350" y="654557"/>
                </a:lnTo>
                <a:lnTo>
                  <a:pt x="4517726" y="655948"/>
                </a:lnTo>
                <a:lnTo>
                  <a:pt x="4551714" y="654335"/>
                </a:lnTo>
                <a:lnTo>
                  <a:pt x="4612681" y="641430"/>
                </a:lnTo>
                <a:lnTo>
                  <a:pt x="4663913" y="616119"/>
                </a:lnTo>
                <a:lnTo>
                  <a:pt x="4703074" y="581409"/>
                </a:lnTo>
                <a:lnTo>
                  <a:pt x="4730053" y="538298"/>
                </a:lnTo>
                <a:lnTo>
                  <a:pt x="4731615" y="534015"/>
                </a:lnTo>
                <a:lnTo>
                  <a:pt x="4513276" y="534015"/>
                </a:lnTo>
                <a:lnTo>
                  <a:pt x="4497589" y="532902"/>
                </a:lnTo>
                <a:lnTo>
                  <a:pt x="4459874" y="516214"/>
                </a:lnTo>
                <a:lnTo>
                  <a:pt x="4438681" y="479167"/>
                </a:lnTo>
                <a:lnTo>
                  <a:pt x="4435844" y="462813"/>
                </a:lnTo>
                <a:close/>
              </a:path>
              <a:path extrusionOk="0" h="657225" w="9813290">
                <a:moveTo>
                  <a:pt x="4503486" y="16020"/>
                </a:moveTo>
                <a:lnTo>
                  <a:pt x="4455146" y="19135"/>
                </a:lnTo>
                <a:lnTo>
                  <a:pt x="4411591" y="28480"/>
                </a:lnTo>
                <a:lnTo>
                  <a:pt x="4372819" y="44056"/>
                </a:lnTo>
                <a:lnTo>
                  <a:pt x="4338831" y="65861"/>
                </a:lnTo>
                <a:lnTo>
                  <a:pt x="4311184" y="92729"/>
                </a:lnTo>
                <a:lnTo>
                  <a:pt x="4279588" y="160816"/>
                </a:lnTo>
                <a:lnTo>
                  <a:pt x="4275639" y="202035"/>
                </a:lnTo>
                <a:lnTo>
                  <a:pt x="4277363" y="230015"/>
                </a:lnTo>
                <a:lnTo>
                  <a:pt x="4291159" y="277632"/>
                </a:lnTo>
                <a:lnTo>
                  <a:pt x="4317693" y="314401"/>
                </a:lnTo>
                <a:lnTo>
                  <a:pt x="4350624" y="341992"/>
                </a:lnTo>
                <a:lnTo>
                  <a:pt x="4389618" y="361795"/>
                </a:lnTo>
                <a:lnTo>
                  <a:pt x="4439014" y="380485"/>
                </a:lnTo>
                <a:lnTo>
                  <a:pt x="4487576" y="395894"/>
                </a:lnTo>
                <a:lnTo>
                  <a:pt x="4504821" y="401623"/>
                </a:lnTo>
                <a:lnTo>
                  <a:pt x="4543036" y="417310"/>
                </a:lnTo>
                <a:lnTo>
                  <a:pt x="4577246" y="445068"/>
                </a:lnTo>
                <a:lnTo>
                  <a:pt x="4586258" y="475273"/>
                </a:lnTo>
                <a:lnTo>
                  <a:pt x="4585034" y="488345"/>
                </a:lnTo>
                <a:lnTo>
                  <a:pt x="4555997" y="525504"/>
                </a:lnTo>
                <a:lnTo>
                  <a:pt x="4513276" y="534015"/>
                </a:lnTo>
                <a:lnTo>
                  <a:pt x="4731615" y="534015"/>
                </a:lnTo>
                <a:lnTo>
                  <a:pt x="4738675" y="514657"/>
                </a:lnTo>
                <a:lnTo>
                  <a:pt x="4743848" y="489792"/>
                </a:lnTo>
                <a:lnTo>
                  <a:pt x="4745539" y="464203"/>
                </a:lnTo>
                <a:lnTo>
                  <a:pt x="4745515" y="462813"/>
                </a:lnTo>
                <a:lnTo>
                  <a:pt x="4738675" y="412749"/>
                </a:lnTo>
                <a:lnTo>
                  <a:pt x="4717982" y="372030"/>
                </a:lnTo>
                <a:lnTo>
                  <a:pt x="4687721" y="340657"/>
                </a:lnTo>
                <a:lnTo>
                  <a:pt x="4652120" y="317739"/>
                </a:lnTo>
                <a:lnTo>
                  <a:pt x="4608954" y="298603"/>
                </a:lnTo>
                <a:lnTo>
                  <a:pt x="4554217" y="278577"/>
                </a:lnTo>
                <a:lnTo>
                  <a:pt x="4525959" y="268954"/>
                </a:lnTo>
                <a:lnTo>
                  <a:pt x="4501706" y="259664"/>
                </a:lnTo>
                <a:lnTo>
                  <a:pt x="4465215" y="242086"/>
                </a:lnTo>
                <a:lnTo>
                  <a:pt x="4438514" y="209211"/>
                </a:lnTo>
                <a:lnTo>
                  <a:pt x="4436734" y="194915"/>
                </a:lnTo>
                <a:lnTo>
                  <a:pt x="4437791" y="181954"/>
                </a:lnTo>
                <a:lnTo>
                  <a:pt x="4462767" y="146464"/>
                </a:lnTo>
                <a:lnTo>
                  <a:pt x="4498145" y="137953"/>
                </a:lnTo>
                <a:lnTo>
                  <a:pt x="4723241" y="137953"/>
                </a:lnTo>
                <a:lnTo>
                  <a:pt x="4718427" y="124603"/>
                </a:lnTo>
                <a:lnTo>
                  <a:pt x="4669920" y="65861"/>
                </a:lnTo>
                <a:lnTo>
                  <a:pt x="4635821" y="44056"/>
                </a:lnTo>
                <a:lnTo>
                  <a:pt x="4596716" y="28480"/>
                </a:lnTo>
                <a:lnTo>
                  <a:pt x="4552604" y="19135"/>
                </a:lnTo>
                <a:lnTo>
                  <a:pt x="4503486" y="16020"/>
                </a:lnTo>
                <a:close/>
              </a:path>
              <a:path extrusionOk="0" h="657225" w="9813290">
                <a:moveTo>
                  <a:pt x="4723241" y="137953"/>
                </a:moveTo>
                <a:lnTo>
                  <a:pt x="4498145" y="137953"/>
                </a:lnTo>
                <a:lnTo>
                  <a:pt x="4513443" y="139066"/>
                </a:lnTo>
                <a:lnTo>
                  <a:pt x="4527294" y="142404"/>
                </a:lnTo>
                <a:lnTo>
                  <a:pt x="4559724" y="165044"/>
                </a:lnTo>
                <a:lnTo>
                  <a:pt x="4572908" y="202925"/>
                </a:lnTo>
                <a:lnTo>
                  <a:pt x="4737562" y="202925"/>
                </a:lnTo>
                <a:lnTo>
                  <a:pt x="4731666" y="161317"/>
                </a:lnTo>
                <a:lnTo>
                  <a:pt x="4723241" y="137953"/>
                </a:lnTo>
                <a:close/>
              </a:path>
              <a:path extrusionOk="0" h="657225" w="9813290">
                <a:moveTo>
                  <a:pt x="5149852" y="146854"/>
                </a:moveTo>
                <a:lnTo>
                  <a:pt x="4997658" y="146854"/>
                </a:lnTo>
                <a:lnTo>
                  <a:pt x="4997658" y="649718"/>
                </a:lnTo>
                <a:lnTo>
                  <a:pt x="5149852" y="649718"/>
                </a:lnTo>
                <a:lnTo>
                  <a:pt x="5149852" y="146854"/>
                </a:lnTo>
                <a:close/>
              </a:path>
              <a:path extrusionOk="0" h="657225" w="9813290">
                <a:moveTo>
                  <a:pt x="5315397" y="24920"/>
                </a:moveTo>
                <a:lnTo>
                  <a:pt x="4832113" y="24920"/>
                </a:lnTo>
                <a:lnTo>
                  <a:pt x="4832113" y="146854"/>
                </a:lnTo>
                <a:lnTo>
                  <a:pt x="5315397" y="146854"/>
                </a:lnTo>
                <a:lnTo>
                  <a:pt x="5315397" y="24920"/>
                </a:lnTo>
                <a:close/>
              </a:path>
              <a:path extrusionOk="0" h="657225" w="9813290">
                <a:moveTo>
                  <a:pt x="5779831" y="24920"/>
                </a:moveTo>
                <a:lnTo>
                  <a:pt x="5603605" y="24920"/>
                </a:lnTo>
                <a:lnTo>
                  <a:pt x="5377539" y="649718"/>
                </a:lnTo>
                <a:lnTo>
                  <a:pt x="5536853" y="649718"/>
                </a:lnTo>
                <a:lnTo>
                  <a:pt x="5574235" y="539355"/>
                </a:lnTo>
                <a:lnTo>
                  <a:pt x="5965965" y="539355"/>
                </a:lnTo>
                <a:lnTo>
                  <a:pt x="5923457" y="421871"/>
                </a:lnTo>
                <a:lnTo>
                  <a:pt x="5614285" y="421871"/>
                </a:lnTo>
                <a:lnTo>
                  <a:pt x="5690828" y="193135"/>
                </a:lnTo>
                <a:lnTo>
                  <a:pt x="5840694" y="193135"/>
                </a:lnTo>
                <a:lnTo>
                  <a:pt x="5779831" y="24920"/>
                </a:lnTo>
                <a:close/>
              </a:path>
              <a:path extrusionOk="0" h="657225" w="9813290">
                <a:moveTo>
                  <a:pt x="5965965" y="539355"/>
                </a:moveTo>
                <a:lnTo>
                  <a:pt x="5807421" y="539355"/>
                </a:lnTo>
                <a:lnTo>
                  <a:pt x="5844802" y="649718"/>
                </a:lnTo>
                <a:lnTo>
                  <a:pt x="6005897" y="649718"/>
                </a:lnTo>
                <a:lnTo>
                  <a:pt x="5965965" y="539355"/>
                </a:lnTo>
                <a:close/>
              </a:path>
              <a:path extrusionOk="0" h="657225" w="9813290">
                <a:moveTo>
                  <a:pt x="5840694" y="193135"/>
                </a:moveTo>
                <a:lnTo>
                  <a:pt x="5690828" y="193135"/>
                </a:lnTo>
                <a:lnTo>
                  <a:pt x="5768260" y="421871"/>
                </a:lnTo>
                <a:lnTo>
                  <a:pt x="5923457" y="421871"/>
                </a:lnTo>
                <a:lnTo>
                  <a:pt x="5840694" y="193135"/>
                </a:lnTo>
                <a:close/>
              </a:path>
              <a:path extrusionOk="0" h="657225" w="9813290">
                <a:moveTo>
                  <a:pt x="6253595" y="24920"/>
                </a:moveTo>
                <a:lnTo>
                  <a:pt x="6101401" y="24920"/>
                </a:lnTo>
                <a:lnTo>
                  <a:pt x="6101401" y="649718"/>
                </a:lnTo>
                <a:lnTo>
                  <a:pt x="6452961" y="649718"/>
                </a:lnTo>
                <a:lnTo>
                  <a:pt x="6452961" y="532235"/>
                </a:lnTo>
                <a:lnTo>
                  <a:pt x="6253595" y="532235"/>
                </a:lnTo>
                <a:lnTo>
                  <a:pt x="6253595" y="24920"/>
                </a:lnTo>
                <a:close/>
              </a:path>
              <a:path extrusionOk="0" h="657225" w="9813290">
                <a:moveTo>
                  <a:pt x="6704449" y="24920"/>
                </a:moveTo>
                <a:lnTo>
                  <a:pt x="6552255" y="24920"/>
                </a:lnTo>
                <a:lnTo>
                  <a:pt x="6552255" y="649718"/>
                </a:lnTo>
                <a:lnTo>
                  <a:pt x="6903815" y="649718"/>
                </a:lnTo>
                <a:lnTo>
                  <a:pt x="6903815" y="532235"/>
                </a:lnTo>
                <a:lnTo>
                  <a:pt x="6704449" y="532235"/>
                </a:lnTo>
                <a:lnTo>
                  <a:pt x="6704449" y="24920"/>
                </a:lnTo>
                <a:close/>
              </a:path>
              <a:path extrusionOk="0" h="657225" w="9813290">
                <a:moveTo>
                  <a:pt x="7364458" y="24920"/>
                </a:moveTo>
                <a:lnTo>
                  <a:pt x="7188233" y="24920"/>
                </a:lnTo>
                <a:lnTo>
                  <a:pt x="6962166" y="649718"/>
                </a:lnTo>
                <a:lnTo>
                  <a:pt x="7121481" y="649718"/>
                </a:lnTo>
                <a:lnTo>
                  <a:pt x="7158862" y="539355"/>
                </a:lnTo>
                <a:lnTo>
                  <a:pt x="7550592" y="539355"/>
                </a:lnTo>
                <a:lnTo>
                  <a:pt x="7508084" y="421871"/>
                </a:lnTo>
                <a:lnTo>
                  <a:pt x="7198913" y="421871"/>
                </a:lnTo>
                <a:lnTo>
                  <a:pt x="7275456" y="193135"/>
                </a:lnTo>
                <a:lnTo>
                  <a:pt x="7425322" y="193135"/>
                </a:lnTo>
                <a:lnTo>
                  <a:pt x="7364458" y="24920"/>
                </a:lnTo>
                <a:close/>
              </a:path>
              <a:path extrusionOk="0" h="657225" w="9813290">
                <a:moveTo>
                  <a:pt x="7550592" y="539355"/>
                </a:moveTo>
                <a:lnTo>
                  <a:pt x="7392048" y="539355"/>
                </a:lnTo>
                <a:lnTo>
                  <a:pt x="7429430" y="649718"/>
                </a:lnTo>
                <a:lnTo>
                  <a:pt x="7590524" y="649718"/>
                </a:lnTo>
                <a:lnTo>
                  <a:pt x="7550592" y="539355"/>
                </a:lnTo>
                <a:close/>
              </a:path>
              <a:path extrusionOk="0" h="657225" w="9813290">
                <a:moveTo>
                  <a:pt x="7425322" y="193135"/>
                </a:moveTo>
                <a:lnTo>
                  <a:pt x="7275456" y="193135"/>
                </a:lnTo>
                <a:lnTo>
                  <a:pt x="7352887" y="421871"/>
                </a:lnTo>
                <a:lnTo>
                  <a:pt x="7508084" y="421871"/>
                </a:lnTo>
                <a:lnTo>
                  <a:pt x="7425322" y="193135"/>
                </a:lnTo>
                <a:close/>
              </a:path>
              <a:path extrusionOk="0" h="657225" w="9813290">
                <a:moveTo>
                  <a:pt x="7969946" y="146854"/>
                </a:moveTo>
                <a:lnTo>
                  <a:pt x="7817752" y="146854"/>
                </a:lnTo>
                <a:lnTo>
                  <a:pt x="7817752" y="649718"/>
                </a:lnTo>
                <a:lnTo>
                  <a:pt x="7969946" y="649718"/>
                </a:lnTo>
                <a:lnTo>
                  <a:pt x="7969946" y="146854"/>
                </a:lnTo>
                <a:close/>
              </a:path>
              <a:path extrusionOk="0" h="657225" w="9813290">
                <a:moveTo>
                  <a:pt x="8135491" y="24920"/>
                </a:moveTo>
                <a:lnTo>
                  <a:pt x="7652207" y="24920"/>
                </a:lnTo>
                <a:lnTo>
                  <a:pt x="7652207" y="146854"/>
                </a:lnTo>
                <a:lnTo>
                  <a:pt x="8135491" y="146854"/>
                </a:lnTo>
                <a:lnTo>
                  <a:pt x="8135491" y="24920"/>
                </a:lnTo>
                <a:close/>
              </a:path>
              <a:path extrusionOk="0" h="657225" w="9813290">
                <a:moveTo>
                  <a:pt x="8390768" y="24920"/>
                </a:moveTo>
                <a:lnTo>
                  <a:pt x="8238574" y="24920"/>
                </a:lnTo>
                <a:lnTo>
                  <a:pt x="8238574" y="649718"/>
                </a:lnTo>
                <a:lnTo>
                  <a:pt x="8390768" y="649718"/>
                </a:lnTo>
                <a:lnTo>
                  <a:pt x="8390768" y="24920"/>
                </a:lnTo>
                <a:close/>
              </a:path>
              <a:path extrusionOk="0" h="657225" w="9813290">
                <a:moveTo>
                  <a:pt x="8823251" y="16020"/>
                </a:moveTo>
                <a:lnTo>
                  <a:pt x="8780085" y="18579"/>
                </a:lnTo>
                <a:lnTo>
                  <a:pt x="8738699" y="26255"/>
                </a:lnTo>
                <a:lnTo>
                  <a:pt x="8699093" y="39049"/>
                </a:lnTo>
                <a:lnTo>
                  <a:pt x="8661267" y="56961"/>
                </a:lnTo>
                <a:lnTo>
                  <a:pt x="8626611" y="79434"/>
                </a:lnTo>
                <a:lnTo>
                  <a:pt x="8595627" y="105913"/>
                </a:lnTo>
                <a:lnTo>
                  <a:pt x="8568315" y="136396"/>
                </a:lnTo>
                <a:lnTo>
                  <a:pt x="8544673" y="170884"/>
                </a:lnTo>
                <a:lnTo>
                  <a:pt x="8525983" y="208544"/>
                </a:lnTo>
                <a:lnTo>
                  <a:pt x="8512632" y="248539"/>
                </a:lnTo>
                <a:lnTo>
                  <a:pt x="8504622" y="290871"/>
                </a:lnTo>
                <a:lnTo>
                  <a:pt x="8501952" y="335539"/>
                </a:lnTo>
                <a:lnTo>
                  <a:pt x="8504622" y="380263"/>
                </a:lnTo>
                <a:lnTo>
                  <a:pt x="8512632" y="422762"/>
                </a:lnTo>
                <a:lnTo>
                  <a:pt x="8525983" y="463035"/>
                </a:lnTo>
                <a:lnTo>
                  <a:pt x="8544673" y="501084"/>
                </a:lnTo>
                <a:lnTo>
                  <a:pt x="8568315" y="535572"/>
                </a:lnTo>
                <a:lnTo>
                  <a:pt x="8595627" y="566056"/>
                </a:lnTo>
                <a:lnTo>
                  <a:pt x="8626611" y="592534"/>
                </a:lnTo>
                <a:lnTo>
                  <a:pt x="8661267" y="615007"/>
                </a:lnTo>
                <a:lnTo>
                  <a:pt x="8699093" y="632919"/>
                </a:lnTo>
                <a:lnTo>
                  <a:pt x="8738699" y="645713"/>
                </a:lnTo>
                <a:lnTo>
                  <a:pt x="8780085" y="653389"/>
                </a:lnTo>
                <a:lnTo>
                  <a:pt x="8823251" y="655948"/>
                </a:lnTo>
                <a:lnTo>
                  <a:pt x="8866362" y="653389"/>
                </a:lnTo>
                <a:lnTo>
                  <a:pt x="8907581" y="645713"/>
                </a:lnTo>
                <a:lnTo>
                  <a:pt x="8946909" y="632919"/>
                </a:lnTo>
                <a:lnTo>
                  <a:pt x="8984346" y="615007"/>
                </a:lnTo>
                <a:lnTo>
                  <a:pt x="9018945" y="592534"/>
                </a:lnTo>
                <a:lnTo>
                  <a:pt x="9049762" y="566056"/>
                </a:lnTo>
                <a:lnTo>
                  <a:pt x="9076797" y="535572"/>
                </a:lnTo>
                <a:lnTo>
                  <a:pt x="9089248" y="517104"/>
                </a:lnTo>
                <a:lnTo>
                  <a:pt x="8823251" y="517104"/>
                </a:lnTo>
                <a:lnTo>
                  <a:pt x="8787316" y="514045"/>
                </a:lnTo>
                <a:lnTo>
                  <a:pt x="8726795" y="489569"/>
                </a:lnTo>
                <a:lnTo>
                  <a:pt x="8682739" y="441174"/>
                </a:lnTo>
                <a:lnTo>
                  <a:pt x="8660488" y="374867"/>
                </a:lnTo>
                <a:lnTo>
                  <a:pt x="8657706" y="335539"/>
                </a:lnTo>
                <a:lnTo>
                  <a:pt x="8660488" y="295877"/>
                </a:lnTo>
                <a:lnTo>
                  <a:pt x="8682739" y="229570"/>
                </a:lnTo>
                <a:lnTo>
                  <a:pt x="8726795" y="181509"/>
                </a:lnTo>
                <a:lnTo>
                  <a:pt x="8787316" y="157033"/>
                </a:lnTo>
                <a:lnTo>
                  <a:pt x="8823251" y="153974"/>
                </a:lnTo>
                <a:lnTo>
                  <a:pt x="9088812" y="153974"/>
                </a:lnTo>
                <a:lnTo>
                  <a:pt x="9077131" y="136396"/>
                </a:lnTo>
                <a:lnTo>
                  <a:pt x="9050208" y="105913"/>
                </a:lnTo>
                <a:lnTo>
                  <a:pt x="9019279" y="79434"/>
                </a:lnTo>
                <a:lnTo>
                  <a:pt x="8984346" y="56961"/>
                </a:lnTo>
                <a:lnTo>
                  <a:pt x="8946909" y="39049"/>
                </a:lnTo>
                <a:lnTo>
                  <a:pt x="8907581" y="26255"/>
                </a:lnTo>
                <a:lnTo>
                  <a:pt x="8866362" y="18579"/>
                </a:lnTo>
                <a:lnTo>
                  <a:pt x="8823251" y="16020"/>
                </a:lnTo>
                <a:close/>
              </a:path>
              <a:path extrusionOk="0" h="657225" w="9813290">
                <a:moveTo>
                  <a:pt x="9088812" y="153974"/>
                </a:moveTo>
                <a:lnTo>
                  <a:pt x="8823251" y="153974"/>
                </a:lnTo>
                <a:lnTo>
                  <a:pt x="8858741" y="157089"/>
                </a:lnTo>
                <a:lnTo>
                  <a:pt x="8890448" y="166434"/>
                </a:lnTo>
                <a:lnTo>
                  <a:pt x="8942515" y="203815"/>
                </a:lnTo>
                <a:lnTo>
                  <a:pt x="8976558" y="261222"/>
                </a:lnTo>
                <a:lnTo>
                  <a:pt x="8987906" y="335539"/>
                </a:lnTo>
                <a:lnTo>
                  <a:pt x="8985069" y="374478"/>
                </a:lnTo>
                <a:lnTo>
                  <a:pt x="8962373" y="440340"/>
                </a:lnTo>
                <a:lnTo>
                  <a:pt x="8918373" y="489068"/>
                </a:lnTo>
                <a:lnTo>
                  <a:pt x="8858741" y="513989"/>
                </a:lnTo>
                <a:lnTo>
                  <a:pt x="8823251" y="517104"/>
                </a:lnTo>
                <a:lnTo>
                  <a:pt x="9089248" y="517104"/>
                </a:lnTo>
                <a:lnTo>
                  <a:pt x="9118740" y="463035"/>
                </a:lnTo>
                <a:lnTo>
                  <a:pt x="9132090" y="422762"/>
                </a:lnTo>
                <a:lnTo>
                  <a:pt x="9140100" y="380263"/>
                </a:lnTo>
                <a:lnTo>
                  <a:pt x="9142770" y="335539"/>
                </a:lnTo>
                <a:lnTo>
                  <a:pt x="9140100" y="290871"/>
                </a:lnTo>
                <a:lnTo>
                  <a:pt x="9132090" y="248539"/>
                </a:lnTo>
                <a:lnTo>
                  <a:pt x="9118740" y="208544"/>
                </a:lnTo>
                <a:lnTo>
                  <a:pt x="9100049" y="170884"/>
                </a:lnTo>
                <a:lnTo>
                  <a:pt x="9088812" y="153974"/>
                </a:lnTo>
                <a:close/>
              </a:path>
              <a:path extrusionOk="0" h="657225" w="9813290">
                <a:moveTo>
                  <a:pt x="9406336" y="24920"/>
                </a:moveTo>
                <a:lnTo>
                  <a:pt x="9254142" y="24920"/>
                </a:lnTo>
                <a:lnTo>
                  <a:pt x="9254142" y="649718"/>
                </a:lnTo>
                <a:lnTo>
                  <a:pt x="9406336" y="649718"/>
                </a:lnTo>
                <a:lnTo>
                  <a:pt x="9406336" y="264337"/>
                </a:lnTo>
                <a:lnTo>
                  <a:pt x="9563745" y="264337"/>
                </a:lnTo>
                <a:lnTo>
                  <a:pt x="9406336" y="24920"/>
                </a:lnTo>
                <a:close/>
              </a:path>
              <a:path extrusionOk="0" h="657225" w="9813290">
                <a:moveTo>
                  <a:pt x="9563745" y="264337"/>
                </a:moveTo>
                <a:lnTo>
                  <a:pt x="9406336" y="264337"/>
                </a:lnTo>
                <a:lnTo>
                  <a:pt x="9660883" y="649718"/>
                </a:lnTo>
                <a:lnTo>
                  <a:pt x="9813078" y="649718"/>
                </a:lnTo>
                <a:lnTo>
                  <a:pt x="9813078" y="412081"/>
                </a:lnTo>
                <a:lnTo>
                  <a:pt x="9660883" y="412081"/>
                </a:lnTo>
                <a:lnTo>
                  <a:pt x="9563745" y="264337"/>
                </a:lnTo>
                <a:close/>
              </a:path>
              <a:path extrusionOk="0" h="657225" w="9813290">
                <a:moveTo>
                  <a:pt x="9813078" y="24920"/>
                </a:moveTo>
                <a:lnTo>
                  <a:pt x="9660883" y="24920"/>
                </a:lnTo>
                <a:lnTo>
                  <a:pt x="9660883" y="412081"/>
                </a:lnTo>
                <a:lnTo>
                  <a:pt x="9813078" y="412081"/>
                </a:lnTo>
                <a:lnTo>
                  <a:pt x="9813078" y="24920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8" name="Google Shape;1048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40319" y="5059950"/>
            <a:ext cx="11819138" cy="139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1402" y="6984080"/>
            <a:ext cx="11821629" cy="157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16759" y="8723630"/>
            <a:ext cx="8920961" cy="210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8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1056" name="Google Shape;105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6" y="0"/>
              <a:ext cx="19736832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7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1" name="Google Shape;1061;p18"/>
            <p:cNvSpPr/>
            <p:nvPr/>
          </p:nvSpPr>
          <p:spPr>
            <a:xfrm>
              <a:off x="0" y="3424579"/>
              <a:ext cx="3702050" cy="439420"/>
            </a:xfrm>
            <a:custGeom>
              <a:rect b="b" l="l" r="r" t="t"/>
              <a:pathLst>
                <a:path extrusionOk="0" h="439420" w="3702050">
                  <a:moveTo>
                    <a:pt x="3360609" y="313633"/>
                  </a:moveTo>
                  <a:lnTo>
                    <a:pt x="3558220" y="314427"/>
                  </a:lnTo>
                  <a:lnTo>
                    <a:pt x="3599601" y="316516"/>
                  </a:lnTo>
                  <a:lnTo>
                    <a:pt x="3643775" y="323766"/>
                  </a:lnTo>
                  <a:lnTo>
                    <a:pt x="3681040" y="337651"/>
                  </a:lnTo>
                  <a:lnTo>
                    <a:pt x="3701694" y="359647"/>
                  </a:lnTo>
                  <a:lnTo>
                    <a:pt x="3696035" y="391227"/>
                  </a:lnTo>
                  <a:lnTo>
                    <a:pt x="3640515" y="418682"/>
                  </a:lnTo>
                  <a:lnTo>
                    <a:pt x="3569673" y="429936"/>
                  </a:lnTo>
                  <a:lnTo>
                    <a:pt x="3525862" y="433751"/>
                  </a:lnTo>
                  <a:lnTo>
                    <a:pt x="3477242" y="436495"/>
                  </a:lnTo>
                  <a:lnTo>
                    <a:pt x="3424398" y="438266"/>
                  </a:lnTo>
                  <a:lnTo>
                    <a:pt x="3367918" y="439168"/>
                  </a:lnTo>
                  <a:lnTo>
                    <a:pt x="3308387" y="439301"/>
                  </a:lnTo>
                  <a:lnTo>
                    <a:pt x="3182522" y="437666"/>
                  </a:lnTo>
                  <a:lnTo>
                    <a:pt x="2991038" y="432163"/>
                  </a:lnTo>
                  <a:lnTo>
                    <a:pt x="2920008" y="429626"/>
                  </a:lnTo>
                  <a:lnTo>
                    <a:pt x="2866390" y="415827"/>
                  </a:lnTo>
                  <a:lnTo>
                    <a:pt x="2803823" y="404027"/>
                  </a:lnTo>
                  <a:lnTo>
                    <a:pt x="2747668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22344" y="359220"/>
                  </a:lnTo>
                  <a:lnTo>
                    <a:pt x="2520732" y="358349"/>
                  </a:lnTo>
                  <a:lnTo>
                    <a:pt x="2637772" y="355288"/>
                  </a:lnTo>
                  <a:lnTo>
                    <a:pt x="2696355" y="352725"/>
                  </a:lnTo>
                  <a:lnTo>
                    <a:pt x="2751284" y="349362"/>
                  </a:lnTo>
                  <a:lnTo>
                    <a:pt x="2799784" y="345114"/>
                  </a:lnTo>
                  <a:lnTo>
                    <a:pt x="2839085" y="339897"/>
                  </a:lnTo>
                  <a:lnTo>
                    <a:pt x="2883425" y="329534"/>
                  </a:lnTo>
                  <a:lnTo>
                    <a:pt x="2907815" y="326005"/>
                  </a:lnTo>
                  <a:lnTo>
                    <a:pt x="2976331" y="320494"/>
                  </a:lnTo>
                  <a:lnTo>
                    <a:pt x="3019263" y="318440"/>
                  </a:lnTo>
                  <a:lnTo>
                    <a:pt x="3067179" y="316804"/>
                  </a:lnTo>
                  <a:lnTo>
                    <a:pt x="3234859" y="314045"/>
                  </a:lnTo>
                  <a:lnTo>
                    <a:pt x="3360609" y="313633"/>
                  </a:lnTo>
                  <a:close/>
                </a:path>
                <a:path extrusionOk="0" h="439420" w="3702050">
                  <a:moveTo>
                    <a:pt x="0" y="429626"/>
                  </a:moveTo>
                  <a:lnTo>
                    <a:pt x="56521" y="429626"/>
                  </a:lnTo>
                  <a:lnTo>
                    <a:pt x="37720" y="434033"/>
                  </a:lnTo>
                  <a:lnTo>
                    <a:pt x="7697" y="438071"/>
                  </a:lnTo>
                  <a:lnTo>
                    <a:pt x="0" y="438704"/>
                  </a:lnTo>
                  <a:lnTo>
                    <a:pt x="0" y="429626"/>
                  </a:lnTo>
                  <a:close/>
                </a:path>
                <a:path extrusionOk="0" h="439420" w="3702050">
                  <a:moveTo>
                    <a:pt x="56521" y="429626"/>
                  </a:moveTo>
                  <a:lnTo>
                    <a:pt x="2361093" y="429626"/>
                  </a:lnTo>
                  <a:lnTo>
                    <a:pt x="670159" y="432453"/>
                  </a:lnTo>
                  <a:lnTo>
                    <a:pt x="101198" y="430806"/>
                  </a:lnTo>
                  <a:lnTo>
                    <a:pt x="70744" y="430262"/>
                  </a:lnTo>
                  <a:lnTo>
                    <a:pt x="61531" y="429956"/>
                  </a:lnTo>
                  <a:lnTo>
                    <a:pt x="56521" y="429626"/>
                  </a:lnTo>
                  <a:close/>
                </a:path>
                <a:path extrusionOk="0" h="439420" w="3702050">
                  <a:moveTo>
                    <a:pt x="0" y="400227"/>
                  </a:moveTo>
                  <a:lnTo>
                    <a:pt x="2747668" y="400227"/>
                  </a:lnTo>
                  <a:lnTo>
                    <a:pt x="2713286" y="410427"/>
                  </a:lnTo>
                  <a:lnTo>
                    <a:pt x="2691688" y="419775"/>
                  </a:lnTo>
                  <a:lnTo>
                    <a:pt x="2651500" y="426175"/>
                  </a:lnTo>
                  <a:lnTo>
                    <a:pt x="2598133" y="430074"/>
                  </a:lnTo>
                  <a:lnTo>
                    <a:pt x="2536998" y="431921"/>
                  </a:lnTo>
                  <a:lnTo>
                    <a:pt x="2473431" y="432163"/>
                  </a:lnTo>
                  <a:lnTo>
                    <a:pt x="2413067" y="431250"/>
                  </a:lnTo>
                  <a:lnTo>
                    <a:pt x="2361093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702050">
                  <a:moveTo>
                    <a:pt x="2307499" y="301620"/>
                  </a:moveTo>
                  <a:lnTo>
                    <a:pt x="2361261" y="305460"/>
                  </a:lnTo>
                  <a:lnTo>
                    <a:pt x="2396121" y="320500"/>
                  </a:lnTo>
                  <a:lnTo>
                    <a:pt x="2415382" y="340500"/>
                  </a:lnTo>
                  <a:lnTo>
                    <a:pt x="2422344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48865" y="320827"/>
                  </a:lnTo>
                  <a:lnTo>
                    <a:pt x="77624" y="311827"/>
                  </a:lnTo>
                  <a:lnTo>
                    <a:pt x="103590" y="304370"/>
                  </a:lnTo>
                  <a:lnTo>
                    <a:pt x="2201897" y="304370"/>
                  </a:lnTo>
                  <a:lnTo>
                    <a:pt x="2258866" y="303546"/>
                  </a:lnTo>
                  <a:lnTo>
                    <a:pt x="2307499" y="301620"/>
                  </a:lnTo>
                  <a:close/>
                </a:path>
                <a:path extrusionOk="0" h="439420" w="3702050">
                  <a:moveTo>
                    <a:pt x="0" y="317572"/>
                  </a:moveTo>
                  <a:lnTo>
                    <a:pt x="48865" y="320827"/>
                  </a:lnTo>
                  <a:lnTo>
                    <a:pt x="0" y="320827"/>
                  </a:lnTo>
                  <a:lnTo>
                    <a:pt x="0" y="317572"/>
                  </a:lnTo>
                  <a:close/>
                </a:path>
                <a:path extrusionOk="0" h="439420" w="3702050">
                  <a:moveTo>
                    <a:pt x="1766438" y="220874"/>
                  </a:moveTo>
                  <a:lnTo>
                    <a:pt x="1828478" y="225607"/>
                  </a:lnTo>
                  <a:lnTo>
                    <a:pt x="1876401" y="236797"/>
                  </a:lnTo>
                  <a:lnTo>
                    <a:pt x="1913159" y="252219"/>
                  </a:lnTo>
                  <a:lnTo>
                    <a:pt x="1964974" y="286856"/>
                  </a:lnTo>
                  <a:lnTo>
                    <a:pt x="1985931" y="301620"/>
                  </a:lnTo>
                  <a:lnTo>
                    <a:pt x="2028608" y="302716"/>
                  </a:lnTo>
                  <a:lnTo>
                    <a:pt x="2141355" y="304340"/>
                  </a:lnTo>
                  <a:lnTo>
                    <a:pt x="2201897" y="304370"/>
                  </a:lnTo>
                  <a:lnTo>
                    <a:pt x="103590" y="304370"/>
                  </a:lnTo>
                  <a:lnTo>
                    <a:pt x="124280" y="298427"/>
                  </a:lnTo>
                  <a:lnTo>
                    <a:pt x="186823" y="281827"/>
                  </a:lnTo>
                  <a:lnTo>
                    <a:pt x="263243" y="263228"/>
                  </a:lnTo>
                  <a:lnTo>
                    <a:pt x="699660" y="263228"/>
                  </a:lnTo>
                  <a:lnTo>
                    <a:pt x="695262" y="233102"/>
                  </a:lnTo>
                  <a:lnTo>
                    <a:pt x="695542" y="224824"/>
                  </a:lnTo>
                  <a:lnTo>
                    <a:pt x="1687333" y="224824"/>
                  </a:lnTo>
                  <a:lnTo>
                    <a:pt x="1766438" y="220874"/>
                  </a:lnTo>
                  <a:close/>
                </a:path>
                <a:path extrusionOk="0" h="439420" w="3702050">
                  <a:moveTo>
                    <a:pt x="457836" y="249181"/>
                  </a:moveTo>
                  <a:lnTo>
                    <a:pt x="513007" y="250410"/>
                  </a:lnTo>
                  <a:lnTo>
                    <a:pt x="566779" y="252798"/>
                  </a:lnTo>
                  <a:lnTo>
                    <a:pt x="617147" y="255976"/>
                  </a:lnTo>
                  <a:lnTo>
                    <a:pt x="662109" y="259575"/>
                  </a:lnTo>
                  <a:lnTo>
                    <a:pt x="699660" y="263228"/>
                  </a:lnTo>
                  <a:lnTo>
                    <a:pt x="263243" y="263228"/>
                  </a:lnTo>
                  <a:lnTo>
                    <a:pt x="303970" y="256134"/>
                  </a:lnTo>
                  <a:lnTo>
                    <a:pt x="351314" y="251674"/>
                  </a:lnTo>
                  <a:lnTo>
                    <a:pt x="403271" y="249480"/>
                  </a:lnTo>
                  <a:lnTo>
                    <a:pt x="457836" y="249181"/>
                  </a:lnTo>
                  <a:close/>
                </a:path>
                <a:path extrusionOk="0" h="439420" w="3702050">
                  <a:moveTo>
                    <a:pt x="1535543" y="91153"/>
                  </a:moveTo>
                  <a:lnTo>
                    <a:pt x="1579028" y="91414"/>
                  </a:lnTo>
                  <a:lnTo>
                    <a:pt x="1621606" y="98840"/>
                  </a:lnTo>
                  <a:lnTo>
                    <a:pt x="1658500" y="114663"/>
                  </a:lnTo>
                  <a:lnTo>
                    <a:pt x="1696138" y="176423"/>
                  </a:lnTo>
                  <a:lnTo>
                    <a:pt x="1687333" y="224824"/>
                  </a:lnTo>
                  <a:lnTo>
                    <a:pt x="695542" y="224824"/>
                  </a:lnTo>
                  <a:lnTo>
                    <a:pt x="696573" y="194354"/>
                  </a:lnTo>
                  <a:lnTo>
                    <a:pt x="706974" y="151469"/>
                  </a:lnTo>
                  <a:lnTo>
                    <a:pt x="729845" y="108932"/>
                  </a:lnTo>
                  <a:lnTo>
                    <a:pt x="742280" y="96825"/>
                  </a:lnTo>
                  <a:lnTo>
                    <a:pt x="1495923" y="96825"/>
                  </a:lnTo>
                  <a:lnTo>
                    <a:pt x="1535543" y="91153"/>
                  </a:lnTo>
                  <a:close/>
                </a:path>
                <a:path extrusionOk="0" h="439420" w="3702050">
                  <a:moveTo>
                    <a:pt x="1282866" y="0"/>
                  </a:moveTo>
                  <a:lnTo>
                    <a:pt x="1337364" y="2082"/>
                  </a:lnTo>
                  <a:lnTo>
                    <a:pt x="1394245" y="14729"/>
                  </a:lnTo>
                  <a:lnTo>
                    <a:pt x="1445182" y="36017"/>
                  </a:lnTo>
                  <a:lnTo>
                    <a:pt x="1481850" y="64023"/>
                  </a:lnTo>
                  <a:lnTo>
                    <a:pt x="1495923" y="96825"/>
                  </a:lnTo>
                  <a:lnTo>
                    <a:pt x="742280" y="96825"/>
                  </a:lnTo>
                  <a:lnTo>
                    <a:pt x="768568" y="71229"/>
                  </a:lnTo>
                  <a:lnTo>
                    <a:pt x="812556" y="48740"/>
                  </a:lnTo>
                  <a:lnTo>
                    <a:pt x="824957" y="45629"/>
                  </a:lnTo>
                  <a:lnTo>
                    <a:pt x="1044197" y="45629"/>
                  </a:lnTo>
                  <a:lnTo>
                    <a:pt x="1069272" y="42109"/>
                  </a:lnTo>
                  <a:lnTo>
                    <a:pt x="1099419" y="39229"/>
                  </a:lnTo>
                  <a:lnTo>
                    <a:pt x="1174355" y="39229"/>
                  </a:lnTo>
                  <a:lnTo>
                    <a:pt x="1192387" y="20500"/>
                  </a:lnTo>
                  <a:lnTo>
                    <a:pt x="1208513" y="10014"/>
                  </a:lnTo>
                  <a:lnTo>
                    <a:pt x="1234687" y="4329"/>
                  </a:lnTo>
                  <a:lnTo>
                    <a:pt x="1282866" y="0"/>
                  </a:lnTo>
                  <a:close/>
                </a:path>
                <a:path extrusionOk="0" h="439420" w="3702050">
                  <a:moveTo>
                    <a:pt x="914230" y="31709"/>
                  </a:moveTo>
                  <a:lnTo>
                    <a:pt x="964344" y="33114"/>
                  </a:lnTo>
                  <a:lnTo>
                    <a:pt x="1008928" y="38429"/>
                  </a:lnTo>
                  <a:lnTo>
                    <a:pt x="1044197" y="45629"/>
                  </a:lnTo>
                  <a:lnTo>
                    <a:pt x="824957" y="45629"/>
                  </a:lnTo>
                  <a:lnTo>
                    <a:pt x="862372" y="36243"/>
                  </a:lnTo>
                  <a:lnTo>
                    <a:pt x="914230" y="31709"/>
                  </a:lnTo>
                  <a:close/>
                </a:path>
                <a:path extrusionOk="0" h="439420" w="3702050">
                  <a:moveTo>
                    <a:pt x="1139519" y="37469"/>
                  </a:moveTo>
                  <a:lnTo>
                    <a:pt x="1174355" y="39229"/>
                  </a:lnTo>
                  <a:lnTo>
                    <a:pt x="1099419" y="39229"/>
                  </a:lnTo>
                  <a:lnTo>
                    <a:pt x="1102768" y="38909"/>
                  </a:lnTo>
                  <a:lnTo>
                    <a:pt x="1139519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62" name="Google Shape;1062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6" y="131650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5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18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66" name="Google Shape;1066;p18"/>
          <p:cNvGrpSpPr/>
          <p:nvPr/>
        </p:nvGrpSpPr>
        <p:grpSpPr>
          <a:xfrm>
            <a:off x="15800565" y="9507563"/>
            <a:ext cx="1714500" cy="714752"/>
            <a:chOff x="15800565" y="9507563"/>
            <a:chExt cx="1714500" cy="714752"/>
          </a:xfrm>
        </p:grpSpPr>
        <p:sp>
          <p:nvSpPr>
            <p:cNvPr id="1067" name="Google Shape;1067;p18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16563682" y="9848304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15805710" y="9577155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70" name="Google Shape;1070;p18"/>
          <p:cNvGrpSpPr/>
          <p:nvPr/>
        </p:nvGrpSpPr>
        <p:grpSpPr>
          <a:xfrm>
            <a:off x="18153031" y="9964347"/>
            <a:ext cx="585124" cy="520074"/>
            <a:chOff x="18153031" y="9964347"/>
            <a:chExt cx="585124" cy="520074"/>
          </a:xfrm>
        </p:grpSpPr>
        <p:sp>
          <p:nvSpPr>
            <p:cNvPr id="1071" name="Google Shape;1071;p18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18444150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18153035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74" name="Google Shape;1074;p18"/>
          <p:cNvGrpSpPr/>
          <p:nvPr/>
        </p:nvGrpSpPr>
        <p:grpSpPr>
          <a:xfrm>
            <a:off x="18639345" y="8912900"/>
            <a:ext cx="616196" cy="539205"/>
            <a:chOff x="18639345" y="8912900"/>
            <a:chExt cx="616196" cy="539205"/>
          </a:xfrm>
        </p:grpSpPr>
        <p:sp>
          <p:nvSpPr>
            <p:cNvPr id="1075" name="Google Shape;1075;p18"/>
            <p:cNvSpPr/>
            <p:nvPr/>
          </p:nvSpPr>
          <p:spPr>
            <a:xfrm>
              <a:off x="18639345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18941484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18892315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80" name="Google Shape;1080;p18"/>
          <p:cNvGrpSpPr/>
          <p:nvPr/>
        </p:nvGrpSpPr>
        <p:grpSpPr>
          <a:xfrm>
            <a:off x="3613680" y="931550"/>
            <a:ext cx="298395" cy="469956"/>
            <a:chOff x="3613680" y="931550"/>
            <a:chExt cx="298395" cy="469956"/>
          </a:xfrm>
        </p:grpSpPr>
        <p:pic>
          <p:nvPicPr>
            <p:cNvPr id="1081" name="Google Shape;1081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18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84" y="381685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3631405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84" name="Google Shape;1084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6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18"/>
            <p:cNvSpPr/>
            <p:nvPr/>
          </p:nvSpPr>
          <p:spPr>
            <a:xfrm>
              <a:off x="3631205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3781965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87" name="Google Shape;1087;p18"/>
          <p:cNvGrpSpPr/>
          <p:nvPr/>
        </p:nvGrpSpPr>
        <p:grpSpPr>
          <a:xfrm>
            <a:off x="762836" y="3979387"/>
            <a:ext cx="640628" cy="680794"/>
            <a:chOff x="762836" y="3979387"/>
            <a:chExt cx="640628" cy="680794"/>
          </a:xfrm>
        </p:grpSpPr>
        <p:sp>
          <p:nvSpPr>
            <p:cNvPr id="1088" name="Google Shape;1088;p18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762836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946771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92" name="Google Shape;1092;p18"/>
          <p:cNvGrpSpPr/>
          <p:nvPr/>
        </p:nvGrpSpPr>
        <p:grpSpPr>
          <a:xfrm>
            <a:off x="5721504" y="8877787"/>
            <a:ext cx="863673" cy="757153"/>
            <a:chOff x="5721504" y="8877787"/>
            <a:chExt cx="863673" cy="757153"/>
          </a:xfrm>
        </p:grpSpPr>
        <p:sp>
          <p:nvSpPr>
            <p:cNvPr id="1093" name="Google Shape;1093;p18"/>
            <p:cNvSpPr/>
            <p:nvPr/>
          </p:nvSpPr>
          <p:spPr>
            <a:xfrm>
              <a:off x="5933032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5906618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5721504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96" name="Google Shape;1096;p18"/>
          <p:cNvSpPr/>
          <p:nvPr/>
        </p:nvSpPr>
        <p:spPr>
          <a:xfrm>
            <a:off x="3901137" y="2435423"/>
            <a:ext cx="8759190" cy="671195"/>
          </a:xfrm>
          <a:custGeom>
            <a:rect b="b" l="l" r="r" t="t"/>
            <a:pathLst>
              <a:path extrusionOk="0" h="671194" w="8759190">
                <a:moveTo>
                  <a:pt x="161984" y="477053"/>
                </a:moveTo>
                <a:lnTo>
                  <a:pt x="0" y="477053"/>
                </a:lnTo>
                <a:lnTo>
                  <a:pt x="2781" y="506646"/>
                </a:lnTo>
                <a:lnTo>
                  <a:pt x="19691" y="559158"/>
                </a:lnTo>
                <a:lnTo>
                  <a:pt x="51621" y="602547"/>
                </a:lnTo>
                <a:lnTo>
                  <a:pt x="95232" y="635478"/>
                </a:lnTo>
                <a:lnTo>
                  <a:pt x="149079" y="657673"/>
                </a:lnTo>
                <a:lnTo>
                  <a:pt x="210490" y="668798"/>
                </a:lnTo>
                <a:lnTo>
                  <a:pt x="243866" y="670189"/>
                </a:lnTo>
                <a:lnTo>
                  <a:pt x="277854" y="668575"/>
                </a:lnTo>
                <a:lnTo>
                  <a:pt x="338821" y="655670"/>
                </a:lnTo>
                <a:lnTo>
                  <a:pt x="390053" y="630360"/>
                </a:lnTo>
                <a:lnTo>
                  <a:pt x="429214" y="595649"/>
                </a:lnTo>
                <a:lnTo>
                  <a:pt x="456193" y="552538"/>
                </a:lnTo>
                <a:lnTo>
                  <a:pt x="457755" y="548255"/>
                </a:lnTo>
                <a:lnTo>
                  <a:pt x="239416" y="548255"/>
                </a:lnTo>
                <a:lnTo>
                  <a:pt x="223730" y="547143"/>
                </a:lnTo>
                <a:lnTo>
                  <a:pt x="186015" y="530455"/>
                </a:lnTo>
                <a:lnTo>
                  <a:pt x="164821" y="493407"/>
                </a:lnTo>
                <a:lnTo>
                  <a:pt x="161984" y="477053"/>
                </a:lnTo>
                <a:close/>
              </a:path>
              <a:path extrusionOk="0" h="671194" w="8759190">
                <a:moveTo>
                  <a:pt x="229626" y="30260"/>
                </a:moveTo>
                <a:lnTo>
                  <a:pt x="181287" y="33375"/>
                </a:lnTo>
                <a:lnTo>
                  <a:pt x="137731" y="42721"/>
                </a:lnTo>
                <a:lnTo>
                  <a:pt x="98959" y="58296"/>
                </a:lnTo>
                <a:lnTo>
                  <a:pt x="64971" y="80102"/>
                </a:lnTo>
                <a:lnTo>
                  <a:pt x="37325" y="106969"/>
                </a:lnTo>
                <a:lnTo>
                  <a:pt x="5729" y="175056"/>
                </a:lnTo>
                <a:lnTo>
                  <a:pt x="1780" y="216276"/>
                </a:lnTo>
                <a:lnTo>
                  <a:pt x="3504" y="244256"/>
                </a:lnTo>
                <a:lnTo>
                  <a:pt x="17299" y="291872"/>
                </a:lnTo>
                <a:lnTo>
                  <a:pt x="43833" y="328641"/>
                </a:lnTo>
                <a:lnTo>
                  <a:pt x="76764" y="356232"/>
                </a:lnTo>
                <a:lnTo>
                  <a:pt x="115758" y="376035"/>
                </a:lnTo>
                <a:lnTo>
                  <a:pt x="165155" y="394726"/>
                </a:lnTo>
                <a:lnTo>
                  <a:pt x="213717" y="410134"/>
                </a:lnTo>
                <a:lnTo>
                  <a:pt x="230961" y="415864"/>
                </a:lnTo>
                <a:lnTo>
                  <a:pt x="269177" y="431550"/>
                </a:lnTo>
                <a:lnTo>
                  <a:pt x="303387" y="459308"/>
                </a:lnTo>
                <a:lnTo>
                  <a:pt x="312398" y="489513"/>
                </a:lnTo>
                <a:lnTo>
                  <a:pt x="311175" y="502586"/>
                </a:lnTo>
                <a:lnTo>
                  <a:pt x="282138" y="539744"/>
                </a:lnTo>
                <a:lnTo>
                  <a:pt x="239416" y="548255"/>
                </a:lnTo>
                <a:lnTo>
                  <a:pt x="457755" y="548255"/>
                </a:lnTo>
                <a:lnTo>
                  <a:pt x="464815" y="528897"/>
                </a:lnTo>
                <a:lnTo>
                  <a:pt x="469988" y="504032"/>
                </a:lnTo>
                <a:lnTo>
                  <a:pt x="471680" y="478444"/>
                </a:lnTo>
                <a:lnTo>
                  <a:pt x="471656" y="477053"/>
                </a:lnTo>
                <a:lnTo>
                  <a:pt x="464815" y="426989"/>
                </a:lnTo>
                <a:lnTo>
                  <a:pt x="444122" y="386270"/>
                </a:lnTo>
                <a:lnTo>
                  <a:pt x="413861" y="354897"/>
                </a:lnTo>
                <a:lnTo>
                  <a:pt x="378260" y="331979"/>
                </a:lnTo>
                <a:lnTo>
                  <a:pt x="335094" y="312843"/>
                </a:lnTo>
                <a:lnTo>
                  <a:pt x="280357" y="292818"/>
                </a:lnTo>
                <a:lnTo>
                  <a:pt x="252099" y="283194"/>
                </a:lnTo>
                <a:lnTo>
                  <a:pt x="227846" y="273905"/>
                </a:lnTo>
                <a:lnTo>
                  <a:pt x="191355" y="256327"/>
                </a:lnTo>
                <a:lnTo>
                  <a:pt x="164654" y="223451"/>
                </a:lnTo>
                <a:lnTo>
                  <a:pt x="162874" y="209155"/>
                </a:lnTo>
                <a:lnTo>
                  <a:pt x="163931" y="196194"/>
                </a:lnTo>
                <a:lnTo>
                  <a:pt x="188907" y="160705"/>
                </a:lnTo>
                <a:lnTo>
                  <a:pt x="224286" y="152194"/>
                </a:lnTo>
                <a:lnTo>
                  <a:pt x="449381" y="152194"/>
                </a:lnTo>
                <a:lnTo>
                  <a:pt x="444567" y="138843"/>
                </a:lnTo>
                <a:lnTo>
                  <a:pt x="396061" y="80102"/>
                </a:lnTo>
                <a:lnTo>
                  <a:pt x="361962" y="58296"/>
                </a:lnTo>
                <a:lnTo>
                  <a:pt x="322856" y="42721"/>
                </a:lnTo>
                <a:lnTo>
                  <a:pt x="278744" y="33375"/>
                </a:lnTo>
                <a:lnTo>
                  <a:pt x="229626" y="30260"/>
                </a:lnTo>
                <a:close/>
              </a:path>
              <a:path extrusionOk="0" h="671194" w="8759190">
                <a:moveTo>
                  <a:pt x="449381" y="152194"/>
                </a:moveTo>
                <a:lnTo>
                  <a:pt x="224286" y="152194"/>
                </a:lnTo>
                <a:lnTo>
                  <a:pt x="239583" y="153306"/>
                </a:lnTo>
                <a:lnTo>
                  <a:pt x="253434" y="156644"/>
                </a:lnTo>
                <a:lnTo>
                  <a:pt x="285864" y="179284"/>
                </a:lnTo>
                <a:lnTo>
                  <a:pt x="299048" y="217166"/>
                </a:lnTo>
                <a:lnTo>
                  <a:pt x="463703" y="217166"/>
                </a:lnTo>
                <a:lnTo>
                  <a:pt x="457806" y="175557"/>
                </a:lnTo>
                <a:lnTo>
                  <a:pt x="449381" y="152194"/>
                </a:lnTo>
                <a:close/>
              </a:path>
              <a:path extrusionOk="0" h="671194" w="8759190">
                <a:moveTo>
                  <a:pt x="875993" y="161094"/>
                </a:moveTo>
                <a:lnTo>
                  <a:pt x="723799" y="161094"/>
                </a:lnTo>
                <a:lnTo>
                  <a:pt x="723799" y="663958"/>
                </a:lnTo>
                <a:lnTo>
                  <a:pt x="875993" y="663958"/>
                </a:lnTo>
                <a:lnTo>
                  <a:pt x="875993" y="161094"/>
                </a:lnTo>
                <a:close/>
              </a:path>
              <a:path extrusionOk="0" h="671194" w="8759190">
                <a:moveTo>
                  <a:pt x="1041538" y="39161"/>
                </a:moveTo>
                <a:lnTo>
                  <a:pt x="558254" y="39161"/>
                </a:lnTo>
                <a:lnTo>
                  <a:pt x="558254" y="161094"/>
                </a:lnTo>
                <a:lnTo>
                  <a:pt x="1041538" y="161094"/>
                </a:lnTo>
                <a:lnTo>
                  <a:pt x="1041538" y="39161"/>
                </a:lnTo>
                <a:close/>
              </a:path>
              <a:path extrusionOk="0" h="671194" w="8759190">
                <a:moveTo>
                  <a:pt x="1527331" y="39161"/>
                </a:moveTo>
                <a:lnTo>
                  <a:pt x="1144621" y="39161"/>
                </a:lnTo>
                <a:lnTo>
                  <a:pt x="1144621" y="663958"/>
                </a:lnTo>
                <a:lnTo>
                  <a:pt x="1527331" y="663958"/>
                </a:lnTo>
                <a:lnTo>
                  <a:pt x="1527331" y="542025"/>
                </a:lnTo>
                <a:lnTo>
                  <a:pt x="1296815" y="542025"/>
                </a:lnTo>
                <a:lnTo>
                  <a:pt x="1296815" y="404961"/>
                </a:lnTo>
                <a:lnTo>
                  <a:pt x="1500631" y="404961"/>
                </a:lnTo>
                <a:lnTo>
                  <a:pt x="1500631" y="287478"/>
                </a:lnTo>
                <a:lnTo>
                  <a:pt x="1296815" y="287478"/>
                </a:lnTo>
                <a:lnTo>
                  <a:pt x="1296815" y="161094"/>
                </a:lnTo>
                <a:lnTo>
                  <a:pt x="1527331" y="161094"/>
                </a:lnTo>
                <a:lnTo>
                  <a:pt x="1527331" y="39161"/>
                </a:lnTo>
                <a:close/>
              </a:path>
              <a:path extrusionOk="0" h="671194" w="8759190">
                <a:moveTo>
                  <a:pt x="1899376" y="39161"/>
                </a:moveTo>
                <a:lnTo>
                  <a:pt x="1652839" y="39161"/>
                </a:lnTo>
                <a:lnTo>
                  <a:pt x="1652839" y="663958"/>
                </a:lnTo>
                <a:lnTo>
                  <a:pt x="1805033" y="663958"/>
                </a:lnTo>
                <a:lnTo>
                  <a:pt x="1805033" y="439672"/>
                </a:lnTo>
                <a:lnTo>
                  <a:pt x="1899376" y="439672"/>
                </a:lnTo>
                <a:lnTo>
                  <a:pt x="1969688" y="432774"/>
                </a:lnTo>
                <a:lnTo>
                  <a:pt x="2027540" y="412081"/>
                </a:lnTo>
                <a:lnTo>
                  <a:pt x="2072486" y="380263"/>
                </a:lnTo>
                <a:lnTo>
                  <a:pt x="2104082" y="339989"/>
                </a:lnTo>
                <a:lnTo>
                  <a:pt x="2114098" y="318629"/>
                </a:lnTo>
                <a:lnTo>
                  <a:pt x="1805033" y="318629"/>
                </a:lnTo>
                <a:lnTo>
                  <a:pt x="1805033" y="161984"/>
                </a:lnTo>
                <a:lnTo>
                  <a:pt x="2115214" y="161984"/>
                </a:lnTo>
                <a:lnTo>
                  <a:pt x="2114484" y="159703"/>
                </a:lnTo>
                <a:lnTo>
                  <a:pt x="2088673" y="114701"/>
                </a:lnTo>
                <a:lnTo>
                  <a:pt x="2049957" y="79101"/>
                </a:lnTo>
                <a:lnTo>
                  <a:pt x="1998503" y="53679"/>
                </a:lnTo>
                <a:lnTo>
                  <a:pt x="1935311" y="40774"/>
                </a:lnTo>
                <a:lnTo>
                  <a:pt x="1899376" y="39161"/>
                </a:lnTo>
                <a:close/>
              </a:path>
              <a:path extrusionOk="0" h="671194" w="8759190">
                <a:moveTo>
                  <a:pt x="2115214" y="161984"/>
                </a:moveTo>
                <a:lnTo>
                  <a:pt x="1887806" y="161984"/>
                </a:lnTo>
                <a:lnTo>
                  <a:pt x="1908221" y="163264"/>
                </a:lnTo>
                <a:lnTo>
                  <a:pt x="1925854" y="167102"/>
                </a:lnTo>
                <a:lnTo>
                  <a:pt x="1962123" y="193747"/>
                </a:lnTo>
                <a:lnTo>
                  <a:pt x="1974138" y="240306"/>
                </a:lnTo>
                <a:lnTo>
                  <a:pt x="1972803" y="257940"/>
                </a:lnTo>
                <a:lnTo>
                  <a:pt x="1952778" y="298158"/>
                </a:lnTo>
                <a:lnTo>
                  <a:pt x="1908221" y="317349"/>
                </a:lnTo>
                <a:lnTo>
                  <a:pt x="1887806" y="318629"/>
                </a:lnTo>
                <a:lnTo>
                  <a:pt x="2114098" y="318629"/>
                </a:lnTo>
                <a:lnTo>
                  <a:pt x="2114985" y="316737"/>
                </a:lnTo>
                <a:lnTo>
                  <a:pt x="2122772" y="292373"/>
                </a:lnTo>
                <a:lnTo>
                  <a:pt x="2127445" y="266896"/>
                </a:lnTo>
                <a:lnTo>
                  <a:pt x="2129002" y="240306"/>
                </a:lnTo>
                <a:lnTo>
                  <a:pt x="2127389" y="211770"/>
                </a:lnTo>
                <a:lnTo>
                  <a:pt x="2122550" y="184902"/>
                </a:lnTo>
                <a:lnTo>
                  <a:pt x="2115214" y="161984"/>
                </a:lnTo>
                <a:close/>
              </a:path>
              <a:path extrusionOk="0" h="671194" w="8759190">
                <a:moveTo>
                  <a:pt x="2856290" y="128163"/>
                </a:moveTo>
                <a:lnTo>
                  <a:pt x="2646941" y="128163"/>
                </a:lnTo>
                <a:lnTo>
                  <a:pt x="2662795" y="129443"/>
                </a:lnTo>
                <a:lnTo>
                  <a:pt x="2676535" y="133281"/>
                </a:lnTo>
                <a:lnTo>
                  <a:pt x="2705071" y="159870"/>
                </a:lnTo>
                <a:lnTo>
                  <a:pt x="2714584" y="205595"/>
                </a:lnTo>
                <a:lnTo>
                  <a:pt x="2712414" y="229793"/>
                </a:lnTo>
                <a:lnTo>
                  <a:pt x="2695059" y="279189"/>
                </a:lnTo>
                <a:lnTo>
                  <a:pt x="2661516" y="329476"/>
                </a:lnTo>
                <a:lnTo>
                  <a:pt x="2618795" y="377982"/>
                </a:lnTo>
                <a:lnTo>
                  <a:pt x="2567173" y="426155"/>
                </a:lnTo>
                <a:lnTo>
                  <a:pt x="2535243" y="454135"/>
                </a:lnTo>
                <a:lnTo>
                  <a:pt x="2498641" y="485341"/>
                </a:lnTo>
                <a:lnTo>
                  <a:pt x="2457366" y="519774"/>
                </a:lnTo>
                <a:lnTo>
                  <a:pt x="2456643" y="520497"/>
                </a:lnTo>
                <a:lnTo>
                  <a:pt x="2451804" y="524447"/>
                </a:lnTo>
                <a:lnTo>
                  <a:pt x="2429775" y="542025"/>
                </a:lnTo>
                <a:lnTo>
                  <a:pt x="2429775" y="655058"/>
                </a:lnTo>
                <a:lnTo>
                  <a:pt x="2876568" y="655058"/>
                </a:lnTo>
                <a:lnTo>
                  <a:pt x="2876568" y="531345"/>
                </a:lnTo>
                <a:lnTo>
                  <a:pt x="2636261" y="531345"/>
                </a:lnTo>
                <a:lnTo>
                  <a:pt x="2675066" y="500229"/>
                </a:lnTo>
                <a:lnTo>
                  <a:pt x="2711024" y="468829"/>
                </a:lnTo>
                <a:lnTo>
                  <a:pt x="2744132" y="437144"/>
                </a:lnTo>
                <a:lnTo>
                  <a:pt x="2774393" y="405175"/>
                </a:lnTo>
                <a:lnTo>
                  <a:pt x="2801806" y="372920"/>
                </a:lnTo>
                <a:lnTo>
                  <a:pt x="2830231" y="331145"/>
                </a:lnTo>
                <a:lnTo>
                  <a:pt x="2850535" y="287700"/>
                </a:lnTo>
                <a:lnTo>
                  <a:pt x="2862717" y="242587"/>
                </a:lnTo>
                <a:lnTo>
                  <a:pt x="2866778" y="195805"/>
                </a:lnTo>
                <a:lnTo>
                  <a:pt x="2863384" y="154252"/>
                </a:lnTo>
                <a:lnTo>
                  <a:pt x="2856290" y="128163"/>
                </a:lnTo>
                <a:close/>
              </a:path>
              <a:path extrusionOk="0" h="671194" w="8759190">
                <a:moveTo>
                  <a:pt x="2653172" y="0"/>
                </a:moveTo>
                <a:lnTo>
                  <a:pt x="2594430" y="6007"/>
                </a:lnTo>
                <a:lnTo>
                  <a:pt x="2541029" y="24030"/>
                </a:lnTo>
                <a:lnTo>
                  <a:pt x="2495860" y="54736"/>
                </a:lnTo>
                <a:lnTo>
                  <a:pt x="2460036" y="98792"/>
                </a:lnTo>
                <a:lnTo>
                  <a:pt x="2436896" y="155754"/>
                </a:lnTo>
                <a:lnTo>
                  <a:pt x="2427995" y="225176"/>
                </a:lnTo>
                <a:lnTo>
                  <a:pt x="2574849" y="225176"/>
                </a:lnTo>
                <a:lnTo>
                  <a:pt x="2576018" y="203370"/>
                </a:lnTo>
                <a:lnTo>
                  <a:pt x="2579522" y="184235"/>
                </a:lnTo>
                <a:lnTo>
                  <a:pt x="2604220" y="142682"/>
                </a:lnTo>
                <a:lnTo>
                  <a:pt x="2646941" y="128163"/>
                </a:lnTo>
                <a:lnTo>
                  <a:pt x="2856290" y="128163"/>
                </a:lnTo>
                <a:lnTo>
                  <a:pt x="2853205" y="116815"/>
                </a:lnTo>
                <a:lnTo>
                  <a:pt x="2812486" y="54291"/>
                </a:lnTo>
                <a:lnTo>
                  <a:pt x="2782503" y="30538"/>
                </a:lnTo>
                <a:lnTo>
                  <a:pt x="2745957" y="13572"/>
                </a:lnTo>
                <a:lnTo>
                  <a:pt x="2702846" y="3393"/>
                </a:lnTo>
                <a:lnTo>
                  <a:pt x="2653172" y="0"/>
                </a:lnTo>
                <a:close/>
              </a:path>
              <a:path extrusionOk="0" h="671194" w="8759190">
                <a:moveTo>
                  <a:pt x="3056610" y="505534"/>
                </a:moveTo>
                <a:lnTo>
                  <a:pt x="3004544" y="519051"/>
                </a:lnTo>
                <a:lnTo>
                  <a:pt x="2972058" y="556488"/>
                </a:lnTo>
                <a:lnTo>
                  <a:pt x="2965828" y="589196"/>
                </a:lnTo>
                <a:lnTo>
                  <a:pt x="2967385" y="605884"/>
                </a:lnTo>
                <a:lnTo>
                  <a:pt x="2990748" y="647938"/>
                </a:lnTo>
                <a:lnTo>
                  <a:pt x="3037475" y="669632"/>
                </a:lnTo>
                <a:lnTo>
                  <a:pt x="3056610" y="671079"/>
                </a:lnTo>
                <a:lnTo>
                  <a:pt x="3075301" y="669632"/>
                </a:lnTo>
                <a:lnTo>
                  <a:pt x="3120692" y="647938"/>
                </a:lnTo>
                <a:lnTo>
                  <a:pt x="3144890" y="605884"/>
                </a:lnTo>
                <a:lnTo>
                  <a:pt x="3146503" y="589196"/>
                </a:lnTo>
                <a:lnTo>
                  <a:pt x="3144890" y="572119"/>
                </a:lnTo>
                <a:lnTo>
                  <a:pt x="3120692" y="529565"/>
                </a:lnTo>
                <a:lnTo>
                  <a:pt x="3075301" y="507036"/>
                </a:lnTo>
                <a:lnTo>
                  <a:pt x="3056610" y="505534"/>
                </a:lnTo>
                <a:close/>
              </a:path>
              <a:path extrusionOk="0" h="671194" w="8759190">
                <a:moveTo>
                  <a:pt x="3056610" y="143294"/>
                </a:moveTo>
                <a:lnTo>
                  <a:pt x="3004544" y="156811"/>
                </a:lnTo>
                <a:lnTo>
                  <a:pt x="2972058" y="194248"/>
                </a:lnTo>
                <a:lnTo>
                  <a:pt x="2965828" y="226956"/>
                </a:lnTo>
                <a:lnTo>
                  <a:pt x="2967385" y="243644"/>
                </a:lnTo>
                <a:lnTo>
                  <a:pt x="2990748" y="285698"/>
                </a:lnTo>
                <a:lnTo>
                  <a:pt x="3037475" y="307392"/>
                </a:lnTo>
                <a:lnTo>
                  <a:pt x="3056610" y="308838"/>
                </a:lnTo>
                <a:lnTo>
                  <a:pt x="3075301" y="307392"/>
                </a:lnTo>
                <a:lnTo>
                  <a:pt x="3120692" y="285698"/>
                </a:lnTo>
                <a:lnTo>
                  <a:pt x="3144890" y="243644"/>
                </a:lnTo>
                <a:lnTo>
                  <a:pt x="3146503" y="226956"/>
                </a:lnTo>
                <a:lnTo>
                  <a:pt x="3144890" y="209879"/>
                </a:lnTo>
                <a:lnTo>
                  <a:pt x="3120692" y="167324"/>
                </a:lnTo>
                <a:lnTo>
                  <a:pt x="3075301" y="144795"/>
                </a:lnTo>
                <a:lnTo>
                  <a:pt x="3056610" y="143294"/>
                </a:lnTo>
                <a:close/>
              </a:path>
              <a:path extrusionOk="0" h="671194" w="8759190">
                <a:moveTo>
                  <a:pt x="3768714" y="32040"/>
                </a:moveTo>
                <a:lnTo>
                  <a:pt x="3724491" y="34599"/>
                </a:lnTo>
                <a:lnTo>
                  <a:pt x="3682604" y="42276"/>
                </a:lnTo>
                <a:lnTo>
                  <a:pt x="3643054" y="55070"/>
                </a:lnTo>
                <a:lnTo>
                  <a:pt x="3605839" y="72982"/>
                </a:lnTo>
                <a:lnTo>
                  <a:pt x="3572185" y="95065"/>
                </a:lnTo>
                <a:lnTo>
                  <a:pt x="3542425" y="121265"/>
                </a:lnTo>
                <a:lnTo>
                  <a:pt x="3516559" y="151582"/>
                </a:lnTo>
                <a:lnTo>
                  <a:pt x="3494586" y="186015"/>
                </a:lnTo>
                <a:lnTo>
                  <a:pt x="3477064" y="223340"/>
                </a:lnTo>
                <a:lnTo>
                  <a:pt x="3464548" y="263224"/>
                </a:lnTo>
                <a:lnTo>
                  <a:pt x="3457038" y="305668"/>
                </a:lnTo>
                <a:lnTo>
                  <a:pt x="3454535" y="350669"/>
                </a:lnTo>
                <a:lnTo>
                  <a:pt x="3457038" y="395671"/>
                </a:lnTo>
                <a:lnTo>
                  <a:pt x="3464548" y="438114"/>
                </a:lnTo>
                <a:lnTo>
                  <a:pt x="3477064" y="477999"/>
                </a:lnTo>
                <a:lnTo>
                  <a:pt x="3494586" y="515324"/>
                </a:lnTo>
                <a:lnTo>
                  <a:pt x="3516559" y="549423"/>
                </a:lnTo>
                <a:lnTo>
                  <a:pt x="3542425" y="579628"/>
                </a:lnTo>
                <a:lnTo>
                  <a:pt x="3572185" y="605940"/>
                </a:lnTo>
                <a:lnTo>
                  <a:pt x="3605839" y="628357"/>
                </a:lnTo>
                <a:lnTo>
                  <a:pt x="3643054" y="645880"/>
                </a:lnTo>
                <a:lnTo>
                  <a:pt x="3682604" y="658396"/>
                </a:lnTo>
                <a:lnTo>
                  <a:pt x="3724491" y="665905"/>
                </a:lnTo>
                <a:lnTo>
                  <a:pt x="3768714" y="668409"/>
                </a:lnTo>
                <a:lnTo>
                  <a:pt x="3822338" y="664793"/>
                </a:lnTo>
                <a:lnTo>
                  <a:pt x="3871957" y="653946"/>
                </a:lnTo>
                <a:lnTo>
                  <a:pt x="3917571" y="635867"/>
                </a:lnTo>
                <a:lnTo>
                  <a:pt x="3959179" y="610557"/>
                </a:lnTo>
                <a:lnTo>
                  <a:pt x="3995504" y="578516"/>
                </a:lnTo>
                <a:lnTo>
                  <a:pt x="4025264" y="541135"/>
                </a:lnTo>
                <a:lnTo>
                  <a:pt x="4031063" y="530455"/>
                </a:lnTo>
                <a:lnTo>
                  <a:pt x="3766934" y="530455"/>
                </a:lnTo>
                <a:lnTo>
                  <a:pt x="3733447" y="527395"/>
                </a:lnTo>
                <a:lnTo>
                  <a:pt x="3676485" y="502919"/>
                </a:lnTo>
                <a:lnTo>
                  <a:pt x="3633931" y="454969"/>
                </a:lnTo>
                <a:lnTo>
                  <a:pt x="3612125" y="389552"/>
                </a:lnTo>
                <a:lnTo>
                  <a:pt x="3609400" y="350669"/>
                </a:lnTo>
                <a:lnTo>
                  <a:pt x="3612125" y="311786"/>
                </a:lnTo>
                <a:lnTo>
                  <a:pt x="3633931" y="246370"/>
                </a:lnTo>
                <a:lnTo>
                  <a:pt x="3676485" y="198420"/>
                </a:lnTo>
                <a:lnTo>
                  <a:pt x="3733447" y="173944"/>
                </a:lnTo>
                <a:lnTo>
                  <a:pt x="3766934" y="170884"/>
                </a:lnTo>
                <a:lnTo>
                  <a:pt x="4031063" y="170884"/>
                </a:lnTo>
                <a:lnTo>
                  <a:pt x="4025264" y="160204"/>
                </a:lnTo>
                <a:lnTo>
                  <a:pt x="3995504" y="122823"/>
                </a:lnTo>
                <a:lnTo>
                  <a:pt x="3959179" y="90782"/>
                </a:lnTo>
                <a:lnTo>
                  <a:pt x="3917571" y="65083"/>
                </a:lnTo>
                <a:lnTo>
                  <a:pt x="3871957" y="46726"/>
                </a:lnTo>
                <a:lnTo>
                  <a:pt x="3822338" y="35712"/>
                </a:lnTo>
                <a:lnTo>
                  <a:pt x="3768714" y="32040"/>
                </a:lnTo>
                <a:close/>
              </a:path>
              <a:path extrusionOk="0" h="671194" w="8759190">
                <a:moveTo>
                  <a:pt x="4065092" y="450352"/>
                </a:moveTo>
                <a:lnTo>
                  <a:pt x="3897768" y="450352"/>
                </a:lnTo>
                <a:lnTo>
                  <a:pt x="3887421" y="468765"/>
                </a:lnTo>
                <a:lnTo>
                  <a:pt x="3875072" y="484841"/>
                </a:lnTo>
                <a:lnTo>
                  <a:pt x="3844366" y="509984"/>
                </a:lnTo>
                <a:lnTo>
                  <a:pt x="3808098" y="525337"/>
                </a:lnTo>
                <a:lnTo>
                  <a:pt x="3766934" y="530455"/>
                </a:lnTo>
                <a:lnTo>
                  <a:pt x="4031063" y="530455"/>
                </a:lnTo>
                <a:lnTo>
                  <a:pt x="4048460" y="498414"/>
                </a:lnTo>
                <a:lnTo>
                  <a:pt x="4065092" y="450352"/>
                </a:lnTo>
                <a:close/>
              </a:path>
              <a:path extrusionOk="0" h="671194" w="8759190">
                <a:moveTo>
                  <a:pt x="4031063" y="170884"/>
                </a:moveTo>
                <a:lnTo>
                  <a:pt x="3766934" y="170884"/>
                </a:lnTo>
                <a:lnTo>
                  <a:pt x="3788128" y="172164"/>
                </a:lnTo>
                <a:lnTo>
                  <a:pt x="3808098" y="176002"/>
                </a:lnTo>
                <a:lnTo>
                  <a:pt x="3844366" y="191355"/>
                </a:lnTo>
                <a:lnTo>
                  <a:pt x="3875072" y="216498"/>
                </a:lnTo>
                <a:lnTo>
                  <a:pt x="3897768" y="250987"/>
                </a:lnTo>
                <a:lnTo>
                  <a:pt x="4065092" y="250987"/>
                </a:lnTo>
                <a:lnTo>
                  <a:pt x="4048460" y="202925"/>
                </a:lnTo>
                <a:lnTo>
                  <a:pt x="4031063" y="170884"/>
                </a:lnTo>
                <a:close/>
              </a:path>
              <a:path extrusionOk="0" h="671194" w="8759190">
                <a:moveTo>
                  <a:pt x="4480484" y="30260"/>
                </a:moveTo>
                <a:lnTo>
                  <a:pt x="4437318" y="32819"/>
                </a:lnTo>
                <a:lnTo>
                  <a:pt x="4395932" y="40496"/>
                </a:lnTo>
                <a:lnTo>
                  <a:pt x="4356326" y="53290"/>
                </a:lnTo>
                <a:lnTo>
                  <a:pt x="4318499" y="71202"/>
                </a:lnTo>
                <a:lnTo>
                  <a:pt x="4283844" y="93675"/>
                </a:lnTo>
                <a:lnTo>
                  <a:pt x="4252860" y="120153"/>
                </a:lnTo>
                <a:lnTo>
                  <a:pt x="4225547" y="150636"/>
                </a:lnTo>
                <a:lnTo>
                  <a:pt x="4201906" y="185125"/>
                </a:lnTo>
                <a:lnTo>
                  <a:pt x="4183216" y="222784"/>
                </a:lnTo>
                <a:lnTo>
                  <a:pt x="4169865" y="262779"/>
                </a:lnTo>
                <a:lnTo>
                  <a:pt x="4161855" y="305111"/>
                </a:lnTo>
                <a:lnTo>
                  <a:pt x="4159185" y="349779"/>
                </a:lnTo>
                <a:lnTo>
                  <a:pt x="4161855" y="394503"/>
                </a:lnTo>
                <a:lnTo>
                  <a:pt x="4169865" y="437002"/>
                </a:lnTo>
                <a:lnTo>
                  <a:pt x="4183216" y="477276"/>
                </a:lnTo>
                <a:lnTo>
                  <a:pt x="4201906" y="515324"/>
                </a:lnTo>
                <a:lnTo>
                  <a:pt x="4225547" y="549813"/>
                </a:lnTo>
                <a:lnTo>
                  <a:pt x="4252860" y="580296"/>
                </a:lnTo>
                <a:lnTo>
                  <a:pt x="4283844" y="606774"/>
                </a:lnTo>
                <a:lnTo>
                  <a:pt x="4318499" y="629247"/>
                </a:lnTo>
                <a:lnTo>
                  <a:pt x="4356326" y="647159"/>
                </a:lnTo>
                <a:lnTo>
                  <a:pt x="4395932" y="659953"/>
                </a:lnTo>
                <a:lnTo>
                  <a:pt x="4437318" y="667630"/>
                </a:lnTo>
                <a:lnTo>
                  <a:pt x="4480484" y="670189"/>
                </a:lnTo>
                <a:lnTo>
                  <a:pt x="4523595" y="667630"/>
                </a:lnTo>
                <a:lnTo>
                  <a:pt x="4564814" y="659953"/>
                </a:lnTo>
                <a:lnTo>
                  <a:pt x="4604142" y="647159"/>
                </a:lnTo>
                <a:lnTo>
                  <a:pt x="4641579" y="629247"/>
                </a:lnTo>
                <a:lnTo>
                  <a:pt x="4676178" y="606774"/>
                </a:lnTo>
                <a:lnTo>
                  <a:pt x="4706996" y="580296"/>
                </a:lnTo>
                <a:lnTo>
                  <a:pt x="4734030" y="549813"/>
                </a:lnTo>
                <a:lnTo>
                  <a:pt x="4746481" y="531345"/>
                </a:lnTo>
                <a:lnTo>
                  <a:pt x="4480484" y="531345"/>
                </a:lnTo>
                <a:lnTo>
                  <a:pt x="4444549" y="528285"/>
                </a:lnTo>
                <a:lnTo>
                  <a:pt x="4384028" y="503809"/>
                </a:lnTo>
                <a:lnTo>
                  <a:pt x="4339971" y="455414"/>
                </a:lnTo>
                <a:lnTo>
                  <a:pt x="4317721" y="389107"/>
                </a:lnTo>
                <a:lnTo>
                  <a:pt x="4314939" y="349779"/>
                </a:lnTo>
                <a:lnTo>
                  <a:pt x="4317721" y="310118"/>
                </a:lnTo>
                <a:lnTo>
                  <a:pt x="4339971" y="243811"/>
                </a:lnTo>
                <a:lnTo>
                  <a:pt x="4384028" y="195749"/>
                </a:lnTo>
                <a:lnTo>
                  <a:pt x="4444549" y="171274"/>
                </a:lnTo>
                <a:lnTo>
                  <a:pt x="4480484" y="168214"/>
                </a:lnTo>
                <a:lnTo>
                  <a:pt x="4746045" y="168214"/>
                </a:lnTo>
                <a:lnTo>
                  <a:pt x="4734364" y="150636"/>
                </a:lnTo>
                <a:lnTo>
                  <a:pt x="4707441" y="120153"/>
                </a:lnTo>
                <a:lnTo>
                  <a:pt x="4676512" y="93675"/>
                </a:lnTo>
                <a:lnTo>
                  <a:pt x="4641579" y="71202"/>
                </a:lnTo>
                <a:lnTo>
                  <a:pt x="4604142" y="53290"/>
                </a:lnTo>
                <a:lnTo>
                  <a:pt x="4564814" y="40496"/>
                </a:lnTo>
                <a:lnTo>
                  <a:pt x="4523595" y="32819"/>
                </a:lnTo>
                <a:lnTo>
                  <a:pt x="4480484" y="30260"/>
                </a:lnTo>
                <a:close/>
              </a:path>
              <a:path extrusionOk="0" h="671194" w="8759190">
                <a:moveTo>
                  <a:pt x="4746045" y="168214"/>
                </a:moveTo>
                <a:lnTo>
                  <a:pt x="4480484" y="168214"/>
                </a:lnTo>
                <a:lnTo>
                  <a:pt x="4515974" y="171329"/>
                </a:lnTo>
                <a:lnTo>
                  <a:pt x="4547681" y="180675"/>
                </a:lnTo>
                <a:lnTo>
                  <a:pt x="4599748" y="218056"/>
                </a:lnTo>
                <a:lnTo>
                  <a:pt x="4633791" y="275462"/>
                </a:lnTo>
                <a:lnTo>
                  <a:pt x="4645139" y="349779"/>
                </a:lnTo>
                <a:lnTo>
                  <a:pt x="4642302" y="388718"/>
                </a:lnTo>
                <a:lnTo>
                  <a:pt x="4619606" y="454580"/>
                </a:lnTo>
                <a:lnTo>
                  <a:pt x="4575606" y="503309"/>
                </a:lnTo>
                <a:lnTo>
                  <a:pt x="4515974" y="528230"/>
                </a:lnTo>
                <a:lnTo>
                  <a:pt x="4480484" y="531345"/>
                </a:lnTo>
                <a:lnTo>
                  <a:pt x="4746481" y="531345"/>
                </a:lnTo>
                <a:lnTo>
                  <a:pt x="4775973" y="477276"/>
                </a:lnTo>
                <a:lnTo>
                  <a:pt x="4789323" y="437002"/>
                </a:lnTo>
                <a:lnTo>
                  <a:pt x="4797333" y="394503"/>
                </a:lnTo>
                <a:lnTo>
                  <a:pt x="4800003" y="349779"/>
                </a:lnTo>
                <a:lnTo>
                  <a:pt x="4797333" y="305111"/>
                </a:lnTo>
                <a:lnTo>
                  <a:pt x="4789323" y="262779"/>
                </a:lnTo>
                <a:lnTo>
                  <a:pt x="4775973" y="222784"/>
                </a:lnTo>
                <a:lnTo>
                  <a:pt x="4757282" y="185125"/>
                </a:lnTo>
                <a:lnTo>
                  <a:pt x="4746045" y="168214"/>
                </a:lnTo>
                <a:close/>
              </a:path>
              <a:path extrusionOk="0" h="671194" w="8759190">
                <a:moveTo>
                  <a:pt x="5063569" y="39161"/>
                </a:moveTo>
                <a:lnTo>
                  <a:pt x="4911374" y="39161"/>
                </a:lnTo>
                <a:lnTo>
                  <a:pt x="4911374" y="663958"/>
                </a:lnTo>
                <a:lnTo>
                  <a:pt x="5063569" y="663958"/>
                </a:lnTo>
                <a:lnTo>
                  <a:pt x="5063569" y="278577"/>
                </a:lnTo>
                <a:lnTo>
                  <a:pt x="5220978" y="278577"/>
                </a:lnTo>
                <a:lnTo>
                  <a:pt x="5063569" y="39161"/>
                </a:lnTo>
                <a:close/>
              </a:path>
              <a:path extrusionOk="0" h="671194" w="8759190">
                <a:moveTo>
                  <a:pt x="5220978" y="278577"/>
                </a:moveTo>
                <a:lnTo>
                  <a:pt x="5063569" y="278577"/>
                </a:lnTo>
                <a:lnTo>
                  <a:pt x="5318116" y="663958"/>
                </a:lnTo>
                <a:lnTo>
                  <a:pt x="5470311" y="663958"/>
                </a:lnTo>
                <a:lnTo>
                  <a:pt x="5470311" y="426322"/>
                </a:lnTo>
                <a:lnTo>
                  <a:pt x="5318116" y="426322"/>
                </a:lnTo>
                <a:lnTo>
                  <a:pt x="5220978" y="278577"/>
                </a:lnTo>
                <a:close/>
              </a:path>
              <a:path extrusionOk="0" h="671194" w="8759190">
                <a:moveTo>
                  <a:pt x="5470311" y="39161"/>
                </a:moveTo>
                <a:lnTo>
                  <a:pt x="5318116" y="39161"/>
                </a:lnTo>
                <a:lnTo>
                  <a:pt x="5318116" y="426322"/>
                </a:lnTo>
                <a:lnTo>
                  <a:pt x="5470311" y="426322"/>
                </a:lnTo>
                <a:lnTo>
                  <a:pt x="5470311" y="39161"/>
                </a:lnTo>
                <a:close/>
              </a:path>
              <a:path extrusionOk="0" h="671194" w="8759190">
                <a:moveTo>
                  <a:pt x="6014074" y="39161"/>
                </a:moveTo>
                <a:lnTo>
                  <a:pt x="5607333" y="39161"/>
                </a:lnTo>
                <a:lnTo>
                  <a:pt x="5607333" y="663958"/>
                </a:lnTo>
                <a:lnTo>
                  <a:pt x="5759527" y="663958"/>
                </a:lnTo>
                <a:lnTo>
                  <a:pt x="5759527" y="411191"/>
                </a:lnTo>
                <a:lnTo>
                  <a:pt x="5949992" y="411191"/>
                </a:lnTo>
                <a:lnTo>
                  <a:pt x="5949992" y="292818"/>
                </a:lnTo>
                <a:lnTo>
                  <a:pt x="5759527" y="292818"/>
                </a:lnTo>
                <a:lnTo>
                  <a:pt x="5759527" y="161094"/>
                </a:lnTo>
                <a:lnTo>
                  <a:pt x="6014074" y="161094"/>
                </a:lnTo>
                <a:lnTo>
                  <a:pt x="6014074" y="39161"/>
                </a:lnTo>
                <a:close/>
              </a:path>
              <a:path extrusionOk="0" h="671194" w="8759190">
                <a:moveTo>
                  <a:pt x="6272960" y="39161"/>
                </a:moveTo>
                <a:lnTo>
                  <a:pt x="6120766" y="39161"/>
                </a:lnTo>
                <a:lnTo>
                  <a:pt x="6120766" y="663958"/>
                </a:lnTo>
                <a:lnTo>
                  <a:pt x="6272960" y="663958"/>
                </a:lnTo>
                <a:lnTo>
                  <a:pt x="6272960" y="39161"/>
                </a:lnTo>
                <a:close/>
              </a:path>
              <a:path extrusionOk="0" h="671194" w="8759190">
                <a:moveTo>
                  <a:pt x="6701883" y="32040"/>
                </a:moveTo>
                <a:lnTo>
                  <a:pt x="6656881" y="34599"/>
                </a:lnTo>
                <a:lnTo>
                  <a:pt x="6614438" y="42276"/>
                </a:lnTo>
                <a:lnTo>
                  <a:pt x="6574554" y="55070"/>
                </a:lnTo>
                <a:lnTo>
                  <a:pt x="6537228" y="72982"/>
                </a:lnTo>
                <a:lnTo>
                  <a:pt x="6503129" y="95065"/>
                </a:lnTo>
                <a:lnTo>
                  <a:pt x="6472924" y="121265"/>
                </a:lnTo>
                <a:lnTo>
                  <a:pt x="6446612" y="151582"/>
                </a:lnTo>
                <a:lnTo>
                  <a:pt x="6424195" y="186015"/>
                </a:lnTo>
                <a:lnTo>
                  <a:pt x="6406673" y="223340"/>
                </a:lnTo>
                <a:lnTo>
                  <a:pt x="6394157" y="263224"/>
                </a:lnTo>
                <a:lnTo>
                  <a:pt x="6386647" y="305668"/>
                </a:lnTo>
                <a:lnTo>
                  <a:pt x="6384144" y="350669"/>
                </a:lnTo>
                <a:lnTo>
                  <a:pt x="6386647" y="395671"/>
                </a:lnTo>
                <a:lnTo>
                  <a:pt x="6394157" y="438114"/>
                </a:lnTo>
                <a:lnTo>
                  <a:pt x="6406673" y="477999"/>
                </a:lnTo>
                <a:lnTo>
                  <a:pt x="6424195" y="515324"/>
                </a:lnTo>
                <a:lnTo>
                  <a:pt x="6446612" y="549423"/>
                </a:lnTo>
                <a:lnTo>
                  <a:pt x="6472924" y="579628"/>
                </a:lnTo>
                <a:lnTo>
                  <a:pt x="6503129" y="605940"/>
                </a:lnTo>
                <a:lnTo>
                  <a:pt x="6537228" y="628357"/>
                </a:lnTo>
                <a:lnTo>
                  <a:pt x="6574943" y="645880"/>
                </a:lnTo>
                <a:lnTo>
                  <a:pt x="6615105" y="658396"/>
                </a:lnTo>
                <a:lnTo>
                  <a:pt x="6657715" y="665905"/>
                </a:lnTo>
                <a:lnTo>
                  <a:pt x="6702773" y="668409"/>
                </a:lnTo>
                <a:lnTo>
                  <a:pt x="6740933" y="666517"/>
                </a:lnTo>
                <a:lnTo>
                  <a:pt x="6811245" y="651387"/>
                </a:lnTo>
                <a:lnTo>
                  <a:pt x="6873157" y="621849"/>
                </a:lnTo>
                <a:lnTo>
                  <a:pt x="6924334" y="582243"/>
                </a:lnTo>
                <a:lnTo>
                  <a:pt x="6964676" y="534015"/>
                </a:lnTo>
                <a:lnTo>
                  <a:pt x="6714344" y="534015"/>
                </a:lnTo>
                <a:lnTo>
                  <a:pt x="6675572" y="531011"/>
                </a:lnTo>
                <a:lnTo>
                  <a:pt x="6611045" y="506980"/>
                </a:lnTo>
                <a:lnTo>
                  <a:pt x="6565042" y="459141"/>
                </a:lnTo>
                <a:lnTo>
                  <a:pt x="6541901" y="391499"/>
                </a:lnTo>
                <a:lnTo>
                  <a:pt x="6539009" y="350669"/>
                </a:lnTo>
                <a:lnTo>
                  <a:pt x="6541790" y="312232"/>
                </a:lnTo>
                <a:lnTo>
                  <a:pt x="6564040" y="247705"/>
                </a:lnTo>
                <a:lnTo>
                  <a:pt x="6607596" y="200200"/>
                </a:lnTo>
                <a:lnTo>
                  <a:pt x="6666783" y="175724"/>
                </a:lnTo>
                <a:lnTo>
                  <a:pt x="6701883" y="172664"/>
                </a:lnTo>
                <a:lnTo>
                  <a:pt x="6966843" y="172664"/>
                </a:lnTo>
                <a:lnTo>
                  <a:pt x="6954873" y="151081"/>
                </a:lnTo>
                <a:lnTo>
                  <a:pt x="6926002" y="116092"/>
                </a:lnTo>
                <a:lnTo>
                  <a:pt x="6890568" y="86332"/>
                </a:lnTo>
                <a:lnTo>
                  <a:pt x="6850072" y="62579"/>
                </a:lnTo>
                <a:lnTo>
                  <a:pt x="6805126" y="45613"/>
                </a:lnTo>
                <a:lnTo>
                  <a:pt x="6755729" y="35434"/>
                </a:lnTo>
                <a:lnTo>
                  <a:pt x="6701883" y="32040"/>
                </a:lnTo>
                <a:close/>
              </a:path>
              <a:path extrusionOk="0" h="671194" w="8759190">
                <a:moveTo>
                  <a:pt x="7003602" y="311508"/>
                </a:moveTo>
                <a:lnTo>
                  <a:pt x="6672512" y="311508"/>
                </a:lnTo>
                <a:lnTo>
                  <a:pt x="6672512" y="423652"/>
                </a:lnTo>
                <a:lnTo>
                  <a:pt x="6865647" y="423652"/>
                </a:lnTo>
                <a:lnTo>
                  <a:pt x="6855412" y="448795"/>
                </a:lnTo>
                <a:lnTo>
                  <a:pt x="6826931" y="489736"/>
                </a:lnTo>
                <a:lnTo>
                  <a:pt x="6788438" y="517994"/>
                </a:lnTo>
                <a:lnTo>
                  <a:pt x="6741267" y="532235"/>
                </a:lnTo>
                <a:lnTo>
                  <a:pt x="6714344" y="534015"/>
                </a:lnTo>
                <a:lnTo>
                  <a:pt x="6964676" y="534015"/>
                </a:lnTo>
                <a:lnTo>
                  <a:pt x="6980683" y="507981"/>
                </a:lnTo>
                <a:lnTo>
                  <a:pt x="6993644" y="481003"/>
                </a:lnTo>
                <a:lnTo>
                  <a:pt x="7003602" y="453022"/>
                </a:lnTo>
                <a:lnTo>
                  <a:pt x="7003602" y="311508"/>
                </a:lnTo>
                <a:close/>
              </a:path>
              <a:path extrusionOk="0" h="671194" w="8759190">
                <a:moveTo>
                  <a:pt x="6966843" y="172664"/>
                </a:moveTo>
                <a:lnTo>
                  <a:pt x="6701883" y="172664"/>
                </a:lnTo>
                <a:lnTo>
                  <a:pt x="6722521" y="173721"/>
                </a:lnTo>
                <a:lnTo>
                  <a:pt x="6741712" y="176892"/>
                </a:lnTo>
                <a:lnTo>
                  <a:pt x="6790830" y="198531"/>
                </a:lnTo>
                <a:lnTo>
                  <a:pt x="6824707" y="236746"/>
                </a:lnTo>
                <a:lnTo>
                  <a:pt x="6992921" y="236746"/>
                </a:lnTo>
                <a:lnTo>
                  <a:pt x="6977179" y="191299"/>
                </a:lnTo>
                <a:lnTo>
                  <a:pt x="6966843" y="172664"/>
                </a:lnTo>
                <a:close/>
              </a:path>
              <a:path extrusionOk="0" h="671194" w="8759190">
                <a:moveTo>
                  <a:pt x="7264128" y="39161"/>
                </a:moveTo>
                <a:lnTo>
                  <a:pt x="7111934" y="39161"/>
                </a:lnTo>
                <a:lnTo>
                  <a:pt x="7111981" y="412971"/>
                </a:lnTo>
                <a:lnTo>
                  <a:pt x="7114048" y="452355"/>
                </a:lnTo>
                <a:lnTo>
                  <a:pt x="7130959" y="523557"/>
                </a:lnTo>
                <a:lnTo>
                  <a:pt x="7164167" y="581631"/>
                </a:lnTo>
                <a:lnTo>
                  <a:pt x="7210004" y="625242"/>
                </a:lnTo>
                <a:lnTo>
                  <a:pt x="7267744" y="654168"/>
                </a:lnTo>
                <a:lnTo>
                  <a:pt x="7334051" y="668409"/>
                </a:lnTo>
                <a:lnTo>
                  <a:pt x="7370041" y="670189"/>
                </a:lnTo>
                <a:lnTo>
                  <a:pt x="7406087" y="668353"/>
                </a:lnTo>
                <a:lnTo>
                  <a:pt x="7472839" y="653667"/>
                </a:lnTo>
                <a:lnTo>
                  <a:pt x="7532248" y="624352"/>
                </a:lnTo>
                <a:lnTo>
                  <a:pt x="7580310" y="580741"/>
                </a:lnTo>
                <a:lnTo>
                  <a:pt x="7611924" y="529565"/>
                </a:lnTo>
                <a:lnTo>
                  <a:pt x="7372711" y="529565"/>
                </a:lnTo>
                <a:lnTo>
                  <a:pt x="7347624" y="527673"/>
                </a:lnTo>
                <a:lnTo>
                  <a:pt x="7307128" y="512543"/>
                </a:lnTo>
                <a:lnTo>
                  <a:pt x="7279648" y="482560"/>
                </a:lnTo>
                <a:lnTo>
                  <a:pt x="7265853" y="439394"/>
                </a:lnTo>
                <a:lnTo>
                  <a:pt x="7264128" y="412971"/>
                </a:lnTo>
                <a:lnTo>
                  <a:pt x="7264128" y="39161"/>
                </a:lnTo>
                <a:close/>
              </a:path>
              <a:path extrusionOk="0" h="671194" w="8759190">
                <a:moveTo>
                  <a:pt x="7635269" y="39161"/>
                </a:moveTo>
                <a:lnTo>
                  <a:pt x="7483075" y="39161"/>
                </a:lnTo>
                <a:lnTo>
                  <a:pt x="7483075" y="412971"/>
                </a:lnTo>
                <a:lnTo>
                  <a:pt x="7481295" y="439394"/>
                </a:lnTo>
                <a:lnTo>
                  <a:pt x="7467054" y="482560"/>
                </a:lnTo>
                <a:lnTo>
                  <a:pt x="7438796" y="512543"/>
                </a:lnTo>
                <a:lnTo>
                  <a:pt x="7397855" y="527673"/>
                </a:lnTo>
                <a:lnTo>
                  <a:pt x="7372711" y="529565"/>
                </a:lnTo>
                <a:lnTo>
                  <a:pt x="7611924" y="529565"/>
                </a:lnTo>
                <a:lnTo>
                  <a:pt x="7615244" y="523056"/>
                </a:lnTo>
                <a:lnTo>
                  <a:pt x="7626369" y="489291"/>
                </a:lnTo>
                <a:lnTo>
                  <a:pt x="7633044" y="452299"/>
                </a:lnTo>
                <a:lnTo>
                  <a:pt x="7635220" y="412971"/>
                </a:lnTo>
                <a:lnTo>
                  <a:pt x="7635269" y="39161"/>
                </a:lnTo>
                <a:close/>
              </a:path>
              <a:path extrusionOk="0" h="671194" w="8759190">
                <a:moveTo>
                  <a:pt x="8024279" y="39161"/>
                </a:moveTo>
                <a:lnTo>
                  <a:pt x="7768842" y="39161"/>
                </a:lnTo>
                <a:lnTo>
                  <a:pt x="7768842" y="663958"/>
                </a:lnTo>
                <a:lnTo>
                  <a:pt x="7921036" y="663958"/>
                </a:lnTo>
                <a:lnTo>
                  <a:pt x="7921036" y="428102"/>
                </a:lnTo>
                <a:lnTo>
                  <a:pt x="8121805" y="428102"/>
                </a:lnTo>
                <a:lnTo>
                  <a:pt x="8115062" y="416531"/>
                </a:lnTo>
                <a:lnTo>
                  <a:pt x="8147214" y="404516"/>
                </a:lnTo>
                <a:lnTo>
                  <a:pt x="8175139" y="388941"/>
                </a:lnTo>
                <a:lnTo>
                  <a:pt x="8198836" y="369805"/>
                </a:lnTo>
                <a:lnTo>
                  <a:pt x="8218305" y="347109"/>
                </a:lnTo>
                <a:lnTo>
                  <a:pt x="8233881" y="321799"/>
                </a:lnTo>
                <a:lnTo>
                  <a:pt x="8234454" y="320409"/>
                </a:lnTo>
                <a:lnTo>
                  <a:pt x="7921036" y="320409"/>
                </a:lnTo>
                <a:lnTo>
                  <a:pt x="7921036" y="165544"/>
                </a:lnTo>
                <a:lnTo>
                  <a:pt x="8241534" y="165544"/>
                </a:lnTo>
                <a:lnTo>
                  <a:pt x="8239388" y="159091"/>
                </a:lnTo>
                <a:lnTo>
                  <a:pt x="8213521" y="114701"/>
                </a:lnTo>
                <a:lnTo>
                  <a:pt x="8174360" y="79101"/>
                </a:lnTo>
                <a:lnTo>
                  <a:pt x="8122572" y="53679"/>
                </a:lnTo>
                <a:lnTo>
                  <a:pt x="8059825" y="40774"/>
                </a:lnTo>
                <a:lnTo>
                  <a:pt x="8024279" y="39161"/>
                </a:lnTo>
                <a:close/>
              </a:path>
              <a:path extrusionOk="0" h="671194" w="8759190">
                <a:moveTo>
                  <a:pt x="8121805" y="428102"/>
                </a:moveTo>
                <a:lnTo>
                  <a:pt x="7957527" y="428102"/>
                </a:lnTo>
                <a:lnTo>
                  <a:pt x="8087471" y="663958"/>
                </a:lnTo>
                <a:lnTo>
                  <a:pt x="8259246" y="663958"/>
                </a:lnTo>
                <a:lnTo>
                  <a:pt x="8121805" y="428102"/>
                </a:lnTo>
                <a:close/>
              </a:path>
              <a:path extrusionOk="0" h="671194" w="8759190">
                <a:moveTo>
                  <a:pt x="8241534" y="165544"/>
                </a:moveTo>
                <a:lnTo>
                  <a:pt x="8015379" y="165544"/>
                </a:lnTo>
                <a:lnTo>
                  <a:pt x="8034960" y="166824"/>
                </a:lnTo>
                <a:lnTo>
                  <a:pt x="8051870" y="170662"/>
                </a:lnTo>
                <a:lnTo>
                  <a:pt x="8087026" y="197196"/>
                </a:lnTo>
                <a:lnTo>
                  <a:pt x="8099042" y="242086"/>
                </a:lnTo>
                <a:lnTo>
                  <a:pt x="8097706" y="259720"/>
                </a:lnTo>
                <a:lnTo>
                  <a:pt x="8077681" y="299938"/>
                </a:lnTo>
                <a:lnTo>
                  <a:pt x="8034960" y="319129"/>
                </a:lnTo>
                <a:lnTo>
                  <a:pt x="8015379" y="320409"/>
                </a:lnTo>
                <a:lnTo>
                  <a:pt x="8234454" y="320409"/>
                </a:lnTo>
                <a:lnTo>
                  <a:pt x="8245006" y="294820"/>
                </a:lnTo>
                <a:lnTo>
                  <a:pt x="8251681" y="266173"/>
                </a:lnTo>
                <a:lnTo>
                  <a:pt x="8253906" y="235856"/>
                </a:lnTo>
                <a:lnTo>
                  <a:pt x="8252293" y="208933"/>
                </a:lnTo>
                <a:lnTo>
                  <a:pt x="8247454" y="183345"/>
                </a:lnTo>
                <a:lnTo>
                  <a:pt x="8241534" y="165544"/>
                </a:lnTo>
                <a:close/>
              </a:path>
              <a:path extrusionOk="0" h="671194" w="8759190">
                <a:moveTo>
                  <a:pt x="8758856" y="39161"/>
                </a:moveTo>
                <a:lnTo>
                  <a:pt x="8376145" y="39161"/>
                </a:lnTo>
                <a:lnTo>
                  <a:pt x="8376145" y="663958"/>
                </a:lnTo>
                <a:lnTo>
                  <a:pt x="8758856" y="663958"/>
                </a:lnTo>
                <a:lnTo>
                  <a:pt x="8758856" y="542025"/>
                </a:lnTo>
                <a:lnTo>
                  <a:pt x="8528340" y="542025"/>
                </a:lnTo>
                <a:lnTo>
                  <a:pt x="8528340" y="404961"/>
                </a:lnTo>
                <a:lnTo>
                  <a:pt x="8732156" y="404961"/>
                </a:lnTo>
                <a:lnTo>
                  <a:pt x="8732156" y="287478"/>
                </a:lnTo>
                <a:lnTo>
                  <a:pt x="8528340" y="287478"/>
                </a:lnTo>
                <a:lnTo>
                  <a:pt x="8528340" y="161094"/>
                </a:lnTo>
                <a:lnTo>
                  <a:pt x="8758856" y="161094"/>
                </a:lnTo>
                <a:lnTo>
                  <a:pt x="8758856" y="39161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71732" y="4226468"/>
            <a:ext cx="13043154" cy="1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47523" y="5790399"/>
            <a:ext cx="12156697" cy="176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p18"/>
          <p:cNvGrpSpPr/>
          <p:nvPr/>
        </p:nvGrpSpPr>
        <p:grpSpPr>
          <a:xfrm>
            <a:off x="1616758" y="7978814"/>
            <a:ext cx="14518875" cy="2853413"/>
            <a:chOff x="1616758" y="7978814"/>
            <a:chExt cx="14518875" cy="2853413"/>
          </a:xfrm>
        </p:grpSpPr>
        <p:pic>
          <p:nvPicPr>
            <p:cNvPr id="1100" name="Google Shape;1100;p1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6758" y="8723630"/>
              <a:ext cx="8920963" cy="210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968465" y="7978814"/>
              <a:ext cx="12167168" cy="16439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19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1107" name="Google Shape;1107;p19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5988" y="222542"/>
                  </a:lnTo>
                  <a:lnTo>
                    <a:pt x="618083" y="223100"/>
                  </a:lnTo>
                  <a:lnTo>
                    <a:pt x="607250" y="149110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27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696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2853344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3095383" y="8846063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22" y="20904"/>
                  </a:moveTo>
                  <a:lnTo>
                    <a:pt x="328206" y="0"/>
                  </a:lnTo>
                  <a:lnTo>
                    <a:pt x="0" y="1224876"/>
                  </a:lnTo>
                  <a:lnTo>
                    <a:pt x="36220" y="1245730"/>
                  </a:lnTo>
                  <a:lnTo>
                    <a:pt x="64617" y="1250073"/>
                  </a:lnTo>
                  <a:lnTo>
                    <a:pt x="73875" y="1249006"/>
                  </a:lnTo>
                  <a:lnTo>
                    <a:pt x="78003" y="1245793"/>
                  </a:lnTo>
                  <a:lnTo>
                    <a:pt x="406222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911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3230507" y="8746290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2859855" y="9327209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13" name="Google Shape;111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3" y="8739143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4" name="Google Shape;1114;p19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sp>
          <p:nvSpPr>
            <p:cNvPr id="1115" name="Google Shape;1115;p19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8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2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2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1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39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4440881" y="1544047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8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7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7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7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6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17" name="Google Shape;111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p19"/>
            <p:cNvSpPr/>
            <p:nvPr/>
          </p:nvSpPr>
          <p:spPr>
            <a:xfrm>
              <a:off x="8747003" y="3119331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8987678" y="4515916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8916489" y="3617627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8931995" y="3638894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9491057" y="3854911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5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23" name="Google Shape;112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18466" y="3531727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19"/>
            <p:cNvSpPr/>
            <p:nvPr/>
          </p:nvSpPr>
          <p:spPr>
            <a:xfrm>
              <a:off x="8955475" y="3873890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10572393" y="4366765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4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26" name="Google Shape;1126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48140" y="3718105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05650" y="3182397"/>
              <a:ext cx="2673795" cy="1912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19"/>
            <p:cNvSpPr/>
            <p:nvPr/>
          </p:nvSpPr>
          <p:spPr>
            <a:xfrm>
              <a:off x="10189260" y="4126007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10" y="318236"/>
                  </a:lnTo>
                  <a:lnTo>
                    <a:pt x="313537" y="283603"/>
                  </a:lnTo>
                  <a:lnTo>
                    <a:pt x="272986" y="257149"/>
                  </a:lnTo>
                  <a:lnTo>
                    <a:pt x="233387" y="243370"/>
                  </a:lnTo>
                  <a:lnTo>
                    <a:pt x="195834" y="246748"/>
                  </a:lnTo>
                  <a:lnTo>
                    <a:pt x="161429" y="271754"/>
                  </a:lnTo>
                  <a:lnTo>
                    <a:pt x="0" y="447052"/>
                  </a:lnTo>
                  <a:lnTo>
                    <a:pt x="41173" y="454393"/>
                  </a:lnTo>
                  <a:lnTo>
                    <a:pt x="86563" y="460476"/>
                  </a:lnTo>
                  <a:lnTo>
                    <a:pt x="134924" y="464515"/>
                  </a:lnTo>
                  <a:lnTo>
                    <a:pt x="185051" y="465709"/>
                  </a:lnTo>
                  <a:lnTo>
                    <a:pt x="235699" y="463232"/>
                  </a:lnTo>
                  <a:lnTo>
                    <a:pt x="285648" y="456311"/>
                  </a:lnTo>
                  <a:lnTo>
                    <a:pt x="333679" y="444131"/>
                  </a:lnTo>
                  <a:lnTo>
                    <a:pt x="379006" y="458698"/>
                  </a:lnTo>
                  <a:lnTo>
                    <a:pt x="431126" y="464019"/>
                  </a:lnTo>
                  <a:lnTo>
                    <a:pt x="476821" y="457923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799"/>
                  </a:lnTo>
                  <a:lnTo>
                    <a:pt x="521614" y="248716"/>
                  </a:lnTo>
                  <a:lnTo>
                    <a:pt x="490651" y="230352"/>
                  </a:lnTo>
                  <a:lnTo>
                    <a:pt x="482079" y="190423"/>
                  </a:lnTo>
                  <a:lnTo>
                    <a:pt x="466750" y="148717"/>
                  </a:lnTo>
                  <a:lnTo>
                    <a:pt x="443280" y="107035"/>
                  </a:lnTo>
                  <a:lnTo>
                    <a:pt x="410311" y="67157"/>
                  </a:lnTo>
                  <a:lnTo>
                    <a:pt x="366458" y="30886"/>
                  </a:lnTo>
                  <a:lnTo>
                    <a:pt x="310362" y="0"/>
                  </a:lnTo>
                  <a:lnTo>
                    <a:pt x="242163" y="218871"/>
                  </a:lnTo>
                  <a:lnTo>
                    <a:pt x="284238" y="255257"/>
                  </a:lnTo>
                  <a:lnTo>
                    <a:pt x="332867" y="279463"/>
                  </a:lnTo>
                  <a:lnTo>
                    <a:pt x="382943" y="293687"/>
                  </a:lnTo>
                  <a:lnTo>
                    <a:pt x="429412" y="300126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63" y="340283"/>
                  </a:lnTo>
                  <a:lnTo>
                    <a:pt x="556463" y="326021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9984951" y="3823166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0" name="Google Shape;1130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59591" y="4025053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19"/>
            <p:cNvSpPr/>
            <p:nvPr/>
          </p:nvSpPr>
          <p:spPr>
            <a:xfrm>
              <a:off x="9655787" y="3814767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2" name="Google Shape;1132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093389" y="3636875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902797" y="3496674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4" name="Google Shape;1134;p19"/>
            <p:cNvSpPr/>
            <p:nvPr/>
          </p:nvSpPr>
          <p:spPr>
            <a:xfrm>
              <a:off x="9577930" y="3504486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5" name="Google Shape;1135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819085" y="3762127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6" name="Google Shape;1136;p19"/>
            <p:cNvSpPr/>
            <p:nvPr/>
          </p:nvSpPr>
          <p:spPr>
            <a:xfrm>
              <a:off x="9804844" y="3682612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26"/>
                  </a:moveTo>
                  <a:lnTo>
                    <a:pt x="17437" y="211734"/>
                  </a:lnTo>
                  <a:lnTo>
                    <a:pt x="5588" y="210896"/>
                  </a:lnTo>
                  <a:lnTo>
                    <a:pt x="558" y="213690"/>
                  </a:lnTo>
                  <a:lnTo>
                    <a:pt x="0" y="221449"/>
                  </a:lnTo>
                  <a:lnTo>
                    <a:pt x="4584" y="224929"/>
                  </a:lnTo>
                  <a:lnTo>
                    <a:pt x="10502" y="225361"/>
                  </a:lnTo>
                  <a:lnTo>
                    <a:pt x="16433" y="225780"/>
                  </a:lnTo>
                  <a:lnTo>
                    <a:pt x="21463" y="222973"/>
                  </a:lnTo>
                  <a:lnTo>
                    <a:pt x="22009" y="215226"/>
                  </a:lnTo>
                  <a:close/>
                </a:path>
                <a:path extrusionOk="0" h="264795" w="342265">
                  <a:moveTo>
                    <a:pt x="57404" y="253758"/>
                  </a:moveTo>
                  <a:lnTo>
                    <a:pt x="52819" y="250266"/>
                  </a:lnTo>
                  <a:lnTo>
                    <a:pt x="40970" y="249428"/>
                  </a:lnTo>
                  <a:lnTo>
                    <a:pt x="35941" y="252222"/>
                  </a:lnTo>
                  <a:lnTo>
                    <a:pt x="35394" y="259981"/>
                  </a:lnTo>
                  <a:lnTo>
                    <a:pt x="39966" y="263474"/>
                  </a:lnTo>
                  <a:lnTo>
                    <a:pt x="45897" y="263893"/>
                  </a:lnTo>
                  <a:lnTo>
                    <a:pt x="51816" y="264312"/>
                  </a:lnTo>
                  <a:lnTo>
                    <a:pt x="56845" y="261505"/>
                  </a:lnTo>
                  <a:lnTo>
                    <a:pt x="57404" y="253758"/>
                  </a:lnTo>
                  <a:close/>
                </a:path>
                <a:path extrusionOk="0" h="264795" w="342265">
                  <a:moveTo>
                    <a:pt x="99580" y="224726"/>
                  </a:moveTo>
                  <a:lnTo>
                    <a:pt x="95008" y="221234"/>
                  </a:lnTo>
                  <a:lnTo>
                    <a:pt x="83159" y="220395"/>
                  </a:lnTo>
                  <a:lnTo>
                    <a:pt x="78130" y="223202"/>
                  </a:lnTo>
                  <a:lnTo>
                    <a:pt x="77571" y="230949"/>
                  </a:lnTo>
                  <a:lnTo>
                    <a:pt x="82156" y="234442"/>
                  </a:lnTo>
                  <a:lnTo>
                    <a:pt x="88074" y="234861"/>
                  </a:lnTo>
                  <a:lnTo>
                    <a:pt x="94005" y="235280"/>
                  </a:lnTo>
                  <a:lnTo>
                    <a:pt x="99034" y="232486"/>
                  </a:lnTo>
                  <a:lnTo>
                    <a:pt x="99580" y="224726"/>
                  </a:lnTo>
                  <a:close/>
                </a:path>
                <a:path extrusionOk="0" h="264795" w="342265">
                  <a:moveTo>
                    <a:pt x="273519" y="24003"/>
                  </a:moveTo>
                  <a:lnTo>
                    <a:pt x="271945" y="18554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27" y="0"/>
                  </a:lnTo>
                  <a:lnTo>
                    <a:pt x="227406" y="1714"/>
                  </a:lnTo>
                  <a:lnTo>
                    <a:pt x="225539" y="3556"/>
                  </a:lnTo>
                  <a:lnTo>
                    <a:pt x="211201" y="40068"/>
                  </a:lnTo>
                  <a:lnTo>
                    <a:pt x="209181" y="44767"/>
                  </a:lnTo>
                  <a:lnTo>
                    <a:pt x="211518" y="49847"/>
                  </a:lnTo>
                  <a:lnTo>
                    <a:pt x="216230" y="51523"/>
                  </a:lnTo>
                  <a:lnTo>
                    <a:pt x="220586" y="53454"/>
                  </a:lnTo>
                  <a:lnTo>
                    <a:pt x="225780" y="51181"/>
                  </a:lnTo>
                  <a:lnTo>
                    <a:pt x="227444" y="46710"/>
                  </a:lnTo>
                  <a:lnTo>
                    <a:pt x="237401" y="21463"/>
                  </a:lnTo>
                  <a:lnTo>
                    <a:pt x="259537" y="32334"/>
                  </a:lnTo>
                  <a:lnTo>
                    <a:pt x="264007" y="34442"/>
                  </a:lnTo>
                  <a:lnTo>
                    <a:pt x="269087" y="32816"/>
                  </a:lnTo>
                  <a:lnTo>
                    <a:pt x="273519" y="24003"/>
                  </a:lnTo>
                  <a:close/>
                </a:path>
                <a:path extrusionOk="0" h="264795" w="342265">
                  <a:moveTo>
                    <a:pt x="303999" y="136766"/>
                  </a:moveTo>
                  <a:lnTo>
                    <a:pt x="303707" y="132168"/>
                  </a:lnTo>
                  <a:lnTo>
                    <a:pt x="298310" y="129108"/>
                  </a:lnTo>
                  <a:lnTo>
                    <a:pt x="294220" y="131216"/>
                  </a:lnTo>
                  <a:lnTo>
                    <a:pt x="289547" y="139458"/>
                  </a:lnTo>
                  <a:lnTo>
                    <a:pt x="289826" y="144043"/>
                  </a:lnTo>
                  <a:lnTo>
                    <a:pt x="295236" y="147116"/>
                  </a:lnTo>
                  <a:lnTo>
                    <a:pt x="299313" y="145008"/>
                  </a:lnTo>
                  <a:lnTo>
                    <a:pt x="301663" y="140881"/>
                  </a:lnTo>
                  <a:lnTo>
                    <a:pt x="303999" y="136766"/>
                  </a:lnTo>
                  <a:close/>
                </a:path>
                <a:path extrusionOk="0" h="264795" w="342265">
                  <a:moveTo>
                    <a:pt x="332041" y="80949"/>
                  </a:moveTo>
                  <a:lnTo>
                    <a:pt x="331749" y="76365"/>
                  </a:lnTo>
                  <a:lnTo>
                    <a:pt x="326351" y="73291"/>
                  </a:lnTo>
                  <a:lnTo>
                    <a:pt x="322262" y="75399"/>
                  </a:lnTo>
                  <a:lnTo>
                    <a:pt x="317576" y="83654"/>
                  </a:lnTo>
                  <a:lnTo>
                    <a:pt x="317868" y="88239"/>
                  </a:lnTo>
                  <a:lnTo>
                    <a:pt x="323265" y="91300"/>
                  </a:lnTo>
                  <a:lnTo>
                    <a:pt x="327355" y="89192"/>
                  </a:lnTo>
                  <a:lnTo>
                    <a:pt x="329692" y="85077"/>
                  </a:lnTo>
                  <a:lnTo>
                    <a:pt x="332041" y="80949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27"/>
                  </a:lnTo>
                  <a:lnTo>
                    <a:pt x="336359" y="113766"/>
                  </a:lnTo>
                  <a:lnTo>
                    <a:pt x="332270" y="115862"/>
                  </a:lnTo>
                  <a:lnTo>
                    <a:pt x="327583" y="124117"/>
                  </a:lnTo>
                  <a:lnTo>
                    <a:pt x="327875" y="128701"/>
                  </a:lnTo>
                  <a:lnTo>
                    <a:pt x="333273" y="131775"/>
                  </a:lnTo>
                  <a:lnTo>
                    <a:pt x="337362" y="129667"/>
                  </a:lnTo>
                  <a:lnTo>
                    <a:pt x="339712" y="125539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7" name="Google Shape;1137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977724" y="3802832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56036" y="3639825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19"/>
            <p:cNvSpPr/>
            <p:nvPr/>
          </p:nvSpPr>
          <p:spPr>
            <a:xfrm>
              <a:off x="9757588" y="3645413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65" y="576008"/>
                  </a:moveTo>
                  <a:lnTo>
                    <a:pt x="175742" y="508431"/>
                  </a:lnTo>
                  <a:lnTo>
                    <a:pt x="168021" y="443560"/>
                  </a:lnTo>
                  <a:lnTo>
                    <a:pt x="165011" y="382346"/>
                  </a:lnTo>
                  <a:lnTo>
                    <a:pt x="165036" y="325780"/>
                  </a:lnTo>
                  <a:lnTo>
                    <a:pt x="167424" y="230479"/>
                  </a:lnTo>
                  <a:lnTo>
                    <a:pt x="166395" y="193713"/>
                  </a:lnTo>
                  <a:lnTo>
                    <a:pt x="161645" y="165493"/>
                  </a:lnTo>
                  <a:lnTo>
                    <a:pt x="147332" y="139865"/>
                  </a:lnTo>
                  <a:lnTo>
                    <a:pt x="122605" y="117170"/>
                  </a:lnTo>
                  <a:lnTo>
                    <a:pt x="93129" y="107251"/>
                  </a:lnTo>
                  <a:lnTo>
                    <a:pt x="64541" y="119976"/>
                  </a:lnTo>
                  <a:lnTo>
                    <a:pt x="38138" y="186423"/>
                  </a:lnTo>
                  <a:lnTo>
                    <a:pt x="24955" y="240804"/>
                  </a:lnTo>
                  <a:lnTo>
                    <a:pt x="13398" y="300456"/>
                  </a:lnTo>
                  <a:lnTo>
                    <a:pt x="4673" y="358749"/>
                  </a:lnTo>
                  <a:lnTo>
                    <a:pt x="0" y="409067"/>
                  </a:lnTo>
                  <a:lnTo>
                    <a:pt x="596" y="444792"/>
                  </a:lnTo>
                  <a:lnTo>
                    <a:pt x="16002" y="488340"/>
                  </a:lnTo>
                  <a:lnTo>
                    <a:pt x="46012" y="528142"/>
                  </a:lnTo>
                  <a:lnTo>
                    <a:pt x="84505" y="560476"/>
                  </a:lnTo>
                  <a:lnTo>
                    <a:pt x="125387" y="581698"/>
                  </a:lnTo>
                  <a:lnTo>
                    <a:pt x="162547" y="588098"/>
                  </a:lnTo>
                  <a:lnTo>
                    <a:pt x="189865" y="576008"/>
                  </a:lnTo>
                  <a:close/>
                </a:path>
                <a:path extrusionOk="0" h="588645" w="492759">
                  <a:moveTo>
                    <a:pt x="492518" y="328764"/>
                  </a:moveTo>
                  <a:lnTo>
                    <a:pt x="472186" y="237223"/>
                  </a:lnTo>
                  <a:lnTo>
                    <a:pt x="457123" y="197510"/>
                  </a:lnTo>
                  <a:lnTo>
                    <a:pt x="433654" y="149021"/>
                  </a:lnTo>
                  <a:lnTo>
                    <a:pt x="405193" y="98437"/>
                  </a:lnTo>
                  <a:lnTo>
                    <a:pt x="375107" y="52438"/>
                  </a:lnTo>
                  <a:lnTo>
                    <a:pt x="346811" y="17703"/>
                  </a:lnTo>
                  <a:lnTo>
                    <a:pt x="291592" y="0"/>
                  </a:lnTo>
                  <a:lnTo>
                    <a:pt x="268808" y="14503"/>
                  </a:lnTo>
                  <a:lnTo>
                    <a:pt x="256108" y="38722"/>
                  </a:lnTo>
                  <a:lnTo>
                    <a:pt x="254330" y="66929"/>
                  </a:lnTo>
                  <a:lnTo>
                    <a:pt x="265976" y="100101"/>
                  </a:lnTo>
                  <a:lnTo>
                    <a:pt x="288810" y="130225"/>
                  </a:lnTo>
                  <a:lnTo>
                    <a:pt x="319112" y="158242"/>
                  </a:lnTo>
                  <a:lnTo>
                    <a:pt x="387134" y="211683"/>
                  </a:lnTo>
                  <a:lnTo>
                    <a:pt x="417398" y="238963"/>
                  </a:lnTo>
                  <a:lnTo>
                    <a:pt x="440169" y="267868"/>
                  </a:lnTo>
                  <a:lnTo>
                    <a:pt x="451726" y="299313"/>
                  </a:lnTo>
                  <a:lnTo>
                    <a:pt x="448335" y="334251"/>
                  </a:lnTo>
                  <a:lnTo>
                    <a:pt x="480402" y="340575"/>
                  </a:lnTo>
                  <a:lnTo>
                    <a:pt x="492518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9414629" y="3843261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41" name="Google Shape;1141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43440" y="3336283"/>
              <a:ext cx="2414433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2" name="Google Shape;1142;p19"/>
            <p:cNvSpPr/>
            <p:nvPr/>
          </p:nvSpPr>
          <p:spPr>
            <a:xfrm>
              <a:off x="9241282" y="3366826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50"/>
                  </a:moveTo>
                  <a:lnTo>
                    <a:pt x="21640" y="340995"/>
                  </a:lnTo>
                  <a:lnTo>
                    <a:pt x="12433" y="338772"/>
                  </a:lnTo>
                  <a:lnTo>
                    <a:pt x="2959" y="348259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96"/>
                  </a:lnTo>
                  <a:lnTo>
                    <a:pt x="22275" y="360159"/>
                  </a:lnTo>
                  <a:lnTo>
                    <a:pt x="27012" y="355422"/>
                  </a:lnTo>
                  <a:lnTo>
                    <a:pt x="29895" y="349250"/>
                  </a:lnTo>
                  <a:close/>
                </a:path>
                <a:path extrusionOk="0" h="1173479" w="1287145">
                  <a:moveTo>
                    <a:pt x="62064" y="430479"/>
                  </a:moveTo>
                  <a:lnTo>
                    <a:pt x="49466" y="417880"/>
                  </a:lnTo>
                  <a:lnTo>
                    <a:pt x="39560" y="421640"/>
                  </a:lnTo>
                  <a:lnTo>
                    <a:pt x="27482" y="433705"/>
                  </a:lnTo>
                  <a:lnTo>
                    <a:pt x="30314" y="445452"/>
                  </a:lnTo>
                  <a:lnTo>
                    <a:pt x="40817" y="455955"/>
                  </a:lnTo>
                  <a:lnTo>
                    <a:pt x="48679" y="452285"/>
                  </a:lnTo>
                  <a:lnTo>
                    <a:pt x="54711" y="446252"/>
                  </a:lnTo>
                  <a:lnTo>
                    <a:pt x="60744" y="440220"/>
                  </a:lnTo>
                  <a:lnTo>
                    <a:pt x="62064" y="430479"/>
                  </a:lnTo>
                  <a:close/>
                </a:path>
                <a:path extrusionOk="0" h="1173479" w="1287145">
                  <a:moveTo>
                    <a:pt x="65646" y="260248"/>
                  </a:moveTo>
                  <a:lnTo>
                    <a:pt x="63055" y="234403"/>
                  </a:lnTo>
                  <a:lnTo>
                    <a:pt x="52057" y="195313"/>
                  </a:lnTo>
                  <a:lnTo>
                    <a:pt x="46329" y="146761"/>
                  </a:lnTo>
                  <a:lnTo>
                    <a:pt x="50050" y="94703"/>
                  </a:lnTo>
                  <a:lnTo>
                    <a:pt x="53771" y="47726"/>
                  </a:lnTo>
                  <a:lnTo>
                    <a:pt x="50749" y="13589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69" y="53492"/>
                  </a:lnTo>
                  <a:lnTo>
                    <a:pt x="31661" y="105244"/>
                  </a:lnTo>
                  <a:lnTo>
                    <a:pt x="34251" y="159524"/>
                  </a:lnTo>
                  <a:lnTo>
                    <a:pt x="26949" y="205663"/>
                  </a:lnTo>
                  <a:lnTo>
                    <a:pt x="17259" y="239674"/>
                  </a:lnTo>
                  <a:lnTo>
                    <a:pt x="19024" y="260985"/>
                  </a:lnTo>
                  <a:lnTo>
                    <a:pt x="46126" y="269049"/>
                  </a:lnTo>
                  <a:lnTo>
                    <a:pt x="65646" y="260248"/>
                  </a:lnTo>
                  <a:close/>
                </a:path>
                <a:path extrusionOk="0" h="1173479" w="1287145">
                  <a:moveTo>
                    <a:pt x="73139" y="741667"/>
                  </a:moveTo>
                  <a:lnTo>
                    <a:pt x="48463" y="709155"/>
                  </a:lnTo>
                  <a:lnTo>
                    <a:pt x="40703" y="637514"/>
                  </a:lnTo>
                  <a:lnTo>
                    <a:pt x="45440" y="585647"/>
                  </a:lnTo>
                  <a:lnTo>
                    <a:pt x="51269" y="536219"/>
                  </a:lnTo>
                  <a:lnTo>
                    <a:pt x="52387" y="501065"/>
                  </a:lnTo>
                  <a:lnTo>
                    <a:pt x="42913" y="491998"/>
                  </a:lnTo>
                  <a:lnTo>
                    <a:pt x="24587" y="516026"/>
                  </a:lnTo>
                  <a:lnTo>
                    <a:pt x="23444" y="556133"/>
                  </a:lnTo>
                  <a:lnTo>
                    <a:pt x="30238" y="607009"/>
                  </a:lnTo>
                  <a:lnTo>
                    <a:pt x="35763" y="663321"/>
                  </a:lnTo>
                  <a:lnTo>
                    <a:pt x="34518" y="719061"/>
                  </a:lnTo>
                  <a:lnTo>
                    <a:pt x="28803" y="772579"/>
                  </a:lnTo>
                  <a:lnTo>
                    <a:pt x="20993" y="825042"/>
                  </a:lnTo>
                  <a:lnTo>
                    <a:pt x="13487" y="877658"/>
                  </a:lnTo>
                  <a:lnTo>
                    <a:pt x="44729" y="861834"/>
                  </a:lnTo>
                  <a:lnTo>
                    <a:pt x="58229" y="824128"/>
                  </a:lnTo>
                  <a:lnTo>
                    <a:pt x="64262" y="779195"/>
                  </a:lnTo>
                  <a:lnTo>
                    <a:pt x="73139" y="741667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099" y="697344"/>
                  </a:lnTo>
                  <a:lnTo>
                    <a:pt x="439254" y="691019"/>
                  </a:lnTo>
                  <a:lnTo>
                    <a:pt x="433882" y="686765"/>
                  </a:lnTo>
                  <a:lnTo>
                    <a:pt x="425437" y="685203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74" y="699363"/>
                  </a:lnTo>
                  <a:lnTo>
                    <a:pt x="406361" y="707466"/>
                  </a:lnTo>
                  <a:lnTo>
                    <a:pt x="408597" y="715086"/>
                  </a:lnTo>
                  <a:lnTo>
                    <a:pt x="414261" y="721131"/>
                  </a:lnTo>
                  <a:lnTo>
                    <a:pt x="421741" y="725119"/>
                  </a:lnTo>
                  <a:lnTo>
                    <a:pt x="429412" y="726554"/>
                  </a:lnTo>
                  <a:lnTo>
                    <a:pt x="439077" y="726554"/>
                  </a:lnTo>
                  <a:lnTo>
                    <a:pt x="442937" y="716064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40" y="1092377"/>
                  </a:moveTo>
                  <a:lnTo>
                    <a:pt x="491032" y="1083945"/>
                  </a:lnTo>
                  <a:lnTo>
                    <a:pt x="474091" y="1061999"/>
                  </a:lnTo>
                  <a:lnTo>
                    <a:pt x="474192" y="1031582"/>
                  </a:lnTo>
                  <a:lnTo>
                    <a:pt x="473163" y="997737"/>
                  </a:lnTo>
                  <a:lnTo>
                    <a:pt x="471424" y="958367"/>
                  </a:lnTo>
                  <a:lnTo>
                    <a:pt x="476465" y="913142"/>
                  </a:lnTo>
                  <a:lnTo>
                    <a:pt x="480720" y="869746"/>
                  </a:lnTo>
                  <a:lnTo>
                    <a:pt x="476669" y="835875"/>
                  </a:lnTo>
                  <a:lnTo>
                    <a:pt x="456755" y="819238"/>
                  </a:lnTo>
                  <a:lnTo>
                    <a:pt x="439737" y="830592"/>
                  </a:lnTo>
                  <a:lnTo>
                    <a:pt x="444944" y="868959"/>
                  </a:lnTo>
                  <a:lnTo>
                    <a:pt x="458762" y="923112"/>
                  </a:lnTo>
                  <a:lnTo>
                    <a:pt x="467588" y="981837"/>
                  </a:lnTo>
                  <a:lnTo>
                    <a:pt x="466128" y="1036053"/>
                  </a:lnTo>
                  <a:lnTo>
                    <a:pt x="456806" y="1085075"/>
                  </a:lnTo>
                  <a:lnTo>
                    <a:pt x="437654" y="1130312"/>
                  </a:lnTo>
                  <a:lnTo>
                    <a:pt x="406654" y="1173124"/>
                  </a:lnTo>
                  <a:lnTo>
                    <a:pt x="440918" y="1163091"/>
                  </a:lnTo>
                  <a:lnTo>
                    <a:pt x="465861" y="1139609"/>
                  </a:lnTo>
                  <a:lnTo>
                    <a:pt x="495312" y="1112710"/>
                  </a:lnTo>
                  <a:lnTo>
                    <a:pt x="543140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86"/>
                  </a:lnTo>
                  <a:lnTo>
                    <a:pt x="1250442" y="27762"/>
                  </a:lnTo>
                  <a:lnTo>
                    <a:pt x="1245057" y="23507"/>
                  </a:lnTo>
                  <a:lnTo>
                    <a:pt x="1236624" y="21945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208"/>
                  </a:lnTo>
                  <a:lnTo>
                    <a:pt x="1219784" y="51828"/>
                  </a:lnTo>
                  <a:lnTo>
                    <a:pt x="1225448" y="57873"/>
                  </a:lnTo>
                  <a:lnTo>
                    <a:pt x="1232916" y="61861"/>
                  </a:lnTo>
                  <a:lnTo>
                    <a:pt x="1240599" y="63296"/>
                  </a:lnTo>
                  <a:lnTo>
                    <a:pt x="1250264" y="63296"/>
                  </a:lnTo>
                  <a:lnTo>
                    <a:pt x="1254125" y="52806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17" y="471144"/>
                  </a:lnTo>
                  <a:lnTo>
                    <a:pt x="1221663" y="444512"/>
                  </a:lnTo>
                  <a:lnTo>
                    <a:pt x="1217193" y="408876"/>
                  </a:lnTo>
                  <a:lnTo>
                    <a:pt x="1218946" y="371411"/>
                  </a:lnTo>
                  <a:lnTo>
                    <a:pt x="1217536" y="339255"/>
                  </a:lnTo>
                  <a:lnTo>
                    <a:pt x="1217193" y="298450"/>
                  </a:lnTo>
                  <a:lnTo>
                    <a:pt x="1224711" y="250482"/>
                  </a:lnTo>
                  <a:lnTo>
                    <a:pt x="1230020" y="205320"/>
                  </a:lnTo>
                  <a:lnTo>
                    <a:pt x="1223035" y="172999"/>
                  </a:lnTo>
                  <a:lnTo>
                    <a:pt x="1193673" y="163499"/>
                  </a:lnTo>
                  <a:lnTo>
                    <a:pt x="1177391" y="177457"/>
                  </a:lnTo>
                  <a:lnTo>
                    <a:pt x="1176807" y="209003"/>
                  </a:lnTo>
                  <a:lnTo>
                    <a:pt x="1185138" y="252107"/>
                  </a:lnTo>
                  <a:lnTo>
                    <a:pt x="1195666" y="300710"/>
                  </a:lnTo>
                  <a:lnTo>
                    <a:pt x="1201635" y="348805"/>
                  </a:lnTo>
                  <a:lnTo>
                    <a:pt x="1202626" y="399630"/>
                  </a:lnTo>
                  <a:lnTo>
                    <a:pt x="1197648" y="441147"/>
                  </a:lnTo>
                  <a:lnTo>
                    <a:pt x="1180160" y="478637"/>
                  </a:lnTo>
                  <a:lnTo>
                    <a:pt x="1130579" y="531266"/>
                  </a:lnTo>
                  <a:lnTo>
                    <a:pt x="1139520" y="531698"/>
                  </a:lnTo>
                  <a:lnTo>
                    <a:pt x="1165009" y="522820"/>
                  </a:lnTo>
                  <a:lnTo>
                    <a:pt x="1201635" y="508774"/>
                  </a:lnTo>
                  <a:lnTo>
                    <a:pt x="1244003" y="493661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43" name="Google Shape;1143;p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35676" y="3893765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1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34713" y="3249034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668112" y="3659610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6" name="Google Shape;1146;p19"/>
            <p:cNvSpPr/>
            <p:nvPr/>
          </p:nvSpPr>
          <p:spPr>
            <a:xfrm>
              <a:off x="17737044" y="9759303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17714148" y="9745837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17705536" y="9704725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49" name="Google Shape;1149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4" y="9801802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19"/>
            <p:cNvSpPr/>
            <p:nvPr/>
          </p:nvSpPr>
          <p:spPr>
            <a:xfrm>
              <a:off x="16774941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1" name="Google Shape;1151;p1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4" y="9789034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19"/>
            <p:cNvSpPr/>
            <p:nvPr/>
          </p:nvSpPr>
          <p:spPr>
            <a:xfrm>
              <a:off x="17569673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3" name="Google Shape;1153;p1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5" y="9809311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4" name="Google Shape;1154;p19"/>
            <p:cNvSpPr/>
            <p:nvPr/>
          </p:nvSpPr>
          <p:spPr>
            <a:xfrm>
              <a:off x="16800862" y="8638607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16751847" y="8553710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9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2127947" y="4193518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8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8" name="Google Shape;1158;p1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534307" y="6238134"/>
              <a:ext cx="15054348" cy="923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19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0" name="Google Shape;1160;p1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368439" y="1581755"/>
              <a:ext cx="5735661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7957873" y="7898076"/>
            <a:ext cx="12146738" cy="3410943"/>
            <a:chOff x="7957873" y="7898076"/>
            <a:chExt cx="12146738" cy="3410943"/>
          </a:xfrm>
        </p:grpSpPr>
        <p:sp>
          <p:nvSpPr>
            <p:cNvPr id="106" name="Google Shape;106;p2"/>
            <p:cNvSpPr/>
            <p:nvPr/>
          </p:nvSpPr>
          <p:spPr>
            <a:xfrm>
              <a:off x="7957873" y="10807115"/>
              <a:ext cx="7356475" cy="501650"/>
            </a:xfrm>
            <a:custGeom>
              <a:rect b="b" l="l" r="r" t="t"/>
              <a:pathLst>
                <a:path extrusionOk="0" h="501650" w="7356475">
                  <a:moveTo>
                    <a:pt x="2524765" y="0"/>
                  </a:moveTo>
                  <a:lnTo>
                    <a:pt x="0" y="438511"/>
                  </a:lnTo>
                  <a:lnTo>
                    <a:pt x="333522" y="501440"/>
                  </a:lnTo>
                  <a:lnTo>
                    <a:pt x="7356431" y="501440"/>
                  </a:lnTo>
                  <a:lnTo>
                    <a:pt x="6577677" y="118179"/>
                  </a:lnTo>
                  <a:lnTo>
                    <a:pt x="2524765" y="0"/>
                  </a:lnTo>
                  <a:close/>
                </a:path>
              </a:pathLst>
            </a:custGeom>
            <a:solidFill>
              <a:srgbClr val="BAB1E9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957873" y="8900254"/>
              <a:ext cx="2551430" cy="2345690"/>
            </a:xfrm>
            <a:custGeom>
              <a:rect b="b" l="l" r="r" t="t"/>
              <a:pathLst>
                <a:path extrusionOk="0" h="2345690" w="2551429">
                  <a:moveTo>
                    <a:pt x="2551341" y="0"/>
                  </a:moveTo>
                  <a:lnTo>
                    <a:pt x="0" y="481274"/>
                  </a:lnTo>
                  <a:lnTo>
                    <a:pt x="0" y="2345373"/>
                  </a:lnTo>
                  <a:lnTo>
                    <a:pt x="2524765" y="1906862"/>
                  </a:lnTo>
                  <a:lnTo>
                    <a:pt x="2551341" y="0"/>
                  </a:lnTo>
                  <a:close/>
                </a:path>
              </a:pathLst>
            </a:custGeom>
            <a:solidFill>
              <a:srgbClr val="D1C9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482639" y="8900254"/>
              <a:ext cx="1820545" cy="2408555"/>
            </a:xfrm>
            <a:custGeom>
              <a:rect b="b" l="l" r="r" t="t"/>
              <a:pathLst>
                <a:path extrusionOk="0" h="2408554" w="1820545">
                  <a:moveTo>
                    <a:pt x="26576" y="0"/>
                  </a:moveTo>
                  <a:lnTo>
                    <a:pt x="0" y="1906862"/>
                  </a:lnTo>
                  <a:lnTo>
                    <a:pt x="1675544" y="2408302"/>
                  </a:lnTo>
                  <a:lnTo>
                    <a:pt x="1820488" y="2408302"/>
                  </a:lnTo>
                  <a:lnTo>
                    <a:pt x="1820488" y="911341"/>
                  </a:lnTo>
                  <a:lnTo>
                    <a:pt x="26576" y="0"/>
                  </a:lnTo>
                  <a:close/>
                </a:path>
              </a:pathLst>
            </a:custGeom>
            <a:solidFill>
              <a:srgbClr val="C3BAFB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298267" y="9292259"/>
              <a:ext cx="2308225" cy="2016760"/>
            </a:xfrm>
            <a:custGeom>
              <a:rect b="b" l="l" r="r" t="t"/>
              <a:pathLst>
                <a:path extrusionOk="0" h="2016759" w="2308225">
                  <a:moveTo>
                    <a:pt x="2237283" y="0"/>
                  </a:moveTo>
                  <a:lnTo>
                    <a:pt x="0" y="527053"/>
                  </a:lnTo>
                  <a:lnTo>
                    <a:pt x="0" y="2016297"/>
                  </a:lnTo>
                  <a:lnTo>
                    <a:pt x="2307714" y="2016297"/>
                  </a:lnTo>
                  <a:lnTo>
                    <a:pt x="2237283" y="0"/>
                  </a:lnTo>
                  <a:close/>
                </a:path>
              </a:pathLst>
            </a:custGeom>
            <a:solidFill>
              <a:srgbClr val="D1C9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4535549" y="9292259"/>
              <a:ext cx="1306830" cy="2016760"/>
            </a:xfrm>
            <a:custGeom>
              <a:rect b="b" l="l" r="r" t="t"/>
              <a:pathLst>
                <a:path extrusionOk="0" h="2016759" w="1306830">
                  <a:moveTo>
                    <a:pt x="0" y="0"/>
                  </a:moveTo>
                  <a:lnTo>
                    <a:pt x="75787" y="2016297"/>
                  </a:lnTo>
                  <a:lnTo>
                    <a:pt x="1306227" y="2016297"/>
                  </a:lnTo>
                  <a:lnTo>
                    <a:pt x="1269026" y="92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BAFB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5659628" y="7898082"/>
              <a:ext cx="3173730" cy="989965"/>
            </a:xfrm>
            <a:custGeom>
              <a:rect b="b" l="l" r="r" t="t"/>
              <a:pathLst>
                <a:path extrusionOk="0" h="989965" w="3173730">
                  <a:moveTo>
                    <a:pt x="3153769" y="0"/>
                  </a:moveTo>
                  <a:lnTo>
                    <a:pt x="0" y="338821"/>
                  </a:lnTo>
                  <a:lnTo>
                    <a:pt x="41986" y="989359"/>
                  </a:lnTo>
                  <a:lnTo>
                    <a:pt x="3173509" y="740890"/>
                  </a:lnTo>
                  <a:lnTo>
                    <a:pt x="3153769" y="0"/>
                  </a:lnTo>
                  <a:close/>
                </a:path>
              </a:pathLst>
            </a:custGeom>
            <a:solidFill>
              <a:srgbClr val="C1C1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705966" y="8638973"/>
              <a:ext cx="4398645" cy="741680"/>
            </a:xfrm>
            <a:custGeom>
              <a:rect b="b" l="l" r="r" t="t"/>
              <a:pathLst>
                <a:path extrusionOk="0" h="741679" w="4398644">
                  <a:moveTo>
                    <a:pt x="3127169" y="0"/>
                  </a:moveTo>
                  <a:lnTo>
                    <a:pt x="0" y="251550"/>
                  </a:lnTo>
                  <a:lnTo>
                    <a:pt x="2781787" y="727707"/>
                  </a:lnTo>
                  <a:lnTo>
                    <a:pt x="4398133" y="741360"/>
                  </a:lnTo>
                  <a:lnTo>
                    <a:pt x="4398133" y="325432"/>
                  </a:lnTo>
                  <a:lnTo>
                    <a:pt x="3127169" y="0"/>
                  </a:lnTo>
                  <a:close/>
                </a:path>
              </a:pathLst>
            </a:custGeom>
            <a:solidFill>
              <a:srgbClr val="AAAA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813337" y="7898076"/>
              <a:ext cx="1290955" cy="1065530"/>
            </a:xfrm>
            <a:custGeom>
              <a:rect b="b" l="l" r="r" t="t"/>
              <a:pathLst>
                <a:path extrusionOk="0" h="1065529" w="1290955">
                  <a:moveTo>
                    <a:pt x="0" y="0"/>
                  </a:moveTo>
                  <a:lnTo>
                    <a:pt x="19799" y="740897"/>
                  </a:lnTo>
                  <a:lnTo>
                    <a:pt x="1290765" y="1065057"/>
                  </a:lnTo>
                  <a:lnTo>
                    <a:pt x="1290765" y="371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1727696" y="9151699"/>
            <a:ext cx="2134235" cy="199390"/>
          </a:xfrm>
          <a:custGeom>
            <a:rect b="b" l="l" r="r" t="t"/>
            <a:pathLst>
              <a:path extrusionOk="0" h="199390" w="2134235">
                <a:moveTo>
                  <a:pt x="922164" y="0"/>
                </a:moveTo>
                <a:lnTo>
                  <a:pt x="935657" y="1444"/>
                </a:lnTo>
                <a:lnTo>
                  <a:pt x="953484" y="5201"/>
                </a:lnTo>
                <a:lnTo>
                  <a:pt x="977231" y="6068"/>
                </a:lnTo>
                <a:lnTo>
                  <a:pt x="1007649" y="2166"/>
                </a:lnTo>
                <a:lnTo>
                  <a:pt x="1037178" y="287"/>
                </a:lnTo>
                <a:lnTo>
                  <a:pt x="1054946" y="8235"/>
                </a:lnTo>
                <a:lnTo>
                  <a:pt x="1050079" y="33813"/>
                </a:lnTo>
                <a:lnTo>
                  <a:pt x="1079689" y="34776"/>
                </a:lnTo>
                <a:lnTo>
                  <a:pt x="1108680" y="48456"/>
                </a:lnTo>
                <a:lnTo>
                  <a:pt x="1129005" y="70229"/>
                </a:lnTo>
                <a:lnTo>
                  <a:pt x="1132616" y="95470"/>
                </a:lnTo>
                <a:lnTo>
                  <a:pt x="1172079" y="97146"/>
                </a:lnTo>
                <a:lnTo>
                  <a:pt x="1208963" y="106722"/>
                </a:lnTo>
                <a:lnTo>
                  <a:pt x="1239862" y="119920"/>
                </a:lnTo>
                <a:lnTo>
                  <a:pt x="1261374" y="132463"/>
                </a:lnTo>
                <a:lnTo>
                  <a:pt x="1290839" y="133243"/>
                </a:lnTo>
                <a:lnTo>
                  <a:pt x="1328394" y="133773"/>
                </a:lnTo>
                <a:lnTo>
                  <a:pt x="1367104" y="133648"/>
                </a:lnTo>
                <a:lnTo>
                  <a:pt x="1400036" y="132463"/>
                </a:lnTo>
                <a:lnTo>
                  <a:pt x="1423218" y="134312"/>
                </a:lnTo>
                <a:lnTo>
                  <a:pt x="1438251" y="141557"/>
                </a:lnTo>
                <a:lnTo>
                  <a:pt x="1446556" y="151191"/>
                </a:lnTo>
                <a:lnTo>
                  <a:pt x="1449558" y="160208"/>
                </a:lnTo>
                <a:lnTo>
                  <a:pt x="1498049" y="159669"/>
                </a:lnTo>
                <a:lnTo>
                  <a:pt x="1555205" y="157743"/>
                </a:lnTo>
                <a:lnTo>
                  <a:pt x="1607410" y="153967"/>
                </a:lnTo>
                <a:lnTo>
                  <a:pt x="1641044" y="147880"/>
                </a:lnTo>
                <a:lnTo>
                  <a:pt x="1658448" y="144932"/>
                </a:lnTo>
                <a:lnTo>
                  <a:pt x="1735320" y="140871"/>
                </a:lnTo>
                <a:lnTo>
                  <a:pt x="1788429" y="139627"/>
                </a:lnTo>
                <a:lnTo>
                  <a:pt x="1847081" y="138819"/>
                </a:lnTo>
                <a:lnTo>
                  <a:pt x="1908098" y="138382"/>
                </a:lnTo>
                <a:lnTo>
                  <a:pt x="1968299" y="138249"/>
                </a:lnTo>
                <a:lnTo>
                  <a:pt x="2073539" y="138632"/>
                </a:lnTo>
                <a:lnTo>
                  <a:pt x="2096195" y="140250"/>
                </a:lnTo>
                <a:lnTo>
                  <a:pt x="2119099" y="146031"/>
                </a:lnTo>
                <a:lnTo>
                  <a:pt x="2134080" y="157360"/>
                </a:lnTo>
                <a:lnTo>
                  <a:pt x="2132966" y="175626"/>
                </a:lnTo>
                <a:lnTo>
                  <a:pt x="2092492" y="189506"/>
                </a:lnTo>
                <a:lnTo>
                  <a:pt x="2053001" y="193838"/>
                </a:lnTo>
                <a:lnTo>
                  <a:pt x="2004202" y="196698"/>
                </a:lnTo>
                <a:lnTo>
                  <a:pt x="1948743" y="198285"/>
                </a:lnTo>
                <a:lnTo>
                  <a:pt x="1889268" y="198799"/>
                </a:lnTo>
                <a:lnTo>
                  <a:pt x="1828426" y="198440"/>
                </a:lnTo>
                <a:lnTo>
                  <a:pt x="1768862" y="197408"/>
                </a:lnTo>
                <a:lnTo>
                  <a:pt x="1713223" y="195903"/>
                </a:lnTo>
                <a:lnTo>
                  <a:pt x="1664155" y="194123"/>
                </a:lnTo>
                <a:lnTo>
                  <a:pt x="1641034" y="187476"/>
                </a:lnTo>
                <a:lnTo>
                  <a:pt x="1614055" y="181792"/>
                </a:lnTo>
                <a:lnTo>
                  <a:pt x="1589840" y="179961"/>
                </a:lnTo>
                <a:lnTo>
                  <a:pt x="1553328" y="191811"/>
                </a:lnTo>
                <a:lnTo>
                  <a:pt x="1512451" y="194894"/>
                </a:lnTo>
                <a:lnTo>
                  <a:pt x="1464889" y="195279"/>
                </a:lnTo>
                <a:lnTo>
                  <a:pt x="1423146" y="194123"/>
                </a:lnTo>
                <a:lnTo>
                  <a:pt x="1372176" y="194213"/>
                </a:lnTo>
                <a:lnTo>
                  <a:pt x="1195935" y="193793"/>
                </a:lnTo>
                <a:lnTo>
                  <a:pt x="934177" y="192022"/>
                </a:lnTo>
                <a:lnTo>
                  <a:pt x="630665" y="188820"/>
                </a:lnTo>
                <a:lnTo>
                  <a:pt x="464615" y="186297"/>
                </a:lnTo>
                <a:lnTo>
                  <a:pt x="423481" y="185283"/>
                </a:lnTo>
                <a:lnTo>
                  <a:pt x="415982" y="184875"/>
                </a:lnTo>
                <a:lnTo>
                  <a:pt x="395812" y="189983"/>
                </a:lnTo>
                <a:lnTo>
                  <a:pt x="373475" y="191280"/>
                </a:lnTo>
                <a:lnTo>
                  <a:pt x="354234" y="188531"/>
                </a:lnTo>
                <a:lnTo>
                  <a:pt x="343349" y="181500"/>
                </a:lnTo>
                <a:lnTo>
                  <a:pt x="323174" y="184619"/>
                </a:lnTo>
                <a:lnTo>
                  <a:pt x="278793" y="186691"/>
                </a:lnTo>
                <a:lnTo>
                  <a:pt x="218576" y="187889"/>
                </a:lnTo>
                <a:lnTo>
                  <a:pt x="150895" y="188384"/>
                </a:lnTo>
                <a:lnTo>
                  <a:pt x="84119" y="188350"/>
                </a:lnTo>
                <a:lnTo>
                  <a:pt x="26618" y="187958"/>
                </a:lnTo>
                <a:lnTo>
                  <a:pt x="0" y="156840"/>
                </a:lnTo>
                <a:lnTo>
                  <a:pt x="17470" y="149168"/>
                </a:lnTo>
                <a:lnTo>
                  <a:pt x="61626" y="146752"/>
                </a:lnTo>
                <a:lnTo>
                  <a:pt x="120089" y="148119"/>
                </a:lnTo>
                <a:lnTo>
                  <a:pt x="180478" y="151799"/>
                </a:lnTo>
                <a:lnTo>
                  <a:pt x="230412" y="156319"/>
                </a:lnTo>
                <a:lnTo>
                  <a:pt x="257511" y="160208"/>
                </a:lnTo>
                <a:lnTo>
                  <a:pt x="284534" y="152579"/>
                </a:lnTo>
                <a:lnTo>
                  <a:pt x="329754" y="145721"/>
                </a:lnTo>
                <a:lnTo>
                  <a:pt x="381000" y="141483"/>
                </a:lnTo>
                <a:lnTo>
                  <a:pt x="426098" y="141715"/>
                </a:lnTo>
                <a:lnTo>
                  <a:pt x="438499" y="137379"/>
                </a:lnTo>
                <a:lnTo>
                  <a:pt x="485587" y="122929"/>
                </a:lnTo>
                <a:lnTo>
                  <a:pt x="550582" y="107035"/>
                </a:lnTo>
                <a:lnTo>
                  <a:pt x="577942" y="104190"/>
                </a:lnTo>
                <a:lnTo>
                  <a:pt x="604436" y="104620"/>
                </a:lnTo>
                <a:lnTo>
                  <a:pt x="633879" y="107513"/>
                </a:lnTo>
                <a:lnTo>
                  <a:pt x="643218" y="89649"/>
                </a:lnTo>
                <a:lnTo>
                  <a:pt x="670632" y="67350"/>
                </a:lnTo>
                <a:lnTo>
                  <a:pt x="705308" y="43625"/>
                </a:lnTo>
                <a:lnTo>
                  <a:pt x="736437" y="21483"/>
                </a:lnTo>
                <a:lnTo>
                  <a:pt x="765934" y="7100"/>
                </a:lnTo>
                <a:lnTo>
                  <a:pt x="799248" y="2447"/>
                </a:lnTo>
                <a:lnTo>
                  <a:pt x="830870" y="4229"/>
                </a:lnTo>
                <a:lnTo>
                  <a:pt x="855291" y="9152"/>
                </a:lnTo>
                <a:lnTo>
                  <a:pt x="866103" y="7456"/>
                </a:lnTo>
                <a:lnTo>
                  <a:pt x="880547" y="5915"/>
                </a:lnTo>
                <a:lnTo>
                  <a:pt x="896394" y="5221"/>
                </a:lnTo>
                <a:lnTo>
                  <a:pt x="911416" y="6069"/>
                </a:lnTo>
                <a:lnTo>
                  <a:pt x="922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5" name="Google Shape;115;p2"/>
          <p:cNvGrpSpPr/>
          <p:nvPr/>
        </p:nvGrpSpPr>
        <p:grpSpPr>
          <a:xfrm>
            <a:off x="12093940" y="0"/>
            <a:ext cx="8010221" cy="3086005"/>
            <a:chOff x="12093940" y="0"/>
            <a:chExt cx="8010221" cy="3086005"/>
          </a:xfrm>
        </p:grpSpPr>
        <p:sp>
          <p:nvSpPr>
            <p:cNvPr id="116" name="Google Shape;116;p2"/>
            <p:cNvSpPr/>
            <p:nvPr/>
          </p:nvSpPr>
          <p:spPr>
            <a:xfrm>
              <a:off x="18803046" y="0"/>
              <a:ext cx="1301115" cy="1132840"/>
            </a:xfrm>
            <a:custGeom>
              <a:rect b="b" l="l" r="r" t="t"/>
              <a:pathLst>
                <a:path extrusionOk="0" h="1132840" w="1301115">
                  <a:moveTo>
                    <a:pt x="0" y="0"/>
                  </a:moveTo>
                  <a:lnTo>
                    <a:pt x="46614" y="588350"/>
                  </a:lnTo>
                  <a:lnTo>
                    <a:pt x="1301054" y="1132800"/>
                  </a:lnTo>
                  <a:lnTo>
                    <a:pt x="1301054" y="329092"/>
                  </a:lnTo>
                  <a:lnTo>
                    <a:pt x="566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8DD9">
                <a:alpha val="1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4405810" y="0"/>
              <a:ext cx="4444365" cy="1540510"/>
            </a:xfrm>
            <a:custGeom>
              <a:rect b="b" l="l" r="r" t="t"/>
              <a:pathLst>
                <a:path extrusionOk="0" h="1540510" w="4444365">
                  <a:moveTo>
                    <a:pt x="3182092" y="0"/>
                  </a:moveTo>
                  <a:lnTo>
                    <a:pt x="0" y="715897"/>
                  </a:lnTo>
                  <a:lnTo>
                    <a:pt x="65302" y="1540124"/>
                  </a:lnTo>
                  <a:lnTo>
                    <a:pt x="4443855" y="588340"/>
                  </a:lnTo>
                  <a:lnTo>
                    <a:pt x="4397242" y="0"/>
                  </a:lnTo>
                  <a:lnTo>
                    <a:pt x="3182092" y="0"/>
                  </a:lnTo>
                  <a:close/>
                </a:path>
              </a:pathLst>
            </a:custGeom>
            <a:solidFill>
              <a:srgbClr val="AA9EF1">
                <a:alpha val="1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4469115" y="588346"/>
              <a:ext cx="5634990" cy="1447165"/>
            </a:xfrm>
            <a:custGeom>
              <a:rect b="b" l="l" r="r" t="t"/>
              <a:pathLst>
                <a:path extrusionOk="0" h="1447164" w="5634990">
                  <a:moveTo>
                    <a:pt x="4380541" y="0"/>
                  </a:moveTo>
                  <a:lnTo>
                    <a:pt x="0" y="926701"/>
                  </a:lnTo>
                  <a:lnTo>
                    <a:pt x="3079382" y="1446731"/>
                  </a:lnTo>
                  <a:lnTo>
                    <a:pt x="5634985" y="1242742"/>
                  </a:lnTo>
                  <a:lnTo>
                    <a:pt x="5634985" y="532525"/>
                  </a:lnTo>
                  <a:lnTo>
                    <a:pt x="4380541" y="0"/>
                  </a:lnTo>
                  <a:close/>
                </a:path>
              </a:pathLst>
            </a:custGeom>
            <a:solidFill>
              <a:srgbClr val="887DC5">
                <a:alpha val="1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093940" y="1330230"/>
              <a:ext cx="7188200" cy="1755775"/>
            </a:xfrm>
            <a:custGeom>
              <a:rect b="b" l="l" r="r" t="t"/>
              <a:pathLst>
                <a:path extrusionOk="0" h="1755775" w="7188200">
                  <a:moveTo>
                    <a:pt x="3474601" y="0"/>
                  </a:moveTo>
                  <a:lnTo>
                    <a:pt x="3423395" y="2789"/>
                  </a:lnTo>
                  <a:lnTo>
                    <a:pt x="3386017" y="10962"/>
                  </a:lnTo>
                  <a:lnTo>
                    <a:pt x="3349855" y="23329"/>
                  </a:lnTo>
                  <a:lnTo>
                    <a:pt x="3315779" y="40507"/>
                  </a:lnTo>
                  <a:lnTo>
                    <a:pt x="3284658" y="63112"/>
                  </a:lnTo>
                  <a:lnTo>
                    <a:pt x="3257363" y="91763"/>
                  </a:lnTo>
                  <a:lnTo>
                    <a:pt x="3234765" y="127075"/>
                  </a:lnTo>
                  <a:lnTo>
                    <a:pt x="3217733" y="169667"/>
                  </a:lnTo>
                  <a:lnTo>
                    <a:pt x="3207139" y="220154"/>
                  </a:lnTo>
                  <a:lnTo>
                    <a:pt x="3203851" y="279155"/>
                  </a:lnTo>
                  <a:lnTo>
                    <a:pt x="3208741" y="347286"/>
                  </a:lnTo>
                  <a:lnTo>
                    <a:pt x="3186864" y="341882"/>
                  </a:lnTo>
                  <a:lnTo>
                    <a:pt x="3136210" y="356312"/>
                  </a:lnTo>
                  <a:lnTo>
                    <a:pt x="3080944" y="398657"/>
                  </a:lnTo>
                  <a:lnTo>
                    <a:pt x="3053301" y="428148"/>
                  </a:lnTo>
                  <a:lnTo>
                    <a:pt x="3026568" y="462037"/>
                  </a:lnTo>
                  <a:lnTo>
                    <a:pt x="3001435" y="499464"/>
                  </a:lnTo>
                  <a:lnTo>
                    <a:pt x="2978587" y="539570"/>
                  </a:lnTo>
                  <a:lnTo>
                    <a:pt x="2958715" y="581494"/>
                  </a:lnTo>
                  <a:lnTo>
                    <a:pt x="2942505" y="624376"/>
                  </a:lnTo>
                  <a:lnTo>
                    <a:pt x="2930645" y="667356"/>
                  </a:lnTo>
                  <a:lnTo>
                    <a:pt x="2923824" y="709574"/>
                  </a:lnTo>
                  <a:lnTo>
                    <a:pt x="2922728" y="750169"/>
                  </a:lnTo>
                  <a:lnTo>
                    <a:pt x="2928047" y="788282"/>
                  </a:lnTo>
                  <a:lnTo>
                    <a:pt x="2940469" y="823053"/>
                  </a:lnTo>
                  <a:lnTo>
                    <a:pt x="2960680" y="853620"/>
                  </a:lnTo>
                  <a:lnTo>
                    <a:pt x="2989370" y="879125"/>
                  </a:lnTo>
                  <a:lnTo>
                    <a:pt x="2936114" y="866904"/>
                  </a:lnTo>
                  <a:lnTo>
                    <a:pt x="2887459" y="865555"/>
                  </a:lnTo>
                  <a:lnTo>
                    <a:pt x="2843346" y="873682"/>
                  </a:lnTo>
                  <a:lnTo>
                    <a:pt x="2803715" y="889891"/>
                  </a:lnTo>
                  <a:lnTo>
                    <a:pt x="2768508" y="912786"/>
                  </a:lnTo>
                  <a:lnTo>
                    <a:pt x="2737664" y="940971"/>
                  </a:lnTo>
                  <a:lnTo>
                    <a:pt x="2711126" y="973051"/>
                  </a:lnTo>
                  <a:lnTo>
                    <a:pt x="2688833" y="1007630"/>
                  </a:lnTo>
                  <a:lnTo>
                    <a:pt x="2670726" y="1043313"/>
                  </a:lnTo>
                  <a:lnTo>
                    <a:pt x="2646833" y="1112410"/>
                  </a:lnTo>
                  <a:lnTo>
                    <a:pt x="2638975" y="1169178"/>
                  </a:lnTo>
                  <a:lnTo>
                    <a:pt x="2607150" y="1178660"/>
                  </a:lnTo>
                  <a:lnTo>
                    <a:pt x="2586751" y="1199359"/>
                  </a:lnTo>
                  <a:lnTo>
                    <a:pt x="2573643" y="1227179"/>
                  </a:lnTo>
                  <a:lnTo>
                    <a:pt x="2563694" y="1258027"/>
                  </a:lnTo>
                  <a:lnTo>
                    <a:pt x="2552773" y="1287807"/>
                  </a:lnTo>
                  <a:lnTo>
                    <a:pt x="2536747" y="1312427"/>
                  </a:lnTo>
                  <a:lnTo>
                    <a:pt x="2511483" y="1327792"/>
                  </a:lnTo>
                  <a:lnTo>
                    <a:pt x="2472849" y="1329807"/>
                  </a:lnTo>
                  <a:lnTo>
                    <a:pt x="2417515" y="1332968"/>
                  </a:lnTo>
                  <a:lnTo>
                    <a:pt x="2375090" y="1354647"/>
                  </a:lnTo>
                  <a:lnTo>
                    <a:pt x="2344155" y="1389043"/>
                  </a:lnTo>
                  <a:lnTo>
                    <a:pt x="2323288" y="1430356"/>
                  </a:lnTo>
                  <a:lnTo>
                    <a:pt x="2311068" y="1472785"/>
                  </a:lnTo>
                  <a:lnTo>
                    <a:pt x="2306075" y="1510528"/>
                  </a:lnTo>
                  <a:lnTo>
                    <a:pt x="2268942" y="1510882"/>
                  </a:lnTo>
                  <a:lnTo>
                    <a:pt x="2224998" y="1511816"/>
                  </a:lnTo>
                  <a:lnTo>
                    <a:pt x="2063526" y="1516198"/>
                  </a:lnTo>
                  <a:lnTo>
                    <a:pt x="2003560" y="1517549"/>
                  </a:lnTo>
                  <a:lnTo>
                    <a:pt x="1942393" y="1518529"/>
                  </a:lnTo>
                  <a:lnTo>
                    <a:pt x="1881147" y="1518947"/>
                  </a:lnTo>
                  <a:lnTo>
                    <a:pt x="1820943" y="1518612"/>
                  </a:lnTo>
                  <a:lnTo>
                    <a:pt x="1762903" y="1517333"/>
                  </a:lnTo>
                  <a:lnTo>
                    <a:pt x="1708149" y="1514921"/>
                  </a:lnTo>
                  <a:lnTo>
                    <a:pt x="1657803" y="1511185"/>
                  </a:lnTo>
                  <a:lnTo>
                    <a:pt x="1612986" y="1505934"/>
                  </a:lnTo>
                  <a:lnTo>
                    <a:pt x="1574820" y="1498978"/>
                  </a:lnTo>
                  <a:lnTo>
                    <a:pt x="1508142" y="1471764"/>
                  </a:lnTo>
                  <a:lnTo>
                    <a:pt x="1488234" y="1466875"/>
                  </a:lnTo>
                  <a:lnTo>
                    <a:pt x="1463495" y="1464309"/>
                  </a:lnTo>
                  <a:lnTo>
                    <a:pt x="1434212" y="1463859"/>
                  </a:lnTo>
                  <a:lnTo>
                    <a:pt x="1400676" y="1465313"/>
                  </a:lnTo>
                  <a:lnTo>
                    <a:pt x="1322001" y="1473101"/>
                  </a:lnTo>
                  <a:lnTo>
                    <a:pt x="1277441" y="1479015"/>
                  </a:lnTo>
                  <a:lnTo>
                    <a:pt x="1229784" y="1485998"/>
                  </a:lnTo>
                  <a:lnTo>
                    <a:pt x="1179320" y="1493838"/>
                  </a:lnTo>
                  <a:lnTo>
                    <a:pt x="1013982" y="1520416"/>
                  </a:lnTo>
                  <a:lnTo>
                    <a:pt x="955184" y="1529597"/>
                  </a:lnTo>
                  <a:lnTo>
                    <a:pt x="895026" y="1538588"/>
                  </a:lnTo>
                  <a:lnTo>
                    <a:pt x="833796" y="1547182"/>
                  </a:lnTo>
                  <a:lnTo>
                    <a:pt x="771786" y="1555168"/>
                  </a:lnTo>
                  <a:lnTo>
                    <a:pt x="709282" y="1562338"/>
                  </a:lnTo>
                  <a:lnTo>
                    <a:pt x="646576" y="1568481"/>
                  </a:lnTo>
                  <a:lnTo>
                    <a:pt x="583956" y="1573389"/>
                  </a:lnTo>
                  <a:lnTo>
                    <a:pt x="521712" y="1576852"/>
                  </a:lnTo>
                  <a:lnTo>
                    <a:pt x="460133" y="1578661"/>
                  </a:lnTo>
                  <a:lnTo>
                    <a:pt x="438169" y="1576673"/>
                  </a:lnTo>
                  <a:lnTo>
                    <a:pt x="408807" y="1571320"/>
                  </a:lnTo>
                  <a:lnTo>
                    <a:pt x="373479" y="1563513"/>
                  </a:lnTo>
                  <a:lnTo>
                    <a:pt x="290641" y="1544195"/>
                  </a:lnTo>
                  <a:lnTo>
                    <a:pt x="245991" y="1534510"/>
                  </a:lnTo>
                  <a:lnTo>
                    <a:pt x="201094" y="1526025"/>
                  </a:lnTo>
                  <a:lnTo>
                    <a:pt x="157379" y="1519653"/>
                  </a:lnTo>
                  <a:lnTo>
                    <a:pt x="116277" y="1516309"/>
                  </a:lnTo>
                  <a:lnTo>
                    <a:pt x="79217" y="1516905"/>
                  </a:lnTo>
                  <a:lnTo>
                    <a:pt x="47629" y="1522354"/>
                  </a:lnTo>
                  <a:lnTo>
                    <a:pt x="22944" y="1533570"/>
                  </a:lnTo>
                  <a:lnTo>
                    <a:pt x="6591" y="1551466"/>
                  </a:lnTo>
                  <a:lnTo>
                    <a:pt x="0" y="1576955"/>
                  </a:lnTo>
                  <a:lnTo>
                    <a:pt x="4600" y="1610952"/>
                  </a:lnTo>
                  <a:lnTo>
                    <a:pt x="26532" y="1651914"/>
                  </a:lnTo>
                  <a:lnTo>
                    <a:pt x="65629" y="1682964"/>
                  </a:lnTo>
                  <a:lnTo>
                    <a:pt x="120270" y="1705137"/>
                  </a:lnTo>
                  <a:lnTo>
                    <a:pt x="188834" y="1719470"/>
                  </a:lnTo>
                  <a:lnTo>
                    <a:pt x="227830" y="1724020"/>
                  </a:lnTo>
                  <a:lnTo>
                    <a:pt x="269699" y="1726999"/>
                  </a:lnTo>
                  <a:lnTo>
                    <a:pt x="314238" y="1728535"/>
                  </a:lnTo>
                  <a:lnTo>
                    <a:pt x="361243" y="1728760"/>
                  </a:lnTo>
                  <a:lnTo>
                    <a:pt x="410514" y="1727801"/>
                  </a:lnTo>
                  <a:lnTo>
                    <a:pt x="461846" y="1725790"/>
                  </a:lnTo>
                  <a:lnTo>
                    <a:pt x="515037" y="1722854"/>
                  </a:lnTo>
                  <a:lnTo>
                    <a:pt x="569885" y="1719124"/>
                  </a:lnTo>
                  <a:lnTo>
                    <a:pt x="626186" y="1714730"/>
                  </a:lnTo>
                  <a:lnTo>
                    <a:pt x="683739" y="1709801"/>
                  </a:lnTo>
                  <a:lnTo>
                    <a:pt x="742340" y="1704465"/>
                  </a:lnTo>
                  <a:lnTo>
                    <a:pt x="983173" y="1681660"/>
                  </a:lnTo>
                  <a:lnTo>
                    <a:pt x="1043976" y="1676240"/>
                  </a:lnTo>
                  <a:lnTo>
                    <a:pt x="1104610" y="1671192"/>
                  </a:lnTo>
                  <a:lnTo>
                    <a:pt x="1125356" y="1662037"/>
                  </a:lnTo>
                  <a:lnTo>
                    <a:pt x="1156537" y="1653535"/>
                  </a:lnTo>
                  <a:lnTo>
                    <a:pt x="1196692" y="1645786"/>
                  </a:lnTo>
                  <a:lnTo>
                    <a:pt x="1244362" y="1638887"/>
                  </a:lnTo>
                  <a:lnTo>
                    <a:pt x="1298085" y="1632936"/>
                  </a:lnTo>
                  <a:lnTo>
                    <a:pt x="1356404" y="1628032"/>
                  </a:lnTo>
                  <a:lnTo>
                    <a:pt x="1417857" y="1624271"/>
                  </a:lnTo>
                  <a:lnTo>
                    <a:pt x="1480984" y="1621754"/>
                  </a:lnTo>
                  <a:lnTo>
                    <a:pt x="1544326" y="1620577"/>
                  </a:lnTo>
                  <a:lnTo>
                    <a:pt x="1606422" y="1620838"/>
                  </a:lnTo>
                  <a:lnTo>
                    <a:pt x="1665813" y="1622637"/>
                  </a:lnTo>
                  <a:lnTo>
                    <a:pt x="1721038" y="1626070"/>
                  </a:lnTo>
                  <a:lnTo>
                    <a:pt x="1770638" y="1631236"/>
                  </a:lnTo>
                  <a:lnTo>
                    <a:pt x="1813152" y="1638233"/>
                  </a:lnTo>
                  <a:lnTo>
                    <a:pt x="1871084" y="1658113"/>
                  </a:lnTo>
                  <a:lnTo>
                    <a:pt x="1900005" y="1691000"/>
                  </a:lnTo>
                  <a:lnTo>
                    <a:pt x="1928516" y="1706856"/>
                  </a:lnTo>
                  <a:lnTo>
                    <a:pt x="1967092" y="1719122"/>
                  </a:lnTo>
                  <a:lnTo>
                    <a:pt x="2013706" y="1728159"/>
                  </a:lnTo>
                  <a:lnTo>
                    <a:pt x="2066335" y="1734329"/>
                  </a:lnTo>
                  <a:lnTo>
                    <a:pt x="2122954" y="1737995"/>
                  </a:lnTo>
                  <a:lnTo>
                    <a:pt x="2181537" y="1739519"/>
                  </a:lnTo>
                  <a:lnTo>
                    <a:pt x="2240061" y="1739262"/>
                  </a:lnTo>
                  <a:lnTo>
                    <a:pt x="2296499" y="1737588"/>
                  </a:lnTo>
                  <a:lnTo>
                    <a:pt x="2348827" y="1734857"/>
                  </a:lnTo>
                  <a:lnTo>
                    <a:pt x="2395021" y="1731432"/>
                  </a:lnTo>
                  <a:lnTo>
                    <a:pt x="4453562" y="1739966"/>
                  </a:lnTo>
                  <a:lnTo>
                    <a:pt x="5138796" y="1739947"/>
                  </a:lnTo>
                  <a:lnTo>
                    <a:pt x="5445035" y="1738490"/>
                  </a:lnTo>
                  <a:lnTo>
                    <a:pt x="5605388" y="1736656"/>
                  </a:lnTo>
                  <a:lnTo>
                    <a:pt x="5674190" y="1735204"/>
                  </a:lnTo>
                  <a:lnTo>
                    <a:pt x="5730165" y="1732823"/>
                  </a:lnTo>
                  <a:lnTo>
                    <a:pt x="5741610" y="1731432"/>
                  </a:lnTo>
                  <a:lnTo>
                    <a:pt x="5775941" y="1748571"/>
                  </a:lnTo>
                  <a:lnTo>
                    <a:pt x="5818221" y="1755591"/>
                  </a:lnTo>
                  <a:lnTo>
                    <a:pt x="5864931" y="1753670"/>
                  </a:lnTo>
                  <a:lnTo>
                    <a:pt x="5912552" y="1743982"/>
                  </a:lnTo>
                  <a:lnTo>
                    <a:pt x="5957568" y="1727707"/>
                  </a:lnTo>
                  <a:lnTo>
                    <a:pt x="5996460" y="1706018"/>
                  </a:lnTo>
                  <a:lnTo>
                    <a:pt x="6025711" y="1680095"/>
                  </a:lnTo>
                  <a:lnTo>
                    <a:pt x="6041802" y="1651112"/>
                  </a:lnTo>
                  <a:lnTo>
                    <a:pt x="6051184" y="1657664"/>
                  </a:lnTo>
                  <a:lnTo>
                    <a:pt x="6093815" y="1668862"/>
                  </a:lnTo>
                  <a:lnTo>
                    <a:pt x="6163973" y="1677707"/>
                  </a:lnTo>
                  <a:lnTo>
                    <a:pt x="6207765" y="1681320"/>
                  </a:lnTo>
                  <a:lnTo>
                    <a:pt x="6256508" y="1684430"/>
                  </a:lnTo>
                  <a:lnTo>
                    <a:pt x="6309556" y="1687067"/>
                  </a:lnTo>
                  <a:lnTo>
                    <a:pt x="6366267" y="1689258"/>
                  </a:lnTo>
                  <a:lnTo>
                    <a:pt x="6425995" y="1691034"/>
                  </a:lnTo>
                  <a:lnTo>
                    <a:pt x="6488098" y="1692421"/>
                  </a:lnTo>
                  <a:lnTo>
                    <a:pt x="6551931" y="1693450"/>
                  </a:lnTo>
                  <a:lnTo>
                    <a:pt x="6616851" y="1694148"/>
                  </a:lnTo>
                  <a:lnTo>
                    <a:pt x="6682213" y="1694544"/>
                  </a:lnTo>
                  <a:lnTo>
                    <a:pt x="6747373" y="1694668"/>
                  </a:lnTo>
                  <a:lnTo>
                    <a:pt x="6811687" y="1694546"/>
                  </a:lnTo>
                  <a:lnTo>
                    <a:pt x="6874512" y="1694209"/>
                  </a:lnTo>
                  <a:lnTo>
                    <a:pt x="6993116" y="1693001"/>
                  </a:lnTo>
                  <a:lnTo>
                    <a:pt x="7098035" y="1691272"/>
                  </a:lnTo>
                  <a:lnTo>
                    <a:pt x="7135820" y="1678418"/>
                  </a:lnTo>
                  <a:lnTo>
                    <a:pt x="7161609" y="1649421"/>
                  </a:lnTo>
                  <a:lnTo>
                    <a:pt x="7177470" y="1606583"/>
                  </a:lnTo>
                  <a:lnTo>
                    <a:pt x="7185470" y="1552205"/>
                  </a:lnTo>
                  <a:lnTo>
                    <a:pt x="7187677" y="1488588"/>
                  </a:lnTo>
                  <a:lnTo>
                    <a:pt x="7182100" y="1468559"/>
                  </a:lnTo>
                  <a:lnTo>
                    <a:pt x="7140767" y="1434599"/>
                  </a:lnTo>
                  <a:lnTo>
                    <a:pt x="7066484" y="1408248"/>
                  </a:lnTo>
                  <a:lnTo>
                    <a:pt x="7019719" y="1397731"/>
                  </a:lnTo>
                  <a:lnTo>
                    <a:pt x="6967997" y="1388881"/>
                  </a:lnTo>
                  <a:lnTo>
                    <a:pt x="6912411" y="1381621"/>
                  </a:lnTo>
                  <a:lnTo>
                    <a:pt x="6854055" y="1375873"/>
                  </a:lnTo>
                  <a:lnTo>
                    <a:pt x="6794021" y="1371559"/>
                  </a:lnTo>
                  <a:lnTo>
                    <a:pt x="6733404" y="1368599"/>
                  </a:lnTo>
                  <a:lnTo>
                    <a:pt x="6673296" y="1366918"/>
                  </a:lnTo>
                  <a:lnTo>
                    <a:pt x="6614792" y="1366435"/>
                  </a:lnTo>
                  <a:lnTo>
                    <a:pt x="6558984" y="1367073"/>
                  </a:lnTo>
                  <a:lnTo>
                    <a:pt x="6506966" y="1368754"/>
                  </a:lnTo>
                  <a:lnTo>
                    <a:pt x="6459831" y="1371400"/>
                  </a:lnTo>
                  <a:lnTo>
                    <a:pt x="6418673" y="1374933"/>
                  </a:lnTo>
                  <a:lnTo>
                    <a:pt x="6358662" y="1384346"/>
                  </a:lnTo>
                  <a:lnTo>
                    <a:pt x="6341995" y="1390070"/>
                  </a:lnTo>
                  <a:lnTo>
                    <a:pt x="6320576" y="1376060"/>
                  </a:lnTo>
                  <a:lnTo>
                    <a:pt x="6288565" y="1365899"/>
                  </a:lnTo>
                  <a:lnTo>
                    <a:pt x="6247628" y="1359197"/>
                  </a:lnTo>
                  <a:lnTo>
                    <a:pt x="6199434" y="1355562"/>
                  </a:lnTo>
                  <a:lnTo>
                    <a:pt x="6145649" y="1354604"/>
                  </a:lnTo>
                  <a:lnTo>
                    <a:pt x="6087943" y="1355934"/>
                  </a:lnTo>
                  <a:lnTo>
                    <a:pt x="6027982" y="1359160"/>
                  </a:lnTo>
                  <a:lnTo>
                    <a:pt x="5967433" y="1363891"/>
                  </a:lnTo>
                  <a:lnTo>
                    <a:pt x="5907966" y="1369739"/>
                  </a:lnTo>
                  <a:lnTo>
                    <a:pt x="5851248" y="1376311"/>
                  </a:lnTo>
                  <a:lnTo>
                    <a:pt x="5798946" y="1383219"/>
                  </a:lnTo>
                  <a:lnTo>
                    <a:pt x="5752728" y="1390070"/>
                  </a:lnTo>
                  <a:lnTo>
                    <a:pt x="5732216" y="1375844"/>
                  </a:lnTo>
                  <a:lnTo>
                    <a:pt x="5665053" y="1332991"/>
                  </a:lnTo>
                  <a:lnTo>
                    <a:pt x="5619491" y="1305769"/>
                  </a:lnTo>
                  <a:lnTo>
                    <a:pt x="5566668" y="1275620"/>
                  </a:lnTo>
                  <a:lnTo>
                    <a:pt x="5507128" y="1243246"/>
                  </a:lnTo>
                  <a:lnTo>
                    <a:pt x="5441417" y="1209350"/>
                  </a:lnTo>
                  <a:lnTo>
                    <a:pt x="5401631" y="1193008"/>
                  </a:lnTo>
                  <a:lnTo>
                    <a:pt x="5356811" y="1180797"/>
                  </a:lnTo>
                  <a:lnTo>
                    <a:pt x="5307923" y="1172333"/>
                  </a:lnTo>
                  <a:lnTo>
                    <a:pt x="5255931" y="1167233"/>
                  </a:lnTo>
                  <a:lnTo>
                    <a:pt x="5201801" y="1165113"/>
                  </a:lnTo>
                  <a:lnTo>
                    <a:pt x="5146499" y="1165588"/>
                  </a:lnTo>
                  <a:lnTo>
                    <a:pt x="5090991" y="1168275"/>
                  </a:lnTo>
                  <a:lnTo>
                    <a:pt x="5036242" y="1172790"/>
                  </a:lnTo>
                  <a:lnTo>
                    <a:pt x="4983218" y="1178750"/>
                  </a:lnTo>
                  <a:lnTo>
                    <a:pt x="4932883" y="1185769"/>
                  </a:lnTo>
                  <a:lnTo>
                    <a:pt x="4886205" y="1193465"/>
                  </a:lnTo>
                  <a:lnTo>
                    <a:pt x="4844148" y="1201453"/>
                  </a:lnTo>
                  <a:lnTo>
                    <a:pt x="4807678" y="1209350"/>
                  </a:lnTo>
                  <a:lnTo>
                    <a:pt x="4809946" y="1184223"/>
                  </a:lnTo>
                  <a:lnTo>
                    <a:pt x="4811358" y="1154054"/>
                  </a:lnTo>
                  <a:lnTo>
                    <a:pt x="4811672" y="1119329"/>
                  </a:lnTo>
                  <a:lnTo>
                    <a:pt x="4810647" y="1080535"/>
                  </a:lnTo>
                  <a:lnTo>
                    <a:pt x="4808042" y="1038159"/>
                  </a:lnTo>
                  <a:lnTo>
                    <a:pt x="4803616" y="992689"/>
                  </a:lnTo>
                  <a:lnTo>
                    <a:pt x="4797129" y="944612"/>
                  </a:lnTo>
                  <a:lnTo>
                    <a:pt x="4788338" y="894414"/>
                  </a:lnTo>
                  <a:lnTo>
                    <a:pt x="4777004" y="842584"/>
                  </a:lnTo>
                  <a:lnTo>
                    <a:pt x="4762884" y="789608"/>
                  </a:lnTo>
                  <a:lnTo>
                    <a:pt x="4745738" y="735972"/>
                  </a:lnTo>
                  <a:lnTo>
                    <a:pt x="4725325" y="682166"/>
                  </a:lnTo>
                  <a:lnTo>
                    <a:pt x="4701404" y="628674"/>
                  </a:lnTo>
                  <a:lnTo>
                    <a:pt x="4673733" y="575986"/>
                  </a:lnTo>
                  <a:lnTo>
                    <a:pt x="4642071" y="524587"/>
                  </a:lnTo>
                  <a:lnTo>
                    <a:pt x="4606178" y="474965"/>
                  </a:lnTo>
                  <a:lnTo>
                    <a:pt x="4565813" y="427607"/>
                  </a:lnTo>
                  <a:lnTo>
                    <a:pt x="4508757" y="370298"/>
                  </a:lnTo>
                  <a:lnTo>
                    <a:pt x="4458103" y="327769"/>
                  </a:lnTo>
                  <a:lnTo>
                    <a:pt x="4413223" y="298347"/>
                  </a:lnTo>
                  <a:lnTo>
                    <a:pt x="4373489" y="280359"/>
                  </a:lnTo>
                  <a:lnTo>
                    <a:pt x="4306950" y="271991"/>
                  </a:lnTo>
                  <a:lnTo>
                    <a:pt x="4278889" y="278265"/>
                  </a:lnTo>
                  <a:lnTo>
                    <a:pt x="4253463" y="289280"/>
                  </a:lnTo>
                  <a:lnTo>
                    <a:pt x="4230045" y="303363"/>
                  </a:lnTo>
                  <a:lnTo>
                    <a:pt x="4186719" y="334039"/>
                  </a:lnTo>
                  <a:lnTo>
                    <a:pt x="4165556" y="347286"/>
                  </a:lnTo>
                  <a:lnTo>
                    <a:pt x="4140497" y="313450"/>
                  </a:lnTo>
                  <a:lnTo>
                    <a:pt x="4103529" y="282824"/>
                  </a:lnTo>
                  <a:lnTo>
                    <a:pt x="4057325" y="255498"/>
                  </a:lnTo>
                  <a:lnTo>
                    <a:pt x="4004555" y="231563"/>
                  </a:lnTo>
                  <a:lnTo>
                    <a:pt x="3947891" y="211110"/>
                  </a:lnTo>
                  <a:lnTo>
                    <a:pt x="3890004" y="194229"/>
                  </a:lnTo>
                  <a:lnTo>
                    <a:pt x="3833564" y="181010"/>
                  </a:lnTo>
                  <a:lnTo>
                    <a:pt x="3781244" y="171545"/>
                  </a:lnTo>
                  <a:lnTo>
                    <a:pt x="3735713" y="165924"/>
                  </a:lnTo>
                  <a:lnTo>
                    <a:pt x="3699644" y="164238"/>
                  </a:lnTo>
                  <a:lnTo>
                    <a:pt x="3675707" y="166576"/>
                  </a:lnTo>
                  <a:lnTo>
                    <a:pt x="3654321" y="124791"/>
                  </a:lnTo>
                  <a:lnTo>
                    <a:pt x="3628217" y="86535"/>
                  </a:lnTo>
                  <a:lnTo>
                    <a:pt x="3597293" y="53368"/>
                  </a:lnTo>
                  <a:lnTo>
                    <a:pt x="3561449" y="26849"/>
                  </a:lnTo>
                  <a:lnTo>
                    <a:pt x="3520586" y="8540"/>
                  </a:lnTo>
                  <a:lnTo>
                    <a:pt x="3474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3978033" y="1766084"/>
              <a:ext cx="3784600" cy="1304925"/>
            </a:xfrm>
            <a:custGeom>
              <a:rect b="b" l="l" r="r" t="t"/>
              <a:pathLst>
                <a:path extrusionOk="0" h="1304925" w="3784600">
                  <a:moveTo>
                    <a:pt x="1520191" y="0"/>
                  </a:moveTo>
                  <a:lnTo>
                    <a:pt x="1510194" y="4962"/>
                  </a:lnTo>
                  <a:lnTo>
                    <a:pt x="1508232" y="21931"/>
                  </a:lnTo>
                  <a:lnTo>
                    <a:pt x="1506760" y="32601"/>
                  </a:lnTo>
                  <a:lnTo>
                    <a:pt x="1484477" y="94438"/>
                  </a:lnTo>
                  <a:lnTo>
                    <a:pt x="1481671" y="101597"/>
                  </a:lnTo>
                  <a:lnTo>
                    <a:pt x="1479476" y="108929"/>
                  </a:lnTo>
                  <a:lnTo>
                    <a:pt x="1467415" y="159897"/>
                  </a:lnTo>
                  <a:lnTo>
                    <a:pt x="1458031" y="208779"/>
                  </a:lnTo>
                  <a:lnTo>
                    <a:pt x="1452934" y="257105"/>
                  </a:lnTo>
                  <a:lnTo>
                    <a:pt x="1453737" y="306407"/>
                  </a:lnTo>
                  <a:lnTo>
                    <a:pt x="1462050" y="358216"/>
                  </a:lnTo>
                  <a:lnTo>
                    <a:pt x="1464672" y="370008"/>
                  </a:lnTo>
                  <a:lnTo>
                    <a:pt x="1467056" y="381844"/>
                  </a:lnTo>
                  <a:lnTo>
                    <a:pt x="1473598" y="417632"/>
                  </a:lnTo>
                  <a:lnTo>
                    <a:pt x="1478280" y="441662"/>
                  </a:lnTo>
                  <a:lnTo>
                    <a:pt x="1480953" y="453618"/>
                  </a:lnTo>
                  <a:lnTo>
                    <a:pt x="1484363" y="467786"/>
                  </a:lnTo>
                  <a:lnTo>
                    <a:pt x="1485578" y="476680"/>
                  </a:lnTo>
                  <a:lnTo>
                    <a:pt x="1483473" y="479396"/>
                  </a:lnTo>
                  <a:lnTo>
                    <a:pt x="1475932" y="471045"/>
                  </a:lnTo>
                  <a:lnTo>
                    <a:pt x="1451159" y="435775"/>
                  </a:lnTo>
                  <a:lnTo>
                    <a:pt x="1436238" y="415568"/>
                  </a:lnTo>
                  <a:lnTo>
                    <a:pt x="1403273" y="377710"/>
                  </a:lnTo>
                  <a:lnTo>
                    <a:pt x="1354575" y="344215"/>
                  </a:lnTo>
                  <a:lnTo>
                    <a:pt x="1349517" y="349355"/>
                  </a:lnTo>
                  <a:lnTo>
                    <a:pt x="1361998" y="395879"/>
                  </a:lnTo>
                  <a:lnTo>
                    <a:pt x="1369572" y="444007"/>
                  </a:lnTo>
                  <a:lnTo>
                    <a:pt x="1372886" y="492916"/>
                  </a:lnTo>
                  <a:lnTo>
                    <a:pt x="1372582" y="541781"/>
                  </a:lnTo>
                  <a:lnTo>
                    <a:pt x="1368361" y="605348"/>
                  </a:lnTo>
                  <a:lnTo>
                    <a:pt x="1368333" y="620801"/>
                  </a:lnTo>
                  <a:lnTo>
                    <a:pt x="1368916" y="636190"/>
                  </a:lnTo>
                  <a:lnTo>
                    <a:pt x="1371238" y="680479"/>
                  </a:lnTo>
                  <a:lnTo>
                    <a:pt x="1371373" y="690204"/>
                  </a:lnTo>
                  <a:lnTo>
                    <a:pt x="1369510" y="707313"/>
                  </a:lnTo>
                  <a:lnTo>
                    <a:pt x="1365320" y="699703"/>
                  </a:lnTo>
                  <a:lnTo>
                    <a:pt x="1360908" y="681584"/>
                  </a:lnTo>
                  <a:lnTo>
                    <a:pt x="1358378" y="667166"/>
                  </a:lnTo>
                  <a:lnTo>
                    <a:pt x="1354474" y="631019"/>
                  </a:lnTo>
                  <a:lnTo>
                    <a:pt x="1352238" y="613090"/>
                  </a:lnTo>
                  <a:lnTo>
                    <a:pt x="1349406" y="595215"/>
                  </a:lnTo>
                  <a:lnTo>
                    <a:pt x="1342733" y="562467"/>
                  </a:lnTo>
                  <a:lnTo>
                    <a:pt x="1341362" y="556611"/>
                  </a:lnTo>
                  <a:lnTo>
                    <a:pt x="1340048" y="553522"/>
                  </a:lnTo>
                  <a:lnTo>
                    <a:pt x="1338884" y="554928"/>
                  </a:lnTo>
                  <a:lnTo>
                    <a:pt x="1338491" y="556498"/>
                  </a:lnTo>
                  <a:lnTo>
                    <a:pt x="1339463" y="559711"/>
                  </a:lnTo>
                  <a:lnTo>
                    <a:pt x="1340578" y="564909"/>
                  </a:lnTo>
                  <a:lnTo>
                    <a:pt x="1346601" y="587053"/>
                  </a:lnTo>
                  <a:lnTo>
                    <a:pt x="1348800" y="596243"/>
                  </a:lnTo>
                  <a:lnTo>
                    <a:pt x="1349565" y="602193"/>
                  </a:lnTo>
                  <a:lnTo>
                    <a:pt x="1348040" y="602776"/>
                  </a:lnTo>
                  <a:lnTo>
                    <a:pt x="1309538" y="564395"/>
                  </a:lnTo>
                  <a:lnTo>
                    <a:pt x="1272644" y="523946"/>
                  </a:lnTo>
                  <a:lnTo>
                    <a:pt x="1237633" y="481717"/>
                  </a:lnTo>
                  <a:lnTo>
                    <a:pt x="1204782" y="437996"/>
                  </a:lnTo>
                  <a:lnTo>
                    <a:pt x="1174366" y="393069"/>
                  </a:lnTo>
                  <a:lnTo>
                    <a:pt x="1157417" y="375087"/>
                  </a:lnTo>
                  <a:lnTo>
                    <a:pt x="1152327" y="387349"/>
                  </a:lnTo>
                  <a:lnTo>
                    <a:pt x="1154249" y="414455"/>
                  </a:lnTo>
                  <a:lnTo>
                    <a:pt x="1158337" y="441007"/>
                  </a:lnTo>
                  <a:lnTo>
                    <a:pt x="1161147" y="456359"/>
                  </a:lnTo>
                  <a:lnTo>
                    <a:pt x="1163480" y="465771"/>
                  </a:lnTo>
                  <a:lnTo>
                    <a:pt x="1166139" y="475097"/>
                  </a:lnTo>
                  <a:lnTo>
                    <a:pt x="1172203" y="495089"/>
                  </a:lnTo>
                  <a:lnTo>
                    <a:pt x="1175192" y="505850"/>
                  </a:lnTo>
                  <a:lnTo>
                    <a:pt x="1181059" y="556997"/>
                  </a:lnTo>
                  <a:lnTo>
                    <a:pt x="1181066" y="571739"/>
                  </a:lnTo>
                  <a:lnTo>
                    <a:pt x="1180569" y="608388"/>
                  </a:lnTo>
                  <a:lnTo>
                    <a:pt x="1182170" y="643547"/>
                  </a:lnTo>
                  <a:lnTo>
                    <a:pt x="1181654" y="678445"/>
                  </a:lnTo>
                  <a:lnTo>
                    <a:pt x="1176403" y="706195"/>
                  </a:lnTo>
                  <a:lnTo>
                    <a:pt x="1163438" y="712652"/>
                  </a:lnTo>
                  <a:lnTo>
                    <a:pt x="1159487" y="709531"/>
                  </a:lnTo>
                  <a:lnTo>
                    <a:pt x="1154759" y="704099"/>
                  </a:lnTo>
                  <a:lnTo>
                    <a:pt x="1149416" y="696988"/>
                  </a:lnTo>
                  <a:lnTo>
                    <a:pt x="1130981" y="671479"/>
                  </a:lnTo>
                  <a:lnTo>
                    <a:pt x="1118507" y="657849"/>
                  </a:lnTo>
                  <a:lnTo>
                    <a:pt x="1088849" y="708724"/>
                  </a:lnTo>
                  <a:lnTo>
                    <a:pt x="1082864" y="755244"/>
                  </a:lnTo>
                  <a:lnTo>
                    <a:pt x="1080246" y="802177"/>
                  </a:lnTo>
                  <a:lnTo>
                    <a:pt x="1079555" y="848519"/>
                  </a:lnTo>
                  <a:lnTo>
                    <a:pt x="1079839" y="856922"/>
                  </a:lnTo>
                  <a:lnTo>
                    <a:pt x="1080639" y="867123"/>
                  </a:lnTo>
                  <a:lnTo>
                    <a:pt x="1085216" y="910499"/>
                  </a:lnTo>
                  <a:lnTo>
                    <a:pt x="1086273" y="926342"/>
                  </a:lnTo>
                  <a:lnTo>
                    <a:pt x="1085219" y="934018"/>
                  </a:lnTo>
                  <a:lnTo>
                    <a:pt x="1081032" y="929743"/>
                  </a:lnTo>
                  <a:lnTo>
                    <a:pt x="1074974" y="917476"/>
                  </a:lnTo>
                  <a:lnTo>
                    <a:pt x="1069387" y="904742"/>
                  </a:lnTo>
                  <a:lnTo>
                    <a:pt x="1064107" y="891680"/>
                  </a:lnTo>
                  <a:lnTo>
                    <a:pt x="1049770" y="855035"/>
                  </a:lnTo>
                  <a:lnTo>
                    <a:pt x="1039606" y="832210"/>
                  </a:lnTo>
                  <a:lnTo>
                    <a:pt x="1012803" y="791218"/>
                  </a:lnTo>
                  <a:lnTo>
                    <a:pt x="998647" y="783666"/>
                  </a:lnTo>
                  <a:lnTo>
                    <a:pt x="995672" y="789151"/>
                  </a:lnTo>
                  <a:lnTo>
                    <a:pt x="995120" y="792188"/>
                  </a:lnTo>
                  <a:lnTo>
                    <a:pt x="998050" y="805289"/>
                  </a:lnTo>
                  <a:lnTo>
                    <a:pt x="992410" y="791232"/>
                  </a:lnTo>
                  <a:lnTo>
                    <a:pt x="968794" y="758137"/>
                  </a:lnTo>
                  <a:lnTo>
                    <a:pt x="942506" y="745732"/>
                  </a:lnTo>
                  <a:lnTo>
                    <a:pt x="933985" y="740480"/>
                  </a:lnTo>
                  <a:lnTo>
                    <a:pt x="926673" y="733692"/>
                  </a:lnTo>
                  <a:lnTo>
                    <a:pt x="920185" y="725903"/>
                  </a:lnTo>
                  <a:lnTo>
                    <a:pt x="907257" y="708063"/>
                  </a:lnTo>
                  <a:lnTo>
                    <a:pt x="903519" y="703791"/>
                  </a:lnTo>
                  <a:lnTo>
                    <a:pt x="883364" y="685390"/>
                  </a:lnTo>
                  <a:lnTo>
                    <a:pt x="870149" y="683945"/>
                  </a:lnTo>
                  <a:lnTo>
                    <a:pt x="862691" y="697739"/>
                  </a:lnTo>
                  <a:lnTo>
                    <a:pt x="859805" y="725057"/>
                  </a:lnTo>
                  <a:lnTo>
                    <a:pt x="859054" y="758156"/>
                  </a:lnTo>
                  <a:lnTo>
                    <a:pt x="860338" y="786702"/>
                  </a:lnTo>
                  <a:lnTo>
                    <a:pt x="865441" y="814209"/>
                  </a:lnTo>
                  <a:lnTo>
                    <a:pt x="876345" y="837885"/>
                  </a:lnTo>
                  <a:lnTo>
                    <a:pt x="878135" y="840463"/>
                  </a:lnTo>
                  <a:lnTo>
                    <a:pt x="865747" y="834787"/>
                  </a:lnTo>
                  <a:lnTo>
                    <a:pt x="849573" y="827772"/>
                  </a:lnTo>
                  <a:lnTo>
                    <a:pt x="832188" y="822575"/>
                  </a:lnTo>
                  <a:lnTo>
                    <a:pt x="818651" y="823890"/>
                  </a:lnTo>
                  <a:lnTo>
                    <a:pt x="814024" y="836409"/>
                  </a:lnTo>
                  <a:lnTo>
                    <a:pt x="814695" y="845132"/>
                  </a:lnTo>
                  <a:lnTo>
                    <a:pt x="822065" y="870570"/>
                  </a:lnTo>
                  <a:lnTo>
                    <a:pt x="824047" y="880269"/>
                  </a:lnTo>
                  <a:lnTo>
                    <a:pt x="814010" y="924548"/>
                  </a:lnTo>
                  <a:lnTo>
                    <a:pt x="791119" y="964268"/>
                  </a:lnTo>
                  <a:lnTo>
                    <a:pt x="786769" y="972552"/>
                  </a:lnTo>
                  <a:lnTo>
                    <a:pt x="783010" y="980841"/>
                  </a:lnTo>
                  <a:lnTo>
                    <a:pt x="780055" y="988052"/>
                  </a:lnTo>
                  <a:lnTo>
                    <a:pt x="777642" y="1000521"/>
                  </a:lnTo>
                  <a:lnTo>
                    <a:pt x="775455" y="1010012"/>
                  </a:lnTo>
                  <a:lnTo>
                    <a:pt x="771642" y="1017058"/>
                  </a:lnTo>
                  <a:lnTo>
                    <a:pt x="764196" y="1021179"/>
                  </a:lnTo>
                  <a:lnTo>
                    <a:pt x="751111" y="1021897"/>
                  </a:lnTo>
                  <a:lnTo>
                    <a:pt x="748637" y="1021726"/>
                  </a:lnTo>
                  <a:lnTo>
                    <a:pt x="722259" y="1017810"/>
                  </a:lnTo>
                  <a:lnTo>
                    <a:pt x="703642" y="1016579"/>
                  </a:lnTo>
                  <a:lnTo>
                    <a:pt x="688325" y="1018793"/>
                  </a:lnTo>
                  <a:lnTo>
                    <a:pt x="680815" y="1026622"/>
                  </a:lnTo>
                  <a:lnTo>
                    <a:pt x="680753" y="1036921"/>
                  </a:lnTo>
                  <a:lnTo>
                    <a:pt x="683500" y="1048121"/>
                  </a:lnTo>
                  <a:lnTo>
                    <a:pt x="688061" y="1059798"/>
                  </a:lnTo>
                  <a:lnTo>
                    <a:pt x="699687" y="1085332"/>
                  </a:lnTo>
                  <a:lnTo>
                    <a:pt x="702144" y="1091783"/>
                  </a:lnTo>
                  <a:lnTo>
                    <a:pt x="703853" y="1097805"/>
                  </a:lnTo>
                  <a:lnTo>
                    <a:pt x="706286" y="1113732"/>
                  </a:lnTo>
                  <a:lnTo>
                    <a:pt x="704868" y="1124996"/>
                  </a:lnTo>
                  <a:lnTo>
                    <a:pt x="698068" y="1129753"/>
                  </a:lnTo>
                  <a:lnTo>
                    <a:pt x="684359" y="1126160"/>
                  </a:lnTo>
                  <a:lnTo>
                    <a:pt x="666850" y="1118042"/>
                  </a:lnTo>
                  <a:lnTo>
                    <a:pt x="649214" y="1110170"/>
                  </a:lnTo>
                  <a:lnTo>
                    <a:pt x="548586" y="1066637"/>
                  </a:lnTo>
                  <a:lnTo>
                    <a:pt x="538638" y="1063257"/>
                  </a:lnTo>
                  <a:lnTo>
                    <a:pt x="538349" y="1065148"/>
                  </a:lnTo>
                  <a:lnTo>
                    <a:pt x="553232" y="1079582"/>
                  </a:lnTo>
                  <a:lnTo>
                    <a:pt x="561793" y="1089594"/>
                  </a:lnTo>
                  <a:lnTo>
                    <a:pt x="566884" y="1099905"/>
                  </a:lnTo>
                  <a:lnTo>
                    <a:pt x="565328" y="1109324"/>
                  </a:lnTo>
                  <a:lnTo>
                    <a:pt x="558256" y="1116481"/>
                  </a:lnTo>
                  <a:lnTo>
                    <a:pt x="548440" y="1122622"/>
                  </a:lnTo>
                  <a:lnTo>
                    <a:pt x="536835" y="1128069"/>
                  </a:lnTo>
                  <a:lnTo>
                    <a:pt x="515037" y="1136927"/>
                  </a:lnTo>
                  <a:lnTo>
                    <a:pt x="506157" y="1140820"/>
                  </a:lnTo>
                  <a:lnTo>
                    <a:pt x="498170" y="1144962"/>
                  </a:lnTo>
                  <a:lnTo>
                    <a:pt x="491487" y="1149494"/>
                  </a:lnTo>
                  <a:lnTo>
                    <a:pt x="485881" y="1154032"/>
                  </a:lnTo>
                  <a:lnTo>
                    <a:pt x="472054" y="1171490"/>
                  </a:lnTo>
                  <a:lnTo>
                    <a:pt x="467288" y="1176914"/>
                  </a:lnTo>
                  <a:lnTo>
                    <a:pt x="405704" y="1206937"/>
                  </a:lnTo>
                  <a:lnTo>
                    <a:pt x="349880" y="1218457"/>
                  </a:lnTo>
                  <a:lnTo>
                    <a:pt x="292569" y="1223259"/>
                  </a:lnTo>
                  <a:lnTo>
                    <a:pt x="237475" y="1224220"/>
                  </a:lnTo>
                  <a:lnTo>
                    <a:pt x="224560" y="1225135"/>
                  </a:lnTo>
                  <a:lnTo>
                    <a:pt x="211827" y="1227549"/>
                  </a:lnTo>
                  <a:lnTo>
                    <a:pt x="199213" y="1230961"/>
                  </a:lnTo>
                  <a:lnTo>
                    <a:pt x="168891" y="1240289"/>
                  </a:lnTo>
                  <a:lnTo>
                    <a:pt x="159948" y="1242559"/>
                  </a:lnTo>
                  <a:lnTo>
                    <a:pt x="150933" y="1244305"/>
                  </a:lnTo>
                  <a:lnTo>
                    <a:pt x="121877" y="1247025"/>
                  </a:lnTo>
                  <a:lnTo>
                    <a:pt x="92997" y="1246680"/>
                  </a:lnTo>
                  <a:lnTo>
                    <a:pt x="64173" y="1244283"/>
                  </a:lnTo>
                  <a:lnTo>
                    <a:pt x="0" y="1236442"/>
                  </a:lnTo>
                  <a:lnTo>
                    <a:pt x="16975" y="1255961"/>
                  </a:lnTo>
                  <a:lnTo>
                    <a:pt x="84586" y="1283656"/>
                  </a:lnTo>
                  <a:lnTo>
                    <a:pt x="131227" y="1292547"/>
                  </a:lnTo>
                  <a:lnTo>
                    <a:pt x="183763" y="1298609"/>
                  </a:lnTo>
                  <a:lnTo>
                    <a:pt x="240196" y="1302200"/>
                  </a:lnTo>
                  <a:lnTo>
                    <a:pt x="298530" y="1303676"/>
                  </a:lnTo>
                  <a:lnTo>
                    <a:pt x="356767" y="1303395"/>
                  </a:lnTo>
                  <a:lnTo>
                    <a:pt x="412911" y="1301714"/>
                  </a:lnTo>
                  <a:lnTo>
                    <a:pt x="464964" y="1298989"/>
                  </a:lnTo>
                  <a:lnTo>
                    <a:pt x="510929" y="1295579"/>
                  </a:lnTo>
                  <a:lnTo>
                    <a:pt x="1999285" y="1302648"/>
                  </a:lnTo>
                  <a:lnTo>
                    <a:pt x="3098254" y="1304367"/>
                  </a:lnTo>
                  <a:lnTo>
                    <a:pt x="3497739" y="1303085"/>
                  </a:lnTo>
                  <a:lnTo>
                    <a:pt x="3692843" y="1301238"/>
                  </a:lnTo>
                  <a:lnTo>
                    <a:pt x="3784310" y="1299506"/>
                  </a:lnTo>
                  <a:lnTo>
                    <a:pt x="3769929" y="1273206"/>
                  </a:lnTo>
                  <a:lnTo>
                    <a:pt x="3760265" y="1253935"/>
                  </a:lnTo>
                  <a:lnTo>
                    <a:pt x="3751928" y="1234019"/>
                  </a:lnTo>
                  <a:lnTo>
                    <a:pt x="3745502" y="1212997"/>
                  </a:lnTo>
                  <a:lnTo>
                    <a:pt x="3735723" y="1194997"/>
                  </a:lnTo>
                  <a:lnTo>
                    <a:pt x="3719754" y="1187665"/>
                  </a:lnTo>
                  <a:lnTo>
                    <a:pt x="3699790" y="1187421"/>
                  </a:lnTo>
                  <a:lnTo>
                    <a:pt x="3678023" y="1190687"/>
                  </a:lnTo>
                  <a:lnTo>
                    <a:pt x="3665917" y="1192800"/>
                  </a:lnTo>
                  <a:lnTo>
                    <a:pt x="3660142" y="1193503"/>
                  </a:lnTo>
                  <a:lnTo>
                    <a:pt x="3640890" y="1196376"/>
                  </a:lnTo>
                  <a:lnTo>
                    <a:pt x="3621394" y="1200150"/>
                  </a:lnTo>
                  <a:lnTo>
                    <a:pt x="3601707" y="1204532"/>
                  </a:lnTo>
                  <a:lnTo>
                    <a:pt x="3548497" y="1216996"/>
                  </a:lnTo>
                  <a:lnTo>
                    <a:pt x="3515105" y="1223445"/>
                  </a:lnTo>
                  <a:lnTo>
                    <a:pt x="3481944" y="1227198"/>
                  </a:lnTo>
                  <a:lnTo>
                    <a:pt x="3449253" y="1226879"/>
                  </a:lnTo>
                  <a:lnTo>
                    <a:pt x="3401991" y="1218976"/>
                  </a:lnTo>
                  <a:lnTo>
                    <a:pt x="3356794" y="1204291"/>
                  </a:lnTo>
                  <a:lnTo>
                    <a:pt x="3313872" y="1183781"/>
                  </a:lnTo>
                  <a:lnTo>
                    <a:pt x="3273438" y="1158403"/>
                  </a:lnTo>
                  <a:lnTo>
                    <a:pt x="3235705" y="1129113"/>
                  </a:lnTo>
                  <a:lnTo>
                    <a:pt x="3190355" y="1084071"/>
                  </a:lnTo>
                  <a:lnTo>
                    <a:pt x="3180395" y="1074020"/>
                  </a:lnTo>
                  <a:lnTo>
                    <a:pt x="3145708" y="1048014"/>
                  </a:lnTo>
                  <a:lnTo>
                    <a:pt x="3079331" y="1041228"/>
                  </a:lnTo>
                  <a:lnTo>
                    <a:pt x="3025663" y="1037301"/>
                  </a:lnTo>
                  <a:lnTo>
                    <a:pt x="2977194" y="1034810"/>
                  </a:lnTo>
                  <a:lnTo>
                    <a:pt x="2928685" y="1033320"/>
                  </a:lnTo>
                  <a:lnTo>
                    <a:pt x="2878678" y="1032825"/>
                  </a:lnTo>
                  <a:lnTo>
                    <a:pt x="2865830" y="1033915"/>
                  </a:lnTo>
                  <a:lnTo>
                    <a:pt x="2857047" y="1033876"/>
                  </a:lnTo>
                  <a:lnTo>
                    <a:pt x="2849414" y="1032240"/>
                  </a:lnTo>
                  <a:lnTo>
                    <a:pt x="2844644" y="1028099"/>
                  </a:lnTo>
                  <a:lnTo>
                    <a:pt x="2842650" y="1023993"/>
                  </a:lnTo>
                  <a:lnTo>
                    <a:pt x="2838959" y="998282"/>
                  </a:lnTo>
                  <a:lnTo>
                    <a:pt x="2833125" y="993542"/>
                  </a:lnTo>
                  <a:lnTo>
                    <a:pt x="2788314" y="981357"/>
                  </a:lnTo>
                  <a:lnTo>
                    <a:pt x="2759407" y="979931"/>
                  </a:lnTo>
                  <a:lnTo>
                    <a:pt x="2747663" y="980349"/>
                  </a:lnTo>
                  <a:lnTo>
                    <a:pt x="2715625" y="982022"/>
                  </a:lnTo>
                  <a:lnTo>
                    <a:pt x="2695315" y="981660"/>
                  </a:lnTo>
                  <a:lnTo>
                    <a:pt x="2674954" y="978569"/>
                  </a:lnTo>
                  <a:lnTo>
                    <a:pt x="2654431" y="971390"/>
                  </a:lnTo>
                  <a:lnTo>
                    <a:pt x="2636827" y="946750"/>
                  </a:lnTo>
                  <a:lnTo>
                    <a:pt x="2642243" y="908947"/>
                  </a:lnTo>
                  <a:lnTo>
                    <a:pt x="2661660" y="866982"/>
                  </a:lnTo>
                  <a:lnTo>
                    <a:pt x="2686057" y="829857"/>
                  </a:lnTo>
                  <a:lnTo>
                    <a:pt x="2728957" y="790982"/>
                  </a:lnTo>
                  <a:lnTo>
                    <a:pt x="2738510" y="782250"/>
                  </a:lnTo>
                  <a:lnTo>
                    <a:pt x="2704290" y="749348"/>
                  </a:lnTo>
                  <a:lnTo>
                    <a:pt x="2682490" y="740120"/>
                  </a:lnTo>
                  <a:lnTo>
                    <a:pt x="2665395" y="730317"/>
                  </a:lnTo>
                  <a:lnTo>
                    <a:pt x="2644842" y="714872"/>
                  </a:lnTo>
                  <a:lnTo>
                    <a:pt x="2626573" y="697283"/>
                  </a:lnTo>
                  <a:lnTo>
                    <a:pt x="2616329" y="681048"/>
                  </a:lnTo>
                  <a:lnTo>
                    <a:pt x="2611138" y="667954"/>
                  </a:lnTo>
                  <a:lnTo>
                    <a:pt x="2604907" y="659589"/>
                  </a:lnTo>
                  <a:lnTo>
                    <a:pt x="2597153" y="653993"/>
                  </a:lnTo>
                  <a:lnTo>
                    <a:pt x="2587392" y="649208"/>
                  </a:lnTo>
                  <a:lnTo>
                    <a:pt x="2578037" y="644900"/>
                  </a:lnTo>
                  <a:lnTo>
                    <a:pt x="2567069" y="638885"/>
                  </a:lnTo>
                  <a:lnTo>
                    <a:pt x="2541234" y="606725"/>
                  </a:lnTo>
                  <a:lnTo>
                    <a:pt x="2542118" y="599193"/>
                  </a:lnTo>
                  <a:lnTo>
                    <a:pt x="2545370" y="594230"/>
                  </a:lnTo>
                  <a:lnTo>
                    <a:pt x="2552235" y="594211"/>
                  </a:lnTo>
                  <a:lnTo>
                    <a:pt x="2557207" y="590383"/>
                  </a:lnTo>
                  <a:lnTo>
                    <a:pt x="2534790" y="556392"/>
                  </a:lnTo>
                  <a:lnTo>
                    <a:pt x="2495433" y="536235"/>
                  </a:lnTo>
                  <a:lnTo>
                    <a:pt x="2477108" y="536245"/>
                  </a:lnTo>
                  <a:lnTo>
                    <a:pt x="2445642" y="538387"/>
                  </a:lnTo>
                  <a:lnTo>
                    <a:pt x="2440588" y="538387"/>
                  </a:lnTo>
                  <a:lnTo>
                    <a:pt x="2397869" y="536223"/>
                  </a:lnTo>
                  <a:lnTo>
                    <a:pt x="2339974" y="527397"/>
                  </a:lnTo>
                  <a:lnTo>
                    <a:pt x="2312034" y="497442"/>
                  </a:lnTo>
                  <a:lnTo>
                    <a:pt x="2313658" y="480219"/>
                  </a:lnTo>
                  <a:lnTo>
                    <a:pt x="2317331" y="462321"/>
                  </a:lnTo>
                  <a:lnTo>
                    <a:pt x="2326447" y="426844"/>
                  </a:lnTo>
                  <a:lnTo>
                    <a:pt x="2328245" y="418575"/>
                  </a:lnTo>
                  <a:lnTo>
                    <a:pt x="2329531" y="410791"/>
                  </a:lnTo>
                  <a:lnTo>
                    <a:pt x="2333262" y="378317"/>
                  </a:lnTo>
                  <a:lnTo>
                    <a:pt x="2331998" y="354591"/>
                  </a:lnTo>
                  <a:lnTo>
                    <a:pt x="2322481" y="335339"/>
                  </a:lnTo>
                  <a:lnTo>
                    <a:pt x="2300586" y="322772"/>
                  </a:lnTo>
                  <a:lnTo>
                    <a:pt x="2284117" y="317866"/>
                  </a:lnTo>
                  <a:lnTo>
                    <a:pt x="2276520" y="331481"/>
                  </a:lnTo>
                  <a:lnTo>
                    <a:pt x="2272038" y="338876"/>
                  </a:lnTo>
                  <a:lnTo>
                    <a:pt x="2251479" y="371172"/>
                  </a:lnTo>
                  <a:lnTo>
                    <a:pt x="2223181" y="428023"/>
                  </a:lnTo>
                  <a:lnTo>
                    <a:pt x="2206729" y="467323"/>
                  </a:lnTo>
                  <a:lnTo>
                    <a:pt x="2191333" y="507159"/>
                  </a:lnTo>
                  <a:lnTo>
                    <a:pt x="2163917" y="581177"/>
                  </a:lnTo>
                  <a:lnTo>
                    <a:pt x="2151049" y="614932"/>
                  </a:lnTo>
                  <a:lnTo>
                    <a:pt x="2123072" y="681343"/>
                  </a:lnTo>
                  <a:lnTo>
                    <a:pt x="2098789" y="728263"/>
                  </a:lnTo>
                  <a:lnTo>
                    <a:pt x="2070524" y="770670"/>
                  </a:lnTo>
                  <a:lnTo>
                    <a:pt x="2037577" y="807739"/>
                  </a:lnTo>
                  <a:lnTo>
                    <a:pt x="1999244" y="838642"/>
                  </a:lnTo>
                  <a:lnTo>
                    <a:pt x="1954825" y="862553"/>
                  </a:lnTo>
                  <a:lnTo>
                    <a:pt x="1903618" y="878646"/>
                  </a:lnTo>
                  <a:lnTo>
                    <a:pt x="1898803" y="879691"/>
                  </a:lnTo>
                  <a:lnTo>
                    <a:pt x="1887386" y="882656"/>
                  </a:lnTo>
                  <a:lnTo>
                    <a:pt x="1859556" y="889234"/>
                  </a:lnTo>
                  <a:lnTo>
                    <a:pt x="1831725" y="891914"/>
                  </a:lnTo>
                  <a:lnTo>
                    <a:pt x="1809200" y="885417"/>
                  </a:lnTo>
                  <a:lnTo>
                    <a:pt x="1797287" y="864468"/>
                  </a:lnTo>
                  <a:lnTo>
                    <a:pt x="1794136" y="825271"/>
                  </a:lnTo>
                  <a:lnTo>
                    <a:pt x="1796078" y="785648"/>
                  </a:lnTo>
                  <a:lnTo>
                    <a:pt x="1801368" y="745997"/>
                  </a:lnTo>
                  <a:lnTo>
                    <a:pt x="1814418" y="671891"/>
                  </a:lnTo>
                  <a:lnTo>
                    <a:pt x="1823048" y="615673"/>
                  </a:lnTo>
                  <a:lnTo>
                    <a:pt x="1829561" y="559636"/>
                  </a:lnTo>
                  <a:lnTo>
                    <a:pt x="1832785" y="503386"/>
                  </a:lnTo>
                  <a:lnTo>
                    <a:pt x="1831549" y="446529"/>
                  </a:lnTo>
                  <a:lnTo>
                    <a:pt x="1830937" y="429497"/>
                  </a:lnTo>
                  <a:lnTo>
                    <a:pt x="1829371" y="411253"/>
                  </a:lnTo>
                  <a:lnTo>
                    <a:pt x="1826143" y="400829"/>
                  </a:lnTo>
                  <a:lnTo>
                    <a:pt x="1820621" y="409609"/>
                  </a:lnTo>
                  <a:lnTo>
                    <a:pt x="1805035" y="457178"/>
                  </a:lnTo>
                  <a:lnTo>
                    <a:pt x="1801599" y="468492"/>
                  </a:lnTo>
                  <a:lnTo>
                    <a:pt x="1789665" y="513533"/>
                  </a:lnTo>
                  <a:lnTo>
                    <a:pt x="1780594" y="547099"/>
                  </a:lnTo>
                  <a:lnTo>
                    <a:pt x="1747816" y="665145"/>
                  </a:lnTo>
                  <a:lnTo>
                    <a:pt x="1733940" y="716243"/>
                  </a:lnTo>
                  <a:lnTo>
                    <a:pt x="1720691" y="767497"/>
                  </a:lnTo>
                  <a:lnTo>
                    <a:pt x="1708383" y="818982"/>
                  </a:lnTo>
                  <a:lnTo>
                    <a:pt x="1704405" y="822623"/>
                  </a:lnTo>
                  <a:lnTo>
                    <a:pt x="1702385" y="798206"/>
                  </a:lnTo>
                  <a:lnTo>
                    <a:pt x="1701664" y="761037"/>
                  </a:lnTo>
                  <a:lnTo>
                    <a:pt x="1701586" y="726425"/>
                  </a:lnTo>
                  <a:lnTo>
                    <a:pt x="1701279" y="700832"/>
                  </a:lnTo>
                  <a:lnTo>
                    <a:pt x="1700461" y="681670"/>
                  </a:lnTo>
                  <a:lnTo>
                    <a:pt x="1699305" y="662529"/>
                  </a:lnTo>
                  <a:lnTo>
                    <a:pt x="1696273" y="618431"/>
                  </a:lnTo>
                  <a:lnTo>
                    <a:pt x="1694278" y="568747"/>
                  </a:lnTo>
                  <a:lnTo>
                    <a:pt x="1694354" y="519467"/>
                  </a:lnTo>
                  <a:lnTo>
                    <a:pt x="1696107" y="470410"/>
                  </a:lnTo>
                  <a:lnTo>
                    <a:pt x="1699143" y="421395"/>
                  </a:lnTo>
                  <a:lnTo>
                    <a:pt x="1703071" y="372243"/>
                  </a:lnTo>
                  <a:lnTo>
                    <a:pt x="1707497" y="322772"/>
                  </a:lnTo>
                  <a:lnTo>
                    <a:pt x="1711453" y="284223"/>
                  </a:lnTo>
                  <a:lnTo>
                    <a:pt x="1712368" y="263393"/>
                  </a:lnTo>
                  <a:lnTo>
                    <a:pt x="1710861" y="242922"/>
                  </a:lnTo>
                  <a:lnTo>
                    <a:pt x="1705724" y="222940"/>
                  </a:lnTo>
                  <a:lnTo>
                    <a:pt x="1703321" y="215984"/>
                  </a:lnTo>
                  <a:lnTo>
                    <a:pt x="1701081" y="208611"/>
                  </a:lnTo>
                  <a:lnTo>
                    <a:pt x="1685653" y="156343"/>
                  </a:lnTo>
                  <a:lnTo>
                    <a:pt x="1660612" y="122061"/>
                  </a:lnTo>
                  <a:lnTo>
                    <a:pt x="1655413" y="123869"/>
                  </a:lnTo>
                  <a:lnTo>
                    <a:pt x="1651312" y="129355"/>
                  </a:lnTo>
                  <a:lnTo>
                    <a:pt x="1647892" y="136390"/>
                  </a:lnTo>
                  <a:lnTo>
                    <a:pt x="1641333" y="150854"/>
                  </a:lnTo>
                  <a:lnTo>
                    <a:pt x="1636314" y="144078"/>
                  </a:lnTo>
                  <a:lnTo>
                    <a:pt x="1628502" y="133050"/>
                  </a:lnTo>
                  <a:lnTo>
                    <a:pt x="1621093" y="121778"/>
                  </a:lnTo>
                  <a:lnTo>
                    <a:pt x="1598064" y="84263"/>
                  </a:lnTo>
                  <a:lnTo>
                    <a:pt x="1588908" y="69862"/>
                  </a:lnTo>
                  <a:lnTo>
                    <a:pt x="1579203" y="55779"/>
                  </a:lnTo>
                  <a:lnTo>
                    <a:pt x="1568676" y="42177"/>
                  </a:lnTo>
                  <a:lnTo>
                    <a:pt x="1558903" y="31658"/>
                  </a:lnTo>
                  <a:lnTo>
                    <a:pt x="1539584" y="13249"/>
                  </a:lnTo>
                  <a:lnTo>
                    <a:pt x="1520191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1" name="Google Shape;121;p2"/>
          <p:cNvSpPr/>
          <p:nvPr/>
        </p:nvSpPr>
        <p:spPr>
          <a:xfrm>
            <a:off x="1403098" y="2429245"/>
            <a:ext cx="5193665" cy="1675764"/>
          </a:xfrm>
          <a:custGeom>
            <a:rect b="b" l="l" r="r" t="t"/>
            <a:pathLst>
              <a:path extrusionOk="0" h="1675764" w="5193665">
                <a:moveTo>
                  <a:pt x="5193559" y="0"/>
                </a:moveTo>
                <a:lnTo>
                  <a:pt x="0" y="0"/>
                </a:lnTo>
                <a:lnTo>
                  <a:pt x="0" y="1675341"/>
                </a:lnTo>
                <a:lnTo>
                  <a:pt x="5193559" y="1675341"/>
                </a:lnTo>
                <a:lnTo>
                  <a:pt x="5193559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2"/>
          <p:cNvSpPr/>
          <p:nvPr/>
        </p:nvSpPr>
        <p:spPr>
          <a:xfrm>
            <a:off x="15451080" y="9551609"/>
            <a:ext cx="2984500" cy="1036955"/>
          </a:xfrm>
          <a:custGeom>
            <a:rect b="b" l="l" r="r" t="t"/>
            <a:pathLst>
              <a:path extrusionOk="0" h="1036954" w="2984500">
                <a:moveTo>
                  <a:pt x="2984202" y="0"/>
                </a:moveTo>
                <a:lnTo>
                  <a:pt x="0" y="0"/>
                </a:lnTo>
                <a:lnTo>
                  <a:pt x="0" y="1036617"/>
                </a:lnTo>
                <a:lnTo>
                  <a:pt x="2984202" y="1036617"/>
                </a:lnTo>
                <a:lnTo>
                  <a:pt x="2984202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3" name="Google Shape;123;p2"/>
          <p:cNvGrpSpPr/>
          <p:nvPr/>
        </p:nvGrpSpPr>
        <p:grpSpPr>
          <a:xfrm>
            <a:off x="-4613" y="0"/>
            <a:ext cx="20108199" cy="7910543"/>
            <a:chOff x="-4613" y="0"/>
            <a:chExt cx="20108199" cy="7910543"/>
          </a:xfrm>
        </p:grpSpPr>
        <p:pic>
          <p:nvPicPr>
            <p:cNvPr id="124" name="Google Shape;12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613" y="0"/>
              <a:ext cx="20108199" cy="7716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"/>
            <p:cNvSpPr/>
            <p:nvPr/>
          </p:nvSpPr>
          <p:spPr>
            <a:xfrm>
              <a:off x="10346543" y="4298089"/>
              <a:ext cx="5244465" cy="1477645"/>
            </a:xfrm>
            <a:custGeom>
              <a:rect b="b" l="l" r="r" t="t"/>
              <a:pathLst>
                <a:path extrusionOk="0" h="1477645" w="5244465">
                  <a:moveTo>
                    <a:pt x="162874" y="8900"/>
                  </a:moveTo>
                  <a:lnTo>
                    <a:pt x="0" y="8900"/>
                  </a:lnTo>
                  <a:lnTo>
                    <a:pt x="158424" y="633698"/>
                  </a:lnTo>
                  <a:lnTo>
                    <a:pt x="342659" y="633698"/>
                  </a:lnTo>
                  <a:lnTo>
                    <a:pt x="385342" y="463703"/>
                  </a:lnTo>
                  <a:lnTo>
                    <a:pt x="252767" y="463703"/>
                  </a:lnTo>
                  <a:lnTo>
                    <a:pt x="162874" y="8900"/>
                  </a:lnTo>
                  <a:close/>
                </a:path>
                <a:path extrusionOk="0" h="1477645" w="5244465">
                  <a:moveTo>
                    <a:pt x="581506" y="222506"/>
                  </a:moveTo>
                  <a:lnTo>
                    <a:pt x="445902" y="222506"/>
                  </a:lnTo>
                  <a:lnTo>
                    <a:pt x="545585" y="633698"/>
                  </a:lnTo>
                  <a:lnTo>
                    <a:pt x="729820" y="633698"/>
                  </a:lnTo>
                  <a:lnTo>
                    <a:pt x="774135" y="463703"/>
                  </a:lnTo>
                  <a:lnTo>
                    <a:pt x="638148" y="463703"/>
                  </a:lnTo>
                  <a:lnTo>
                    <a:pt x="581506" y="222506"/>
                  </a:lnTo>
                  <a:close/>
                </a:path>
                <a:path extrusionOk="0" h="1477645" w="5244465">
                  <a:moveTo>
                    <a:pt x="531345" y="8900"/>
                  </a:moveTo>
                  <a:lnTo>
                    <a:pt x="364020" y="8900"/>
                  </a:lnTo>
                  <a:lnTo>
                    <a:pt x="252767" y="463703"/>
                  </a:lnTo>
                  <a:lnTo>
                    <a:pt x="385342" y="463703"/>
                  </a:lnTo>
                  <a:lnTo>
                    <a:pt x="445902" y="222506"/>
                  </a:lnTo>
                  <a:lnTo>
                    <a:pt x="581506" y="222506"/>
                  </a:lnTo>
                  <a:lnTo>
                    <a:pt x="531345" y="8900"/>
                  </a:lnTo>
                  <a:close/>
                </a:path>
                <a:path extrusionOk="0" h="1477645" w="5244465">
                  <a:moveTo>
                    <a:pt x="892695" y="8900"/>
                  </a:moveTo>
                  <a:lnTo>
                    <a:pt x="728930" y="8900"/>
                  </a:lnTo>
                  <a:lnTo>
                    <a:pt x="638148" y="463703"/>
                  </a:lnTo>
                  <a:lnTo>
                    <a:pt x="774135" y="463703"/>
                  </a:lnTo>
                  <a:lnTo>
                    <a:pt x="892695" y="8900"/>
                  </a:lnTo>
                  <a:close/>
                </a:path>
                <a:path extrusionOk="0" h="1477645" w="5244465">
                  <a:moveTo>
                    <a:pt x="1264510" y="0"/>
                  </a:moveTo>
                  <a:lnTo>
                    <a:pt x="1221344" y="2558"/>
                  </a:lnTo>
                  <a:lnTo>
                    <a:pt x="1179957" y="10235"/>
                  </a:lnTo>
                  <a:lnTo>
                    <a:pt x="1140351" y="23029"/>
                  </a:lnTo>
                  <a:lnTo>
                    <a:pt x="1102525" y="40941"/>
                  </a:lnTo>
                  <a:lnTo>
                    <a:pt x="1067870" y="63414"/>
                  </a:lnTo>
                  <a:lnTo>
                    <a:pt x="1036886" y="89892"/>
                  </a:lnTo>
                  <a:lnTo>
                    <a:pt x="1009573" y="120375"/>
                  </a:lnTo>
                  <a:lnTo>
                    <a:pt x="985932" y="154864"/>
                  </a:lnTo>
                  <a:lnTo>
                    <a:pt x="967241" y="192523"/>
                  </a:lnTo>
                  <a:lnTo>
                    <a:pt x="953891" y="232519"/>
                  </a:lnTo>
                  <a:lnTo>
                    <a:pt x="945881" y="274850"/>
                  </a:lnTo>
                  <a:lnTo>
                    <a:pt x="943211" y="319519"/>
                  </a:lnTo>
                  <a:lnTo>
                    <a:pt x="945881" y="364242"/>
                  </a:lnTo>
                  <a:lnTo>
                    <a:pt x="953891" y="406741"/>
                  </a:lnTo>
                  <a:lnTo>
                    <a:pt x="967241" y="447015"/>
                  </a:lnTo>
                  <a:lnTo>
                    <a:pt x="985932" y="485063"/>
                  </a:lnTo>
                  <a:lnTo>
                    <a:pt x="1009573" y="519552"/>
                  </a:lnTo>
                  <a:lnTo>
                    <a:pt x="1036886" y="550035"/>
                  </a:lnTo>
                  <a:lnTo>
                    <a:pt x="1067870" y="576513"/>
                  </a:lnTo>
                  <a:lnTo>
                    <a:pt x="1102525" y="598987"/>
                  </a:lnTo>
                  <a:lnTo>
                    <a:pt x="1140351" y="616898"/>
                  </a:lnTo>
                  <a:lnTo>
                    <a:pt x="1179957" y="629692"/>
                  </a:lnTo>
                  <a:lnTo>
                    <a:pt x="1221344" y="637369"/>
                  </a:lnTo>
                  <a:lnTo>
                    <a:pt x="1264510" y="639928"/>
                  </a:lnTo>
                  <a:lnTo>
                    <a:pt x="1307620" y="637369"/>
                  </a:lnTo>
                  <a:lnTo>
                    <a:pt x="1348840" y="629692"/>
                  </a:lnTo>
                  <a:lnTo>
                    <a:pt x="1388168" y="616898"/>
                  </a:lnTo>
                  <a:lnTo>
                    <a:pt x="1425604" y="598987"/>
                  </a:lnTo>
                  <a:lnTo>
                    <a:pt x="1460204" y="576513"/>
                  </a:lnTo>
                  <a:lnTo>
                    <a:pt x="1491021" y="550035"/>
                  </a:lnTo>
                  <a:lnTo>
                    <a:pt x="1518056" y="519552"/>
                  </a:lnTo>
                  <a:lnTo>
                    <a:pt x="1530507" y="501084"/>
                  </a:lnTo>
                  <a:lnTo>
                    <a:pt x="1264510" y="501084"/>
                  </a:lnTo>
                  <a:lnTo>
                    <a:pt x="1228575" y="498024"/>
                  </a:lnTo>
                  <a:lnTo>
                    <a:pt x="1168053" y="473549"/>
                  </a:lnTo>
                  <a:lnTo>
                    <a:pt x="1123997" y="425153"/>
                  </a:lnTo>
                  <a:lnTo>
                    <a:pt x="1101746" y="358847"/>
                  </a:lnTo>
                  <a:lnTo>
                    <a:pt x="1098965" y="319519"/>
                  </a:lnTo>
                  <a:lnTo>
                    <a:pt x="1101746" y="279857"/>
                  </a:lnTo>
                  <a:lnTo>
                    <a:pt x="1123997" y="213550"/>
                  </a:lnTo>
                  <a:lnTo>
                    <a:pt x="1168053" y="165489"/>
                  </a:lnTo>
                  <a:lnTo>
                    <a:pt x="1228575" y="141013"/>
                  </a:lnTo>
                  <a:lnTo>
                    <a:pt x="1264510" y="137953"/>
                  </a:lnTo>
                  <a:lnTo>
                    <a:pt x="1530070" y="137953"/>
                  </a:lnTo>
                  <a:lnTo>
                    <a:pt x="1518390" y="120375"/>
                  </a:lnTo>
                  <a:lnTo>
                    <a:pt x="1491466" y="89892"/>
                  </a:lnTo>
                  <a:lnTo>
                    <a:pt x="1460538" y="63414"/>
                  </a:lnTo>
                  <a:lnTo>
                    <a:pt x="1425604" y="40941"/>
                  </a:lnTo>
                  <a:lnTo>
                    <a:pt x="1388168" y="23029"/>
                  </a:lnTo>
                  <a:lnTo>
                    <a:pt x="1348840" y="10235"/>
                  </a:lnTo>
                  <a:lnTo>
                    <a:pt x="1307620" y="2558"/>
                  </a:lnTo>
                  <a:lnTo>
                    <a:pt x="1264510" y="0"/>
                  </a:lnTo>
                  <a:close/>
                </a:path>
                <a:path extrusionOk="0" h="1477645" w="5244465">
                  <a:moveTo>
                    <a:pt x="1530070" y="137953"/>
                  </a:moveTo>
                  <a:lnTo>
                    <a:pt x="1264510" y="137953"/>
                  </a:lnTo>
                  <a:lnTo>
                    <a:pt x="1300000" y="141069"/>
                  </a:lnTo>
                  <a:lnTo>
                    <a:pt x="1331707" y="150414"/>
                  </a:lnTo>
                  <a:lnTo>
                    <a:pt x="1383773" y="187795"/>
                  </a:lnTo>
                  <a:lnTo>
                    <a:pt x="1417817" y="245201"/>
                  </a:lnTo>
                  <a:lnTo>
                    <a:pt x="1429165" y="319519"/>
                  </a:lnTo>
                  <a:lnTo>
                    <a:pt x="1426328" y="358457"/>
                  </a:lnTo>
                  <a:lnTo>
                    <a:pt x="1403632" y="424319"/>
                  </a:lnTo>
                  <a:lnTo>
                    <a:pt x="1359631" y="473048"/>
                  </a:lnTo>
                  <a:lnTo>
                    <a:pt x="1300000" y="497969"/>
                  </a:lnTo>
                  <a:lnTo>
                    <a:pt x="1264510" y="501084"/>
                  </a:lnTo>
                  <a:lnTo>
                    <a:pt x="1530507" y="501084"/>
                  </a:lnTo>
                  <a:lnTo>
                    <a:pt x="1559998" y="447015"/>
                  </a:lnTo>
                  <a:lnTo>
                    <a:pt x="1573349" y="406741"/>
                  </a:lnTo>
                  <a:lnTo>
                    <a:pt x="1581359" y="364242"/>
                  </a:lnTo>
                  <a:lnTo>
                    <a:pt x="1584029" y="319519"/>
                  </a:lnTo>
                  <a:lnTo>
                    <a:pt x="1581359" y="274850"/>
                  </a:lnTo>
                  <a:lnTo>
                    <a:pt x="1573349" y="232519"/>
                  </a:lnTo>
                  <a:lnTo>
                    <a:pt x="1559998" y="192523"/>
                  </a:lnTo>
                  <a:lnTo>
                    <a:pt x="1541308" y="154864"/>
                  </a:lnTo>
                  <a:lnTo>
                    <a:pt x="1530070" y="137953"/>
                  </a:lnTo>
                  <a:close/>
                </a:path>
                <a:path extrusionOk="0" h="1477645" w="5244465">
                  <a:moveTo>
                    <a:pt x="1924137" y="8900"/>
                  </a:moveTo>
                  <a:lnTo>
                    <a:pt x="1668700" y="8900"/>
                  </a:lnTo>
                  <a:lnTo>
                    <a:pt x="1668700" y="633698"/>
                  </a:lnTo>
                  <a:lnTo>
                    <a:pt x="1820894" y="633698"/>
                  </a:lnTo>
                  <a:lnTo>
                    <a:pt x="1820894" y="397841"/>
                  </a:lnTo>
                  <a:lnTo>
                    <a:pt x="2021662" y="397841"/>
                  </a:lnTo>
                  <a:lnTo>
                    <a:pt x="2014919" y="386270"/>
                  </a:lnTo>
                  <a:lnTo>
                    <a:pt x="2047072" y="374255"/>
                  </a:lnTo>
                  <a:lnTo>
                    <a:pt x="2074996" y="358680"/>
                  </a:lnTo>
                  <a:lnTo>
                    <a:pt x="2098693" y="339544"/>
                  </a:lnTo>
                  <a:lnTo>
                    <a:pt x="2118162" y="316849"/>
                  </a:lnTo>
                  <a:lnTo>
                    <a:pt x="2133738" y="291538"/>
                  </a:lnTo>
                  <a:lnTo>
                    <a:pt x="2134311" y="290148"/>
                  </a:lnTo>
                  <a:lnTo>
                    <a:pt x="1820894" y="290148"/>
                  </a:lnTo>
                  <a:lnTo>
                    <a:pt x="1820894" y="135283"/>
                  </a:lnTo>
                  <a:lnTo>
                    <a:pt x="2141391" y="135283"/>
                  </a:lnTo>
                  <a:lnTo>
                    <a:pt x="2139245" y="128831"/>
                  </a:lnTo>
                  <a:lnTo>
                    <a:pt x="2113378" y="84441"/>
                  </a:lnTo>
                  <a:lnTo>
                    <a:pt x="2074217" y="48840"/>
                  </a:lnTo>
                  <a:lnTo>
                    <a:pt x="2022429" y="23418"/>
                  </a:lnTo>
                  <a:lnTo>
                    <a:pt x="1959682" y="10513"/>
                  </a:lnTo>
                  <a:lnTo>
                    <a:pt x="1924137" y="8900"/>
                  </a:lnTo>
                  <a:close/>
                </a:path>
                <a:path extrusionOk="0" h="1477645" w="5244465">
                  <a:moveTo>
                    <a:pt x="2021662" y="397841"/>
                  </a:moveTo>
                  <a:lnTo>
                    <a:pt x="1857385" y="397841"/>
                  </a:lnTo>
                  <a:lnTo>
                    <a:pt x="1987329" y="633698"/>
                  </a:lnTo>
                  <a:lnTo>
                    <a:pt x="2159103" y="633698"/>
                  </a:lnTo>
                  <a:lnTo>
                    <a:pt x="2021662" y="397841"/>
                  </a:lnTo>
                  <a:close/>
                </a:path>
                <a:path extrusionOk="0" h="1477645" w="5244465">
                  <a:moveTo>
                    <a:pt x="2141391" y="135283"/>
                  </a:moveTo>
                  <a:lnTo>
                    <a:pt x="1915237" y="135283"/>
                  </a:lnTo>
                  <a:lnTo>
                    <a:pt x="1934817" y="136563"/>
                  </a:lnTo>
                  <a:lnTo>
                    <a:pt x="1951728" y="140401"/>
                  </a:lnTo>
                  <a:lnTo>
                    <a:pt x="1986884" y="166935"/>
                  </a:lnTo>
                  <a:lnTo>
                    <a:pt x="1998899" y="211826"/>
                  </a:lnTo>
                  <a:lnTo>
                    <a:pt x="1997564" y="229459"/>
                  </a:lnTo>
                  <a:lnTo>
                    <a:pt x="1977538" y="269677"/>
                  </a:lnTo>
                  <a:lnTo>
                    <a:pt x="1934817" y="288868"/>
                  </a:lnTo>
                  <a:lnTo>
                    <a:pt x="1915237" y="290148"/>
                  </a:lnTo>
                  <a:lnTo>
                    <a:pt x="2134311" y="290148"/>
                  </a:lnTo>
                  <a:lnTo>
                    <a:pt x="2144863" y="264560"/>
                  </a:lnTo>
                  <a:lnTo>
                    <a:pt x="2151538" y="235912"/>
                  </a:lnTo>
                  <a:lnTo>
                    <a:pt x="2153763" y="205595"/>
                  </a:lnTo>
                  <a:lnTo>
                    <a:pt x="2152150" y="178672"/>
                  </a:lnTo>
                  <a:lnTo>
                    <a:pt x="2147311" y="153084"/>
                  </a:lnTo>
                  <a:lnTo>
                    <a:pt x="2141391" y="135283"/>
                  </a:lnTo>
                  <a:close/>
                </a:path>
                <a:path extrusionOk="0" h="1477645" w="5244465">
                  <a:moveTo>
                    <a:pt x="2401496" y="8900"/>
                  </a:moveTo>
                  <a:lnTo>
                    <a:pt x="2249302" y="8900"/>
                  </a:lnTo>
                  <a:lnTo>
                    <a:pt x="2249302" y="633698"/>
                  </a:lnTo>
                  <a:lnTo>
                    <a:pt x="2401496" y="633698"/>
                  </a:lnTo>
                  <a:lnTo>
                    <a:pt x="2401496" y="357790"/>
                  </a:lnTo>
                  <a:lnTo>
                    <a:pt x="2580222" y="357790"/>
                  </a:lnTo>
                  <a:lnTo>
                    <a:pt x="2546570" y="315068"/>
                  </a:lnTo>
                  <a:lnTo>
                    <a:pt x="2571905" y="283028"/>
                  </a:lnTo>
                  <a:lnTo>
                    <a:pt x="2401496" y="283028"/>
                  </a:lnTo>
                  <a:lnTo>
                    <a:pt x="2401496" y="8900"/>
                  </a:lnTo>
                  <a:close/>
                </a:path>
                <a:path extrusionOk="0" h="1477645" w="5244465">
                  <a:moveTo>
                    <a:pt x="2580222" y="357790"/>
                  </a:moveTo>
                  <a:lnTo>
                    <a:pt x="2401496" y="357790"/>
                  </a:lnTo>
                  <a:lnTo>
                    <a:pt x="2611542" y="633698"/>
                  </a:lnTo>
                  <a:lnTo>
                    <a:pt x="2797558" y="633698"/>
                  </a:lnTo>
                  <a:lnTo>
                    <a:pt x="2580222" y="357790"/>
                  </a:lnTo>
                  <a:close/>
                </a:path>
                <a:path extrusionOk="0" h="1477645" w="5244465">
                  <a:moveTo>
                    <a:pt x="2788657" y="8900"/>
                  </a:moveTo>
                  <a:lnTo>
                    <a:pt x="2609762" y="8900"/>
                  </a:lnTo>
                  <a:lnTo>
                    <a:pt x="2401496" y="283028"/>
                  </a:lnTo>
                  <a:lnTo>
                    <a:pt x="2571905" y="283028"/>
                  </a:lnTo>
                  <a:lnTo>
                    <a:pt x="2788657" y="8900"/>
                  </a:lnTo>
                  <a:close/>
                </a:path>
                <a:path extrusionOk="0" h="1477645" w="5244465">
                  <a:moveTo>
                    <a:pt x="3014070" y="446792"/>
                  </a:moveTo>
                  <a:lnTo>
                    <a:pt x="2852086" y="446792"/>
                  </a:lnTo>
                  <a:lnTo>
                    <a:pt x="2854867" y="476386"/>
                  </a:lnTo>
                  <a:lnTo>
                    <a:pt x="2871777" y="528897"/>
                  </a:lnTo>
                  <a:lnTo>
                    <a:pt x="2903707" y="572286"/>
                  </a:lnTo>
                  <a:lnTo>
                    <a:pt x="2947318" y="605217"/>
                  </a:lnTo>
                  <a:lnTo>
                    <a:pt x="3001165" y="627412"/>
                  </a:lnTo>
                  <a:lnTo>
                    <a:pt x="3062577" y="638537"/>
                  </a:lnTo>
                  <a:lnTo>
                    <a:pt x="3095953" y="639928"/>
                  </a:lnTo>
                  <a:lnTo>
                    <a:pt x="3129940" y="638315"/>
                  </a:lnTo>
                  <a:lnTo>
                    <a:pt x="3190907" y="625409"/>
                  </a:lnTo>
                  <a:lnTo>
                    <a:pt x="3242139" y="600099"/>
                  </a:lnTo>
                  <a:lnTo>
                    <a:pt x="3281300" y="565388"/>
                  </a:lnTo>
                  <a:lnTo>
                    <a:pt x="3308279" y="522277"/>
                  </a:lnTo>
                  <a:lnTo>
                    <a:pt x="3309841" y="517994"/>
                  </a:lnTo>
                  <a:lnTo>
                    <a:pt x="3091502" y="517994"/>
                  </a:lnTo>
                  <a:lnTo>
                    <a:pt x="3075816" y="516882"/>
                  </a:lnTo>
                  <a:lnTo>
                    <a:pt x="3038101" y="500194"/>
                  </a:lnTo>
                  <a:lnTo>
                    <a:pt x="3016907" y="463146"/>
                  </a:lnTo>
                  <a:lnTo>
                    <a:pt x="3014070" y="446792"/>
                  </a:lnTo>
                  <a:close/>
                </a:path>
                <a:path extrusionOk="0" h="1477645" w="5244465">
                  <a:moveTo>
                    <a:pt x="3081712" y="0"/>
                  </a:moveTo>
                  <a:lnTo>
                    <a:pt x="3033373" y="3115"/>
                  </a:lnTo>
                  <a:lnTo>
                    <a:pt x="2989817" y="12460"/>
                  </a:lnTo>
                  <a:lnTo>
                    <a:pt x="2951045" y="28035"/>
                  </a:lnTo>
                  <a:lnTo>
                    <a:pt x="2917057" y="49841"/>
                  </a:lnTo>
                  <a:lnTo>
                    <a:pt x="2889411" y="76709"/>
                  </a:lnTo>
                  <a:lnTo>
                    <a:pt x="2857815" y="144796"/>
                  </a:lnTo>
                  <a:lnTo>
                    <a:pt x="2853865" y="186015"/>
                  </a:lnTo>
                  <a:lnTo>
                    <a:pt x="2855590" y="213995"/>
                  </a:lnTo>
                  <a:lnTo>
                    <a:pt x="2869385" y="261611"/>
                  </a:lnTo>
                  <a:lnTo>
                    <a:pt x="2895919" y="298380"/>
                  </a:lnTo>
                  <a:lnTo>
                    <a:pt x="2928850" y="325971"/>
                  </a:lnTo>
                  <a:lnTo>
                    <a:pt x="2967844" y="345774"/>
                  </a:lnTo>
                  <a:lnTo>
                    <a:pt x="3017241" y="364465"/>
                  </a:lnTo>
                  <a:lnTo>
                    <a:pt x="3065803" y="379873"/>
                  </a:lnTo>
                  <a:lnTo>
                    <a:pt x="3083047" y="385603"/>
                  </a:lnTo>
                  <a:lnTo>
                    <a:pt x="3121262" y="401290"/>
                  </a:lnTo>
                  <a:lnTo>
                    <a:pt x="3155473" y="429047"/>
                  </a:lnTo>
                  <a:lnTo>
                    <a:pt x="3164484" y="459253"/>
                  </a:lnTo>
                  <a:lnTo>
                    <a:pt x="3163261" y="472325"/>
                  </a:lnTo>
                  <a:lnTo>
                    <a:pt x="3134223" y="509483"/>
                  </a:lnTo>
                  <a:lnTo>
                    <a:pt x="3091502" y="517994"/>
                  </a:lnTo>
                  <a:lnTo>
                    <a:pt x="3309841" y="517994"/>
                  </a:lnTo>
                  <a:lnTo>
                    <a:pt x="3316901" y="498636"/>
                  </a:lnTo>
                  <a:lnTo>
                    <a:pt x="3322074" y="473771"/>
                  </a:lnTo>
                  <a:lnTo>
                    <a:pt x="3323766" y="448183"/>
                  </a:lnTo>
                  <a:lnTo>
                    <a:pt x="3323741" y="446792"/>
                  </a:lnTo>
                  <a:lnTo>
                    <a:pt x="3316901" y="396728"/>
                  </a:lnTo>
                  <a:lnTo>
                    <a:pt x="3296208" y="356010"/>
                  </a:lnTo>
                  <a:lnTo>
                    <a:pt x="3265947" y="324636"/>
                  </a:lnTo>
                  <a:lnTo>
                    <a:pt x="3230346" y="301718"/>
                  </a:lnTo>
                  <a:lnTo>
                    <a:pt x="3187180" y="282583"/>
                  </a:lnTo>
                  <a:lnTo>
                    <a:pt x="3132443" y="262557"/>
                  </a:lnTo>
                  <a:lnTo>
                    <a:pt x="3104185" y="252934"/>
                  </a:lnTo>
                  <a:lnTo>
                    <a:pt x="3079932" y="243644"/>
                  </a:lnTo>
                  <a:lnTo>
                    <a:pt x="3043441" y="226066"/>
                  </a:lnTo>
                  <a:lnTo>
                    <a:pt x="3016740" y="193191"/>
                  </a:lnTo>
                  <a:lnTo>
                    <a:pt x="3014960" y="178895"/>
                  </a:lnTo>
                  <a:lnTo>
                    <a:pt x="3016017" y="165934"/>
                  </a:lnTo>
                  <a:lnTo>
                    <a:pt x="3040993" y="130444"/>
                  </a:lnTo>
                  <a:lnTo>
                    <a:pt x="3076372" y="121933"/>
                  </a:lnTo>
                  <a:lnTo>
                    <a:pt x="3301467" y="121933"/>
                  </a:lnTo>
                  <a:lnTo>
                    <a:pt x="3296653" y="108583"/>
                  </a:lnTo>
                  <a:lnTo>
                    <a:pt x="3248147" y="49841"/>
                  </a:lnTo>
                  <a:lnTo>
                    <a:pt x="3214048" y="28035"/>
                  </a:lnTo>
                  <a:lnTo>
                    <a:pt x="3174942" y="12460"/>
                  </a:lnTo>
                  <a:lnTo>
                    <a:pt x="3130830" y="3115"/>
                  </a:lnTo>
                  <a:lnTo>
                    <a:pt x="3081712" y="0"/>
                  </a:lnTo>
                  <a:close/>
                </a:path>
                <a:path extrusionOk="0" h="1477645" w="5244465">
                  <a:moveTo>
                    <a:pt x="3301467" y="121933"/>
                  </a:moveTo>
                  <a:lnTo>
                    <a:pt x="3076372" y="121933"/>
                  </a:lnTo>
                  <a:lnTo>
                    <a:pt x="3091669" y="123046"/>
                  </a:lnTo>
                  <a:lnTo>
                    <a:pt x="3105520" y="126383"/>
                  </a:lnTo>
                  <a:lnTo>
                    <a:pt x="3137950" y="149023"/>
                  </a:lnTo>
                  <a:lnTo>
                    <a:pt x="3151134" y="186905"/>
                  </a:lnTo>
                  <a:lnTo>
                    <a:pt x="3315789" y="186905"/>
                  </a:lnTo>
                  <a:lnTo>
                    <a:pt x="3309892" y="145296"/>
                  </a:lnTo>
                  <a:lnTo>
                    <a:pt x="3301467" y="121933"/>
                  </a:lnTo>
                  <a:close/>
                </a:path>
                <a:path extrusionOk="0" h="1477645" w="5244465">
                  <a:moveTo>
                    <a:pt x="3569654" y="8900"/>
                  </a:moveTo>
                  <a:lnTo>
                    <a:pt x="3417460" y="8900"/>
                  </a:lnTo>
                  <a:lnTo>
                    <a:pt x="3417460" y="633698"/>
                  </a:lnTo>
                  <a:lnTo>
                    <a:pt x="3569654" y="633698"/>
                  </a:lnTo>
                  <a:lnTo>
                    <a:pt x="3569654" y="376480"/>
                  </a:lnTo>
                  <a:lnTo>
                    <a:pt x="3958596" y="376480"/>
                  </a:lnTo>
                  <a:lnTo>
                    <a:pt x="3958596" y="253657"/>
                  </a:lnTo>
                  <a:lnTo>
                    <a:pt x="3569654" y="253657"/>
                  </a:lnTo>
                  <a:lnTo>
                    <a:pt x="3569654" y="8900"/>
                  </a:lnTo>
                  <a:close/>
                </a:path>
                <a:path extrusionOk="0" h="1477645" w="5244465">
                  <a:moveTo>
                    <a:pt x="3958596" y="376480"/>
                  </a:moveTo>
                  <a:lnTo>
                    <a:pt x="3806401" y="376480"/>
                  </a:lnTo>
                  <a:lnTo>
                    <a:pt x="3806401" y="633698"/>
                  </a:lnTo>
                  <a:lnTo>
                    <a:pt x="3958596" y="633698"/>
                  </a:lnTo>
                  <a:lnTo>
                    <a:pt x="3958596" y="376480"/>
                  </a:lnTo>
                  <a:close/>
                </a:path>
                <a:path extrusionOk="0" h="1477645" w="5244465">
                  <a:moveTo>
                    <a:pt x="3958596" y="8900"/>
                  </a:moveTo>
                  <a:lnTo>
                    <a:pt x="3806401" y="8900"/>
                  </a:lnTo>
                  <a:lnTo>
                    <a:pt x="3806401" y="253657"/>
                  </a:lnTo>
                  <a:lnTo>
                    <a:pt x="3958596" y="253657"/>
                  </a:lnTo>
                  <a:lnTo>
                    <a:pt x="3958596" y="8900"/>
                  </a:lnTo>
                  <a:close/>
                </a:path>
                <a:path extrusionOk="0" h="1477645" w="5244465">
                  <a:moveTo>
                    <a:pt x="4363953" y="0"/>
                  </a:moveTo>
                  <a:lnTo>
                    <a:pt x="4320787" y="2558"/>
                  </a:lnTo>
                  <a:lnTo>
                    <a:pt x="4279401" y="10235"/>
                  </a:lnTo>
                  <a:lnTo>
                    <a:pt x="4239795" y="23029"/>
                  </a:lnTo>
                  <a:lnTo>
                    <a:pt x="4201969" y="40941"/>
                  </a:lnTo>
                  <a:lnTo>
                    <a:pt x="4167313" y="63414"/>
                  </a:lnTo>
                  <a:lnTo>
                    <a:pt x="4136329" y="89892"/>
                  </a:lnTo>
                  <a:lnTo>
                    <a:pt x="4109017" y="120375"/>
                  </a:lnTo>
                  <a:lnTo>
                    <a:pt x="4085375" y="154864"/>
                  </a:lnTo>
                  <a:lnTo>
                    <a:pt x="4066685" y="192523"/>
                  </a:lnTo>
                  <a:lnTo>
                    <a:pt x="4053334" y="232519"/>
                  </a:lnTo>
                  <a:lnTo>
                    <a:pt x="4045324" y="274850"/>
                  </a:lnTo>
                  <a:lnTo>
                    <a:pt x="4042654" y="319519"/>
                  </a:lnTo>
                  <a:lnTo>
                    <a:pt x="4045324" y="364242"/>
                  </a:lnTo>
                  <a:lnTo>
                    <a:pt x="4053334" y="406741"/>
                  </a:lnTo>
                  <a:lnTo>
                    <a:pt x="4066685" y="447015"/>
                  </a:lnTo>
                  <a:lnTo>
                    <a:pt x="4085375" y="485063"/>
                  </a:lnTo>
                  <a:lnTo>
                    <a:pt x="4109017" y="519552"/>
                  </a:lnTo>
                  <a:lnTo>
                    <a:pt x="4136329" y="550035"/>
                  </a:lnTo>
                  <a:lnTo>
                    <a:pt x="4167313" y="576513"/>
                  </a:lnTo>
                  <a:lnTo>
                    <a:pt x="4201969" y="598987"/>
                  </a:lnTo>
                  <a:lnTo>
                    <a:pt x="4239795" y="616898"/>
                  </a:lnTo>
                  <a:lnTo>
                    <a:pt x="4279401" y="629692"/>
                  </a:lnTo>
                  <a:lnTo>
                    <a:pt x="4320787" y="637369"/>
                  </a:lnTo>
                  <a:lnTo>
                    <a:pt x="4363953" y="639928"/>
                  </a:lnTo>
                  <a:lnTo>
                    <a:pt x="4407064" y="637369"/>
                  </a:lnTo>
                  <a:lnTo>
                    <a:pt x="4448283" y="629692"/>
                  </a:lnTo>
                  <a:lnTo>
                    <a:pt x="4487611" y="616898"/>
                  </a:lnTo>
                  <a:lnTo>
                    <a:pt x="4525048" y="598987"/>
                  </a:lnTo>
                  <a:lnTo>
                    <a:pt x="4559648" y="576513"/>
                  </a:lnTo>
                  <a:lnTo>
                    <a:pt x="4590465" y="550035"/>
                  </a:lnTo>
                  <a:lnTo>
                    <a:pt x="4617499" y="519552"/>
                  </a:lnTo>
                  <a:lnTo>
                    <a:pt x="4629950" y="501084"/>
                  </a:lnTo>
                  <a:lnTo>
                    <a:pt x="4363953" y="501084"/>
                  </a:lnTo>
                  <a:lnTo>
                    <a:pt x="4328018" y="498024"/>
                  </a:lnTo>
                  <a:lnTo>
                    <a:pt x="4267497" y="473549"/>
                  </a:lnTo>
                  <a:lnTo>
                    <a:pt x="4223440" y="425153"/>
                  </a:lnTo>
                  <a:lnTo>
                    <a:pt x="4201190" y="358847"/>
                  </a:lnTo>
                  <a:lnTo>
                    <a:pt x="4198408" y="319519"/>
                  </a:lnTo>
                  <a:lnTo>
                    <a:pt x="4201190" y="279857"/>
                  </a:lnTo>
                  <a:lnTo>
                    <a:pt x="4223440" y="213550"/>
                  </a:lnTo>
                  <a:lnTo>
                    <a:pt x="4267497" y="165489"/>
                  </a:lnTo>
                  <a:lnTo>
                    <a:pt x="4328018" y="141013"/>
                  </a:lnTo>
                  <a:lnTo>
                    <a:pt x="4363953" y="137953"/>
                  </a:lnTo>
                  <a:lnTo>
                    <a:pt x="4629514" y="137953"/>
                  </a:lnTo>
                  <a:lnTo>
                    <a:pt x="4617833" y="120375"/>
                  </a:lnTo>
                  <a:lnTo>
                    <a:pt x="4590910" y="89892"/>
                  </a:lnTo>
                  <a:lnTo>
                    <a:pt x="4559981" y="63414"/>
                  </a:lnTo>
                  <a:lnTo>
                    <a:pt x="4525048" y="40941"/>
                  </a:lnTo>
                  <a:lnTo>
                    <a:pt x="4487611" y="23029"/>
                  </a:lnTo>
                  <a:lnTo>
                    <a:pt x="4448283" y="10235"/>
                  </a:lnTo>
                  <a:lnTo>
                    <a:pt x="4407064" y="2558"/>
                  </a:lnTo>
                  <a:lnTo>
                    <a:pt x="4363953" y="0"/>
                  </a:lnTo>
                  <a:close/>
                </a:path>
                <a:path extrusionOk="0" h="1477645" w="5244465">
                  <a:moveTo>
                    <a:pt x="4629514" y="137953"/>
                  </a:moveTo>
                  <a:lnTo>
                    <a:pt x="4363953" y="137953"/>
                  </a:lnTo>
                  <a:lnTo>
                    <a:pt x="4399443" y="141069"/>
                  </a:lnTo>
                  <a:lnTo>
                    <a:pt x="4431150" y="150414"/>
                  </a:lnTo>
                  <a:lnTo>
                    <a:pt x="4483217" y="187795"/>
                  </a:lnTo>
                  <a:lnTo>
                    <a:pt x="4517260" y="245201"/>
                  </a:lnTo>
                  <a:lnTo>
                    <a:pt x="4528608" y="319519"/>
                  </a:lnTo>
                  <a:lnTo>
                    <a:pt x="4525771" y="358457"/>
                  </a:lnTo>
                  <a:lnTo>
                    <a:pt x="4503075" y="424319"/>
                  </a:lnTo>
                  <a:lnTo>
                    <a:pt x="4459075" y="473048"/>
                  </a:lnTo>
                  <a:lnTo>
                    <a:pt x="4399443" y="497969"/>
                  </a:lnTo>
                  <a:lnTo>
                    <a:pt x="4363953" y="501084"/>
                  </a:lnTo>
                  <a:lnTo>
                    <a:pt x="4629950" y="501084"/>
                  </a:lnTo>
                  <a:lnTo>
                    <a:pt x="4659442" y="447015"/>
                  </a:lnTo>
                  <a:lnTo>
                    <a:pt x="4672792" y="406741"/>
                  </a:lnTo>
                  <a:lnTo>
                    <a:pt x="4680802" y="364242"/>
                  </a:lnTo>
                  <a:lnTo>
                    <a:pt x="4683472" y="319519"/>
                  </a:lnTo>
                  <a:lnTo>
                    <a:pt x="4680802" y="274850"/>
                  </a:lnTo>
                  <a:lnTo>
                    <a:pt x="4672792" y="232519"/>
                  </a:lnTo>
                  <a:lnTo>
                    <a:pt x="4659442" y="192523"/>
                  </a:lnTo>
                  <a:lnTo>
                    <a:pt x="4640751" y="154864"/>
                  </a:lnTo>
                  <a:lnTo>
                    <a:pt x="4629514" y="137953"/>
                  </a:lnTo>
                  <a:close/>
                </a:path>
                <a:path extrusionOk="0" h="1477645" w="5244465">
                  <a:moveTo>
                    <a:pt x="5014680" y="8900"/>
                  </a:moveTo>
                  <a:lnTo>
                    <a:pt x="4768143" y="8900"/>
                  </a:lnTo>
                  <a:lnTo>
                    <a:pt x="4768143" y="633698"/>
                  </a:lnTo>
                  <a:lnTo>
                    <a:pt x="4920337" y="633698"/>
                  </a:lnTo>
                  <a:lnTo>
                    <a:pt x="4920337" y="409411"/>
                  </a:lnTo>
                  <a:lnTo>
                    <a:pt x="5014680" y="409411"/>
                  </a:lnTo>
                  <a:lnTo>
                    <a:pt x="5084992" y="402513"/>
                  </a:lnTo>
                  <a:lnTo>
                    <a:pt x="5142843" y="381820"/>
                  </a:lnTo>
                  <a:lnTo>
                    <a:pt x="5187790" y="350002"/>
                  </a:lnTo>
                  <a:lnTo>
                    <a:pt x="5219386" y="309728"/>
                  </a:lnTo>
                  <a:lnTo>
                    <a:pt x="5229402" y="288368"/>
                  </a:lnTo>
                  <a:lnTo>
                    <a:pt x="4920337" y="288368"/>
                  </a:lnTo>
                  <a:lnTo>
                    <a:pt x="4920337" y="131723"/>
                  </a:lnTo>
                  <a:lnTo>
                    <a:pt x="5230518" y="131723"/>
                  </a:lnTo>
                  <a:lnTo>
                    <a:pt x="5229788" y="129443"/>
                  </a:lnTo>
                  <a:lnTo>
                    <a:pt x="5203977" y="84441"/>
                  </a:lnTo>
                  <a:lnTo>
                    <a:pt x="5165261" y="48840"/>
                  </a:lnTo>
                  <a:lnTo>
                    <a:pt x="5113806" y="23418"/>
                  </a:lnTo>
                  <a:lnTo>
                    <a:pt x="5050615" y="10513"/>
                  </a:lnTo>
                  <a:lnTo>
                    <a:pt x="5014680" y="8900"/>
                  </a:lnTo>
                  <a:close/>
                </a:path>
                <a:path extrusionOk="0" h="1477645" w="5244465">
                  <a:moveTo>
                    <a:pt x="5230518" y="131723"/>
                  </a:moveTo>
                  <a:lnTo>
                    <a:pt x="5003110" y="131723"/>
                  </a:lnTo>
                  <a:lnTo>
                    <a:pt x="5023524" y="133003"/>
                  </a:lnTo>
                  <a:lnTo>
                    <a:pt x="5041158" y="136841"/>
                  </a:lnTo>
                  <a:lnTo>
                    <a:pt x="5077427" y="163486"/>
                  </a:lnTo>
                  <a:lnTo>
                    <a:pt x="5089442" y="210046"/>
                  </a:lnTo>
                  <a:lnTo>
                    <a:pt x="5088107" y="227679"/>
                  </a:lnTo>
                  <a:lnTo>
                    <a:pt x="5068082" y="267897"/>
                  </a:lnTo>
                  <a:lnTo>
                    <a:pt x="5023524" y="287088"/>
                  </a:lnTo>
                  <a:lnTo>
                    <a:pt x="5003110" y="288368"/>
                  </a:lnTo>
                  <a:lnTo>
                    <a:pt x="5229402" y="288368"/>
                  </a:lnTo>
                  <a:lnTo>
                    <a:pt x="5230288" y="286476"/>
                  </a:lnTo>
                  <a:lnTo>
                    <a:pt x="5238076" y="262112"/>
                  </a:lnTo>
                  <a:lnTo>
                    <a:pt x="5242749" y="236635"/>
                  </a:lnTo>
                  <a:lnTo>
                    <a:pt x="5244306" y="210046"/>
                  </a:lnTo>
                  <a:lnTo>
                    <a:pt x="5242693" y="181509"/>
                  </a:lnTo>
                  <a:lnTo>
                    <a:pt x="5237854" y="154641"/>
                  </a:lnTo>
                  <a:lnTo>
                    <a:pt x="5230518" y="131723"/>
                  </a:lnTo>
                  <a:close/>
                </a:path>
                <a:path extrusionOk="0" h="1477645" w="5244465">
                  <a:moveTo>
                    <a:pt x="185125" y="846571"/>
                  </a:moveTo>
                  <a:lnTo>
                    <a:pt x="32930" y="846571"/>
                  </a:lnTo>
                  <a:lnTo>
                    <a:pt x="32930" y="1471368"/>
                  </a:lnTo>
                  <a:lnTo>
                    <a:pt x="185125" y="1471368"/>
                  </a:lnTo>
                  <a:lnTo>
                    <a:pt x="185125" y="1214151"/>
                  </a:lnTo>
                  <a:lnTo>
                    <a:pt x="574066" y="1214151"/>
                  </a:lnTo>
                  <a:lnTo>
                    <a:pt x="574066" y="1091328"/>
                  </a:lnTo>
                  <a:lnTo>
                    <a:pt x="185125" y="1091328"/>
                  </a:lnTo>
                  <a:lnTo>
                    <a:pt x="185125" y="846571"/>
                  </a:lnTo>
                  <a:close/>
                </a:path>
                <a:path extrusionOk="0" h="1477645" w="5244465">
                  <a:moveTo>
                    <a:pt x="574066" y="1214151"/>
                  </a:moveTo>
                  <a:lnTo>
                    <a:pt x="421871" y="1214151"/>
                  </a:lnTo>
                  <a:lnTo>
                    <a:pt x="421871" y="1471368"/>
                  </a:lnTo>
                  <a:lnTo>
                    <a:pt x="574066" y="1471368"/>
                  </a:lnTo>
                  <a:lnTo>
                    <a:pt x="574066" y="1214151"/>
                  </a:lnTo>
                  <a:close/>
                </a:path>
                <a:path extrusionOk="0" h="1477645" w="5244465">
                  <a:moveTo>
                    <a:pt x="574066" y="846571"/>
                  </a:moveTo>
                  <a:lnTo>
                    <a:pt x="421871" y="846571"/>
                  </a:lnTo>
                  <a:lnTo>
                    <a:pt x="421871" y="1091328"/>
                  </a:lnTo>
                  <a:lnTo>
                    <a:pt x="574066" y="1091328"/>
                  </a:lnTo>
                  <a:lnTo>
                    <a:pt x="574066" y="846571"/>
                  </a:lnTo>
                  <a:close/>
                </a:path>
                <a:path extrusionOk="0" h="1477645" w="5244465">
                  <a:moveTo>
                    <a:pt x="979424" y="837670"/>
                  </a:moveTo>
                  <a:lnTo>
                    <a:pt x="936257" y="840229"/>
                  </a:lnTo>
                  <a:lnTo>
                    <a:pt x="894871" y="847906"/>
                  </a:lnTo>
                  <a:lnTo>
                    <a:pt x="855265" y="860700"/>
                  </a:lnTo>
                  <a:lnTo>
                    <a:pt x="817439" y="878612"/>
                  </a:lnTo>
                  <a:lnTo>
                    <a:pt x="782784" y="901085"/>
                  </a:lnTo>
                  <a:lnTo>
                    <a:pt x="751800" y="927563"/>
                  </a:lnTo>
                  <a:lnTo>
                    <a:pt x="724487" y="958046"/>
                  </a:lnTo>
                  <a:lnTo>
                    <a:pt x="700846" y="992535"/>
                  </a:lnTo>
                  <a:lnTo>
                    <a:pt x="682155" y="1030194"/>
                  </a:lnTo>
                  <a:lnTo>
                    <a:pt x="668805" y="1070189"/>
                  </a:lnTo>
                  <a:lnTo>
                    <a:pt x="660795" y="1112521"/>
                  </a:lnTo>
                  <a:lnTo>
                    <a:pt x="658125" y="1157189"/>
                  </a:lnTo>
                  <a:lnTo>
                    <a:pt x="660795" y="1201913"/>
                  </a:lnTo>
                  <a:lnTo>
                    <a:pt x="668805" y="1244412"/>
                  </a:lnTo>
                  <a:lnTo>
                    <a:pt x="682155" y="1284686"/>
                  </a:lnTo>
                  <a:lnTo>
                    <a:pt x="700846" y="1322734"/>
                  </a:lnTo>
                  <a:lnTo>
                    <a:pt x="724487" y="1357223"/>
                  </a:lnTo>
                  <a:lnTo>
                    <a:pt x="751800" y="1387706"/>
                  </a:lnTo>
                  <a:lnTo>
                    <a:pt x="782784" y="1414184"/>
                  </a:lnTo>
                  <a:lnTo>
                    <a:pt x="817439" y="1436657"/>
                  </a:lnTo>
                  <a:lnTo>
                    <a:pt x="855265" y="1454569"/>
                  </a:lnTo>
                  <a:lnTo>
                    <a:pt x="894871" y="1467363"/>
                  </a:lnTo>
                  <a:lnTo>
                    <a:pt x="936257" y="1475040"/>
                  </a:lnTo>
                  <a:lnTo>
                    <a:pt x="979424" y="1477599"/>
                  </a:lnTo>
                  <a:lnTo>
                    <a:pt x="1022534" y="1475040"/>
                  </a:lnTo>
                  <a:lnTo>
                    <a:pt x="1063754" y="1467363"/>
                  </a:lnTo>
                  <a:lnTo>
                    <a:pt x="1103082" y="1454569"/>
                  </a:lnTo>
                  <a:lnTo>
                    <a:pt x="1140518" y="1436657"/>
                  </a:lnTo>
                  <a:lnTo>
                    <a:pt x="1175118" y="1414184"/>
                  </a:lnTo>
                  <a:lnTo>
                    <a:pt x="1205935" y="1387706"/>
                  </a:lnTo>
                  <a:lnTo>
                    <a:pt x="1232970" y="1357223"/>
                  </a:lnTo>
                  <a:lnTo>
                    <a:pt x="1245421" y="1338755"/>
                  </a:lnTo>
                  <a:lnTo>
                    <a:pt x="979424" y="1338755"/>
                  </a:lnTo>
                  <a:lnTo>
                    <a:pt x="943489" y="1335695"/>
                  </a:lnTo>
                  <a:lnTo>
                    <a:pt x="882967" y="1311219"/>
                  </a:lnTo>
                  <a:lnTo>
                    <a:pt x="838911" y="1262824"/>
                  </a:lnTo>
                  <a:lnTo>
                    <a:pt x="816660" y="1196517"/>
                  </a:lnTo>
                  <a:lnTo>
                    <a:pt x="813879" y="1157189"/>
                  </a:lnTo>
                  <a:lnTo>
                    <a:pt x="816660" y="1117528"/>
                  </a:lnTo>
                  <a:lnTo>
                    <a:pt x="838911" y="1051221"/>
                  </a:lnTo>
                  <a:lnTo>
                    <a:pt x="882967" y="1003159"/>
                  </a:lnTo>
                  <a:lnTo>
                    <a:pt x="943489" y="978684"/>
                  </a:lnTo>
                  <a:lnTo>
                    <a:pt x="979424" y="975624"/>
                  </a:lnTo>
                  <a:lnTo>
                    <a:pt x="1244984" y="975624"/>
                  </a:lnTo>
                  <a:lnTo>
                    <a:pt x="1233303" y="958046"/>
                  </a:lnTo>
                  <a:lnTo>
                    <a:pt x="1206380" y="927563"/>
                  </a:lnTo>
                  <a:lnTo>
                    <a:pt x="1175452" y="901085"/>
                  </a:lnTo>
                  <a:lnTo>
                    <a:pt x="1140518" y="878612"/>
                  </a:lnTo>
                  <a:lnTo>
                    <a:pt x="1103082" y="860700"/>
                  </a:lnTo>
                  <a:lnTo>
                    <a:pt x="1063754" y="847906"/>
                  </a:lnTo>
                  <a:lnTo>
                    <a:pt x="1022534" y="840229"/>
                  </a:lnTo>
                  <a:lnTo>
                    <a:pt x="979424" y="837670"/>
                  </a:lnTo>
                  <a:close/>
                </a:path>
                <a:path extrusionOk="0" h="1477645" w="5244465">
                  <a:moveTo>
                    <a:pt x="1244984" y="975624"/>
                  </a:moveTo>
                  <a:lnTo>
                    <a:pt x="979424" y="975624"/>
                  </a:lnTo>
                  <a:lnTo>
                    <a:pt x="1014913" y="978739"/>
                  </a:lnTo>
                  <a:lnTo>
                    <a:pt x="1046621" y="988085"/>
                  </a:lnTo>
                  <a:lnTo>
                    <a:pt x="1098687" y="1025466"/>
                  </a:lnTo>
                  <a:lnTo>
                    <a:pt x="1132731" y="1082872"/>
                  </a:lnTo>
                  <a:lnTo>
                    <a:pt x="1144078" y="1157189"/>
                  </a:lnTo>
                  <a:lnTo>
                    <a:pt x="1141241" y="1196128"/>
                  </a:lnTo>
                  <a:lnTo>
                    <a:pt x="1118546" y="1261990"/>
                  </a:lnTo>
                  <a:lnTo>
                    <a:pt x="1074545" y="1310719"/>
                  </a:lnTo>
                  <a:lnTo>
                    <a:pt x="1014913" y="1335640"/>
                  </a:lnTo>
                  <a:lnTo>
                    <a:pt x="979424" y="1338755"/>
                  </a:lnTo>
                  <a:lnTo>
                    <a:pt x="1245421" y="1338755"/>
                  </a:lnTo>
                  <a:lnTo>
                    <a:pt x="1274912" y="1284686"/>
                  </a:lnTo>
                  <a:lnTo>
                    <a:pt x="1288262" y="1244412"/>
                  </a:lnTo>
                  <a:lnTo>
                    <a:pt x="1296273" y="1201913"/>
                  </a:lnTo>
                  <a:lnTo>
                    <a:pt x="1298943" y="1157189"/>
                  </a:lnTo>
                  <a:lnTo>
                    <a:pt x="1296273" y="1112521"/>
                  </a:lnTo>
                  <a:lnTo>
                    <a:pt x="1288262" y="1070189"/>
                  </a:lnTo>
                  <a:lnTo>
                    <a:pt x="1274912" y="1030194"/>
                  </a:lnTo>
                  <a:lnTo>
                    <a:pt x="1256222" y="992535"/>
                  </a:lnTo>
                  <a:lnTo>
                    <a:pt x="1244984" y="975624"/>
                  </a:lnTo>
                  <a:close/>
                </a:path>
                <a:path extrusionOk="0" h="1477645" w="5244465">
                  <a:moveTo>
                    <a:pt x="1527797" y="1284463"/>
                  </a:moveTo>
                  <a:lnTo>
                    <a:pt x="1365813" y="1284463"/>
                  </a:lnTo>
                  <a:lnTo>
                    <a:pt x="1368594" y="1314056"/>
                  </a:lnTo>
                  <a:lnTo>
                    <a:pt x="1385505" y="1366568"/>
                  </a:lnTo>
                  <a:lnTo>
                    <a:pt x="1417434" y="1409957"/>
                  </a:lnTo>
                  <a:lnTo>
                    <a:pt x="1461046" y="1442888"/>
                  </a:lnTo>
                  <a:lnTo>
                    <a:pt x="1514892" y="1465083"/>
                  </a:lnTo>
                  <a:lnTo>
                    <a:pt x="1576304" y="1476208"/>
                  </a:lnTo>
                  <a:lnTo>
                    <a:pt x="1609680" y="1477599"/>
                  </a:lnTo>
                  <a:lnTo>
                    <a:pt x="1643668" y="1475985"/>
                  </a:lnTo>
                  <a:lnTo>
                    <a:pt x="1704634" y="1463080"/>
                  </a:lnTo>
                  <a:lnTo>
                    <a:pt x="1755866" y="1437770"/>
                  </a:lnTo>
                  <a:lnTo>
                    <a:pt x="1795027" y="1403059"/>
                  </a:lnTo>
                  <a:lnTo>
                    <a:pt x="1822006" y="1359948"/>
                  </a:lnTo>
                  <a:lnTo>
                    <a:pt x="1823569" y="1355665"/>
                  </a:lnTo>
                  <a:lnTo>
                    <a:pt x="1605230" y="1355665"/>
                  </a:lnTo>
                  <a:lnTo>
                    <a:pt x="1589543" y="1354553"/>
                  </a:lnTo>
                  <a:lnTo>
                    <a:pt x="1551828" y="1337865"/>
                  </a:lnTo>
                  <a:lnTo>
                    <a:pt x="1530634" y="1300817"/>
                  </a:lnTo>
                  <a:lnTo>
                    <a:pt x="1527797" y="1284463"/>
                  </a:lnTo>
                  <a:close/>
                </a:path>
                <a:path extrusionOk="0" h="1477645" w="5244465">
                  <a:moveTo>
                    <a:pt x="1595439" y="837670"/>
                  </a:moveTo>
                  <a:lnTo>
                    <a:pt x="1547100" y="840785"/>
                  </a:lnTo>
                  <a:lnTo>
                    <a:pt x="1503544" y="850131"/>
                  </a:lnTo>
                  <a:lnTo>
                    <a:pt x="1464772" y="865706"/>
                  </a:lnTo>
                  <a:lnTo>
                    <a:pt x="1430785" y="887512"/>
                  </a:lnTo>
                  <a:lnTo>
                    <a:pt x="1403138" y="914379"/>
                  </a:lnTo>
                  <a:lnTo>
                    <a:pt x="1371542" y="982466"/>
                  </a:lnTo>
                  <a:lnTo>
                    <a:pt x="1367593" y="1023686"/>
                  </a:lnTo>
                  <a:lnTo>
                    <a:pt x="1369317" y="1051666"/>
                  </a:lnTo>
                  <a:lnTo>
                    <a:pt x="1383113" y="1099282"/>
                  </a:lnTo>
                  <a:lnTo>
                    <a:pt x="1409647" y="1136051"/>
                  </a:lnTo>
                  <a:lnTo>
                    <a:pt x="1442577" y="1163642"/>
                  </a:lnTo>
                  <a:lnTo>
                    <a:pt x="1481572" y="1183445"/>
                  </a:lnTo>
                  <a:lnTo>
                    <a:pt x="1530968" y="1202136"/>
                  </a:lnTo>
                  <a:lnTo>
                    <a:pt x="1579530" y="1217544"/>
                  </a:lnTo>
                  <a:lnTo>
                    <a:pt x="1596774" y="1223274"/>
                  </a:lnTo>
                  <a:lnTo>
                    <a:pt x="1634990" y="1238961"/>
                  </a:lnTo>
                  <a:lnTo>
                    <a:pt x="1669200" y="1266718"/>
                  </a:lnTo>
                  <a:lnTo>
                    <a:pt x="1678212" y="1296923"/>
                  </a:lnTo>
                  <a:lnTo>
                    <a:pt x="1676988" y="1309996"/>
                  </a:lnTo>
                  <a:lnTo>
                    <a:pt x="1647951" y="1347154"/>
                  </a:lnTo>
                  <a:lnTo>
                    <a:pt x="1605230" y="1355665"/>
                  </a:lnTo>
                  <a:lnTo>
                    <a:pt x="1823569" y="1355665"/>
                  </a:lnTo>
                  <a:lnTo>
                    <a:pt x="1830628" y="1336307"/>
                  </a:lnTo>
                  <a:lnTo>
                    <a:pt x="1835802" y="1311442"/>
                  </a:lnTo>
                  <a:lnTo>
                    <a:pt x="1837493" y="1285854"/>
                  </a:lnTo>
                  <a:lnTo>
                    <a:pt x="1837469" y="1284463"/>
                  </a:lnTo>
                  <a:lnTo>
                    <a:pt x="1830628" y="1234399"/>
                  </a:lnTo>
                  <a:lnTo>
                    <a:pt x="1809935" y="1193680"/>
                  </a:lnTo>
                  <a:lnTo>
                    <a:pt x="1779675" y="1162307"/>
                  </a:lnTo>
                  <a:lnTo>
                    <a:pt x="1744074" y="1139389"/>
                  </a:lnTo>
                  <a:lnTo>
                    <a:pt x="1700907" y="1120253"/>
                  </a:lnTo>
                  <a:lnTo>
                    <a:pt x="1646171" y="1100228"/>
                  </a:lnTo>
                  <a:lnTo>
                    <a:pt x="1617912" y="1090604"/>
                  </a:lnTo>
                  <a:lnTo>
                    <a:pt x="1593659" y="1081315"/>
                  </a:lnTo>
                  <a:lnTo>
                    <a:pt x="1557168" y="1063737"/>
                  </a:lnTo>
                  <a:lnTo>
                    <a:pt x="1530467" y="1030861"/>
                  </a:lnTo>
                  <a:lnTo>
                    <a:pt x="1528687" y="1016565"/>
                  </a:lnTo>
                  <a:lnTo>
                    <a:pt x="1529744" y="1003604"/>
                  </a:lnTo>
                  <a:lnTo>
                    <a:pt x="1554721" y="968115"/>
                  </a:lnTo>
                  <a:lnTo>
                    <a:pt x="1590099" y="959604"/>
                  </a:lnTo>
                  <a:lnTo>
                    <a:pt x="1815195" y="959604"/>
                  </a:lnTo>
                  <a:lnTo>
                    <a:pt x="1810380" y="946253"/>
                  </a:lnTo>
                  <a:lnTo>
                    <a:pt x="1761874" y="887512"/>
                  </a:lnTo>
                  <a:lnTo>
                    <a:pt x="1727775" y="865706"/>
                  </a:lnTo>
                  <a:lnTo>
                    <a:pt x="1688669" y="850131"/>
                  </a:lnTo>
                  <a:lnTo>
                    <a:pt x="1644558" y="840785"/>
                  </a:lnTo>
                  <a:lnTo>
                    <a:pt x="1595439" y="837670"/>
                  </a:lnTo>
                  <a:close/>
                </a:path>
                <a:path extrusionOk="0" h="1477645" w="5244465">
                  <a:moveTo>
                    <a:pt x="1815195" y="959604"/>
                  </a:moveTo>
                  <a:lnTo>
                    <a:pt x="1590099" y="959604"/>
                  </a:lnTo>
                  <a:lnTo>
                    <a:pt x="1605396" y="960716"/>
                  </a:lnTo>
                  <a:lnTo>
                    <a:pt x="1619248" y="964054"/>
                  </a:lnTo>
                  <a:lnTo>
                    <a:pt x="1651678" y="986694"/>
                  </a:lnTo>
                  <a:lnTo>
                    <a:pt x="1664861" y="1024576"/>
                  </a:lnTo>
                  <a:lnTo>
                    <a:pt x="1829516" y="1024576"/>
                  </a:lnTo>
                  <a:lnTo>
                    <a:pt x="1823620" y="982967"/>
                  </a:lnTo>
                  <a:lnTo>
                    <a:pt x="1815195" y="959604"/>
                  </a:lnTo>
                  <a:close/>
                </a:path>
                <a:path extrusionOk="0" h="1477645" w="5244465">
                  <a:moveTo>
                    <a:pt x="2215105" y="968504"/>
                  </a:moveTo>
                  <a:lnTo>
                    <a:pt x="2062911" y="968504"/>
                  </a:lnTo>
                  <a:lnTo>
                    <a:pt x="2062911" y="1471368"/>
                  </a:lnTo>
                  <a:lnTo>
                    <a:pt x="2215105" y="1471368"/>
                  </a:lnTo>
                  <a:lnTo>
                    <a:pt x="2215105" y="968504"/>
                  </a:lnTo>
                  <a:close/>
                </a:path>
                <a:path extrusionOk="0" h="1477645" w="5244465">
                  <a:moveTo>
                    <a:pt x="2380650" y="846571"/>
                  </a:moveTo>
                  <a:lnTo>
                    <a:pt x="1897366" y="846571"/>
                  </a:lnTo>
                  <a:lnTo>
                    <a:pt x="1897366" y="968504"/>
                  </a:lnTo>
                  <a:lnTo>
                    <a:pt x="2380650" y="968504"/>
                  </a:lnTo>
                  <a:lnTo>
                    <a:pt x="2380650" y="84657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6" name="Google Shape;12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4342" y="6380957"/>
              <a:ext cx="6658065" cy="1529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"/>
            <p:cNvSpPr/>
            <p:nvPr/>
          </p:nvSpPr>
          <p:spPr>
            <a:xfrm>
              <a:off x="12230629" y="769053"/>
              <a:ext cx="1834514" cy="629285"/>
            </a:xfrm>
            <a:custGeom>
              <a:rect b="b" l="l" r="r" t="t"/>
              <a:pathLst>
                <a:path extrusionOk="0" h="629285" w="1834515">
                  <a:moveTo>
                    <a:pt x="567765" y="0"/>
                  </a:moveTo>
                  <a:lnTo>
                    <a:pt x="526807" y="4744"/>
                  </a:lnTo>
                  <a:lnTo>
                    <a:pt x="485420" y="16646"/>
                  </a:lnTo>
                  <a:lnTo>
                    <a:pt x="443906" y="36260"/>
                  </a:lnTo>
                  <a:lnTo>
                    <a:pt x="402566" y="64145"/>
                  </a:lnTo>
                  <a:lnTo>
                    <a:pt x="363094" y="122189"/>
                  </a:lnTo>
                  <a:lnTo>
                    <a:pt x="345136" y="156574"/>
                  </a:lnTo>
                  <a:lnTo>
                    <a:pt x="330236" y="193137"/>
                  </a:lnTo>
                  <a:lnTo>
                    <a:pt x="319795" y="230829"/>
                  </a:lnTo>
                  <a:lnTo>
                    <a:pt x="315218" y="268602"/>
                  </a:lnTo>
                  <a:lnTo>
                    <a:pt x="317908" y="305407"/>
                  </a:lnTo>
                  <a:lnTo>
                    <a:pt x="329268" y="340196"/>
                  </a:lnTo>
                  <a:lnTo>
                    <a:pt x="350702" y="371919"/>
                  </a:lnTo>
                  <a:lnTo>
                    <a:pt x="383613" y="399530"/>
                  </a:lnTo>
                  <a:lnTo>
                    <a:pt x="429405" y="421979"/>
                  </a:lnTo>
                  <a:lnTo>
                    <a:pt x="402424" y="434861"/>
                  </a:lnTo>
                  <a:lnTo>
                    <a:pt x="350967" y="441302"/>
                  </a:lnTo>
                  <a:lnTo>
                    <a:pt x="287057" y="441302"/>
                  </a:lnTo>
                  <a:lnTo>
                    <a:pt x="222717" y="434861"/>
                  </a:lnTo>
                  <a:lnTo>
                    <a:pt x="122237" y="410313"/>
                  </a:lnTo>
                  <a:lnTo>
                    <a:pt x="71495" y="408095"/>
                  </a:lnTo>
                  <a:lnTo>
                    <a:pt x="27625" y="416182"/>
                  </a:lnTo>
                  <a:lnTo>
                    <a:pt x="500" y="435433"/>
                  </a:lnTo>
                  <a:lnTo>
                    <a:pt x="0" y="466708"/>
                  </a:lnTo>
                  <a:lnTo>
                    <a:pt x="15393" y="486697"/>
                  </a:lnTo>
                  <a:lnTo>
                    <a:pt x="40955" y="500815"/>
                  </a:lnTo>
                  <a:lnTo>
                    <a:pt x="75953" y="510739"/>
                  </a:lnTo>
                  <a:lnTo>
                    <a:pt x="119651" y="518147"/>
                  </a:lnTo>
                  <a:lnTo>
                    <a:pt x="230217" y="532125"/>
                  </a:lnTo>
                  <a:lnTo>
                    <a:pt x="295617" y="542050"/>
                  </a:lnTo>
                  <a:lnTo>
                    <a:pt x="366782" y="556168"/>
                  </a:lnTo>
                  <a:lnTo>
                    <a:pt x="433545" y="572452"/>
                  </a:lnTo>
                  <a:lnTo>
                    <a:pt x="488251" y="587478"/>
                  </a:lnTo>
                  <a:lnTo>
                    <a:pt x="533942" y="600827"/>
                  </a:lnTo>
                  <a:lnTo>
                    <a:pt x="573657" y="612080"/>
                  </a:lnTo>
                  <a:lnTo>
                    <a:pt x="610437" y="620816"/>
                  </a:lnTo>
                  <a:lnTo>
                    <a:pt x="647321" y="626617"/>
                  </a:lnTo>
                  <a:lnTo>
                    <a:pt x="687351" y="629063"/>
                  </a:lnTo>
                  <a:lnTo>
                    <a:pt x="733565" y="627735"/>
                  </a:lnTo>
                  <a:lnTo>
                    <a:pt x="786812" y="618861"/>
                  </a:lnTo>
                  <a:lnTo>
                    <a:pt x="810724" y="599779"/>
                  </a:lnTo>
                  <a:lnTo>
                    <a:pt x="818588" y="594242"/>
                  </a:lnTo>
                  <a:lnTo>
                    <a:pt x="832570" y="590100"/>
                  </a:lnTo>
                  <a:lnTo>
                    <a:pt x="856375" y="587944"/>
                  </a:lnTo>
                  <a:lnTo>
                    <a:pt x="893707" y="588364"/>
                  </a:lnTo>
                  <a:lnTo>
                    <a:pt x="948268" y="591951"/>
                  </a:lnTo>
                  <a:lnTo>
                    <a:pt x="1073929" y="602328"/>
                  </a:lnTo>
                  <a:lnTo>
                    <a:pt x="1126256" y="606408"/>
                  </a:lnTo>
                  <a:lnTo>
                    <a:pt x="1182260" y="610542"/>
                  </a:lnTo>
                  <a:lnTo>
                    <a:pt x="1241014" y="614576"/>
                  </a:lnTo>
                  <a:lnTo>
                    <a:pt x="1301594" y="618354"/>
                  </a:lnTo>
                  <a:lnTo>
                    <a:pt x="1363072" y="621723"/>
                  </a:lnTo>
                  <a:lnTo>
                    <a:pt x="1424524" y="624529"/>
                  </a:lnTo>
                  <a:lnTo>
                    <a:pt x="1485023" y="626617"/>
                  </a:lnTo>
                  <a:lnTo>
                    <a:pt x="1543644" y="627832"/>
                  </a:lnTo>
                  <a:lnTo>
                    <a:pt x="1599460" y="628021"/>
                  </a:lnTo>
                  <a:lnTo>
                    <a:pt x="1651545" y="627029"/>
                  </a:lnTo>
                  <a:lnTo>
                    <a:pt x="1698974" y="624702"/>
                  </a:lnTo>
                  <a:lnTo>
                    <a:pt x="1740821" y="620886"/>
                  </a:lnTo>
                  <a:lnTo>
                    <a:pt x="1804064" y="608167"/>
                  </a:lnTo>
                  <a:lnTo>
                    <a:pt x="1833914" y="574060"/>
                  </a:lnTo>
                  <a:lnTo>
                    <a:pt x="1813437" y="543884"/>
                  </a:lnTo>
                  <a:lnTo>
                    <a:pt x="1780798" y="525556"/>
                  </a:lnTo>
                  <a:lnTo>
                    <a:pt x="1738934" y="516662"/>
                  </a:lnTo>
                  <a:lnTo>
                    <a:pt x="1690780" y="514793"/>
                  </a:lnTo>
                  <a:lnTo>
                    <a:pt x="1639271" y="517536"/>
                  </a:lnTo>
                  <a:lnTo>
                    <a:pt x="1537930" y="527216"/>
                  </a:lnTo>
                  <a:lnTo>
                    <a:pt x="1493969" y="529330"/>
                  </a:lnTo>
                  <a:lnTo>
                    <a:pt x="1444394" y="522620"/>
                  </a:lnTo>
                  <a:lnTo>
                    <a:pt x="1401528" y="505474"/>
                  </a:lnTo>
                  <a:lnTo>
                    <a:pt x="1363135" y="482364"/>
                  </a:lnTo>
                  <a:lnTo>
                    <a:pt x="1326979" y="457762"/>
                  </a:lnTo>
                  <a:lnTo>
                    <a:pt x="1290822" y="436143"/>
                  </a:lnTo>
                  <a:lnTo>
                    <a:pt x="1252429" y="421979"/>
                  </a:lnTo>
                  <a:lnTo>
                    <a:pt x="1207839" y="424215"/>
                  </a:lnTo>
                  <a:lnTo>
                    <a:pt x="1184217" y="446580"/>
                  </a:lnTo>
                  <a:lnTo>
                    <a:pt x="1165626" y="472300"/>
                  </a:lnTo>
                  <a:lnTo>
                    <a:pt x="1136132" y="484600"/>
                  </a:lnTo>
                  <a:lnTo>
                    <a:pt x="1079066" y="473125"/>
                  </a:lnTo>
                  <a:lnTo>
                    <a:pt x="1044586" y="455729"/>
                  </a:lnTo>
                  <a:lnTo>
                    <a:pt x="1008229" y="427849"/>
                  </a:lnTo>
                  <a:lnTo>
                    <a:pt x="971558" y="387450"/>
                  </a:lnTo>
                  <a:lnTo>
                    <a:pt x="936140" y="332497"/>
                  </a:lnTo>
                  <a:lnTo>
                    <a:pt x="903538" y="260956"/>
                  </a:lnTo>
                  <a:lnTo>
                    <a:pt x="887247" y="223714"/>
                  </a:lnTo>
                  <a:lnTo>
                    <a:pt x="867203" y="187506"/>
                  </a:lnTo>
                  <a:lnTo>
                    <a:pt x="843708" y="152889"/>
                  </a:lnTo>
                  <a:lnTo>
                    <a:pt x="817063" y="120418"/>
                  </a:lnTo>
                  <a:lnTo>
                    <a:pt x="787572" y="90652"/>
                  </a:lnTo>
                  <a:lnTo>
                    <a:pt x="755537" y="64145"/>
                  </a:lnTo>
                  <a:lnTo>
                    <a:pt x="721259" y="41456"/>
                  </a:lnTo>
                  <a:lnTo>
                    <a:pt x="685040" y="23140"/>
                  </a:lnTo>
                  <a:lnTo>
                    <a:pt x="647184" y="9754"/>
                  </a:lnTo>
                  <a:lnTo>
                    <a:pt x="607991" y="1855"/>
                  </a:lnTo>
                  <a:lnTo>
                    <a:pt x="567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230629" y="1177151"/>
              <a:ext cx="1122045" cy="220979"/>
            </a:xfrm>
            <a:custGeom>
              <a:rect b="b" l="l" r="r" t="t"/>
              <a:pathLst>
                <a:path extrusionOk="0" h="220980" w="1122044">
                  <a:moveTo>
                    <a:pt x="71495" y="0"/>
                  </a:moveTo>
                  <a:lnTo>
                    <a:pt x="27625" y="8087"/>
                  </a:lnTo>
                  <a:lnTo>
                    <a:pt x="500" y="27338"/>
                  </a:lnTo>
                  <a:lnTo>
                    <a:pt x="0" y="58613"/>
                  </a:lnTo>
                  <a:lnTo>
                    <a:pt x="20981" y="82697"/>
                  </a:lnTo>
                  <a:lnTo>
                    <a:pt x="57690" y="98205"/>
                  </a:lnTo>
                  <a:lnTo>
                    <a:pt x="108676" y="108454"/>
                  </a:lnTo>
                  <a:lnTo>
                    <a:pt x="172487" y="116764"/>
                  </a:lnTo>
                  <a:lnTo>
                    <a:pt x="215814" y="122132"/>
                  </a:lnTo>
                  <a:lnTo>
                    <a:pt x="262841" y="128677"/>
                  </a:lnTo>
                  <a:lnTo>
                    <a:pt x="313265" y="137093"/>
                  </a:lnTo>
                  <a:lnTo>
                    <a:pt x="366782" y="148072"/>
                  </a:lnTo>
                  <a:lnTo>
                    <a:pt x="413995" y="159352"/>
                  </a:lnTo>
                  <a:lnTo>
                    <a:pt x="455092" y="170102"/>
                  </a:lnTo>
                  <a:lnTo>
                    <a:pt x="522857" y="189475"/>
                  </a:lnTo>
                  <a:lnTo>
                    <a:pt x="575791" y="204551"/>
                  </a:lnTo>
                  <a:lnTo>
                    <a:pt x="623950" y="215238"/>
                  </a:lnTo>
                  <a:lnTo>
                    <a:pt x="674240" y="220586"/>
                  </a:lnTo>
                  <a:lnTo>
                    <a:pt x="733565" y="219640"/>
                  </a:lnTo>
                  <a:lnTo>
                    <a:pt x="768091" y="215676"/>
                  </a:lnTo>
                  <a:lnTo>
                    <a:pt x="788793" y="209986"/>
                  </a:lnTo>
                  <a:lnTo>
                    <a:pt x="800165" y="203286"/>
                  </a:lnTo>
                  <a:lnTo>
                    <a:pt x="806699" y="196293"/>
                  </a:lnTo>
                  <a:lnTo>
                    <a:pt x="815751" y="187690"/>
                  </a:lnTo>
                  <a:lnTo>
                    <a:pt x="835091" y="181590"/>
                  </a:lnTo>
                  <a:lnTo>
                    <a:pt x="875627" y="179732"/>
                  </a:lnTo>
                  <a:lnTo>
                    <a:pt x="948268" y="183856"/>
                  </a:lnTo>
                  <a:lnTo>
                    <a:pt x="1079112" y="194645"/>
                  </a:lnTo>
                  <a:lnTo>
                    <a:pt x="1121460" y="197947"/>
                  </a:lnTo>
                  <a:lnTo>
                    <a:pt x="1070181" y="172587"/>
                  </a:lnTo>
                  <a:lnTo>
                    <a:pt x="1012770" y="129951"/>
                  </a:lnTo>
                  <a:lnTo>
                    <a:pt x="989867" y="110675"/>
                  </a:lnTo>
                  <a:lnTo>
                    <a:pt x="979427" y="102352"/>
                  </a:lnTo>
                  <a:lnTo>
                    <a:pt x="943145" y="80168"/>
                  </a:lnTo>
                  <a:lnTo>
                    <a:pt x="898945" y="70132"/>
                  </a:lnTo>
                  <a:lnTo>
                    <a:pt x="884516" y="71724"/>
                  </a:lnTo>
                  <a:lnTo>
                    <a:pt x="838970" y="85920"/>
                  </a:lnTo>
                  <a:lnTo>
                    <a:pt x="796560" y="106755"/>
                  </a:lnTo>
                  <a:lnTo>
                    <a:pt x="785286" y="112197"/>
                  </a:lnTo>
                  <a:lnTo>
                    <a:pt x="773670" y="116798"/>
                  </a:lnTo>
                  <a:lnTo>
                    <a:pt x="761532" y="120141"/>
                  </a:lnTo>
                  <a:lnTo>
                    <a:pt x="739291" y="123995"/>
                  </a:lnTo>
                  <a:lnTo>
                    <a:pt x="716878" y="125207"/>
                  </a:lnTo>
                  <a:lnTo>
                    <a:pt x="695161" y="121814"/>
                  </a:lnTo>
                  <a:lnTo>
                    <a:pt x="657400" y="98883"/>
                  </a:lnTo>
                  <a:lnTo>
                    <a:pt x="630469" y="55403"/>
                  </a:lnTo>
                  <a:lnTo>
                    <a:pt x="627719" y="32997"/>
                  </a:lnTo>
                  <a:lnTo>
                    <a:pt x="626187" y="24115"/>
                  </a:lnTo>
                  <a:lnTo>
                    <a:pt x="624053" y="18000"/>
                  </a:lnTo>
                  <a:lnTo>
                    <a:pt x="621032" y="16155"/>
                  </a:lnTo>
                  <a:lnTo>
                    <a:pt x="605366" y="18994"/>
                  </a:lnTo>
                  <a:lnTo>
                    <a:pt x="589113" y="20868"/>
                  </a:lnTo>
                  <a:lnTo>
                    <a:pt x="572745" y="21950"/>
                  </a:lnTo>
                  <a:lnTo>
                    <a:pt x="556735" y="22417"/>
                  </a:lnTo>
                  <a:lnTo>
                    <a:pt x="496584" y="22607"/>
                  </a:lnTo>
                  <a:lnTo>
                    <a:pt x="482707" y="22992"/>
                  </a:lnTo>
                  <a:lnTo>
                    <a:pt x="464109" y="21151"/>
                  </a:lnTo>
                  <a:lnTo>
                    <a:pt x="452244" y="19429"/>
                  </a:lnTo>
                  <a:lnTo>
                    <a:pt x="440382" y="17347"/>
                  </a:lnTo>
                  <a:lnTo>
                    <a:pt x="428556" y="15005"/>
                  </a:lnTo>
                  <a:lnTo>
                    <a:pt x="400056" y="27301"/>
                  </a:lnTo>
                  <a:lnTo>
                    <a:pt x="348426" y="33338"/>
                  </a:lnTo>
                  <a:lnTo>
                    <a:pt x="285188" y="33113"/>
                  </a:lnTo>
                  <a:lnTo>
                    <a:pt x="221863" y="26629"/>
                  </a:lnTo>
                  <a:lnTo>
                    <a:pt x="122237" y="2218"/>
                  </a:lnTo>
                  <a:lnTo>
                    <a:pt x="71495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242993" y="5438044"/>
              <a:ext cx="151130" cy="1001394"/>
            </a:xfrm>
            <a:custGeom>
              <a:rect b="b" l="l" r="r" t="t"/>
              <a:pathLst>
                <a:path extrusionOk="0" h="1001395" w="151130">
                  <a:moveTo>
                    <a:pt x="150908" y="999615"/>
                  </a:moveTo>
                  <a:lnTo>
                    <a:pt x="12446" y="0"/>
                  </a:lnTo>
                  <a:lnTo>
                    <a:pt x="0" y="1723"/>
                  </a:lnTo>
                  <a:lnTo>
                    <a:pt x="138462" y="1001339"/>
                  </a:lnTo>
                  <a:lnTo>
                    <a:pt x="150908" y="999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0" name="Google Shape;13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2013" y="4739615"/>
              <a:ext cx="578048" cy="756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"/>
            <p:cNvSpPr/>
            <p:nvPr/>
          </p:nvSpPr>
          <p:spPr>
            <a:xfrm>
              <a:off x="2213696" y="5426367"/>
              <a:ext cx="58419" cy="23495"/>
            </a:xfrm>
            <a:custGeom>
              <a:rect b="b" l="l" r="r" t="t"/>
              <a:pathLst>
                <a:path extrusionOk="0" h="23495" w="58419">
                  <a:moveTo>
                    <a:pt x="8896" y="7618"/>
                  </a:moveTo>
                  <a:lnTo>
                    <a:pt x="5160" y="19612"/>
                  </a:lnTo>
                  <a:lnTo>
                    <a:pt x="11969" y="21489"/>
                  </a:lnTo>
                  <a:lnTo>
                    <a:pt x="18376" y="22672"/>
                  </a:lnTo>
                  <a:lnTo>
                    <a:pt x="24532" y="23085"/>
                  </a:lnTo>
                  <a:lnTo>
                    <a:pt x="30563" y="22643"/>
                  </a:lnTo>
                  <a:lnTo>
                    <a:pt x="36465" y="21310"/>
                  </a:lnTo>
                  <a:lnTo>
                    <a:pt x="42265" y="19127"/>
                  </a:lnTo>
                  <a:lnTo>
                    <a:pt x="48117" y="16133"/>
                  </a:lnTo>
                  <a:lnTo>
                    <a:pt x="54159" y="12377"/>
                  </a:lnTo>
                  <a:lnTo>
                    <a:pt x="50567" y="6986"/>
                  </a:lnTo>
                  <a:lnTo>
                    <a:pt x="23318" y="11014"/>
                  </a:lnTo>
                  <a:lnTo>
                    <a:pt x="17376" y="10260"/>
                  </a:lnTo>
                  <a:lnTo>
                    <a:pt x="8896" y="7618"/>
                  </a:lnTo>
                  <a:close/>
                </a:path>
                <a:path extrusionOk="0" h="23495" w="58419">
                  <a:moveTo>
                    <a:pt x="50081" y="0"/>
                  </a:moveTo>
                  <a:lnTo>
                    <a:pt x="47194" y="1923"/>
                  </a:lnTo>
                  <a:lnTo>
                    <a:pt x="54159" y="12377"/>
                  </a:lnTo>
                  <a:lnTo>
                    <a:pt x="57046" y="10454"/>
                  </a:lnTo>
                  <a:lnTo>
                    <a:pt x="57827" y="6554"/>
                  </a:lnTo>
                  <a:lnTo>
                    <a:pt x="53980" y="781"/>
                  </a:lnTo>
                  <a:lnTo>
                    <a:pt x="50081" y="0"/>
                  </a:lnTo>
                  <a:close/>
                </a:path>
                <a:path extrusionOk="0" h="23495" w="58419">
                  <a:moveTo>
                    <a:pt x="5584" y="6587"/>
                  </a:moveTo>
                  <a:lnTo>
                    <a:pt x="2063" y="8435"/>
                  </a:lnTo>
                  <a:lnTo>
                    <a:pt x="0" y="15059"/>
                  </a:lnTo>
                  <a:lnTo>
                    <a:pt x="1848" y="18580"/>
                  </a:lnTo>
                  <a:lnTo>
                    <a:pt x="5160" y="19612"/>
                  </a:lnTo>
                  <a:lnTo>
                    <a:pt x="8896" y="7618"/>
                  </a:lnTo>
                  <a:lnTo>
                    <a:pt x="5584" y="6587"/>
                  </a:lnTo>
                  <a:close/>
                </a:path>
                <a:path extrusionOk="0" h="23495" w="58419">
                  <a:moveTo>
                    <a:pt x="47194" y="1923"/>
                  </a:moveTo>
                  <a:lnTo>
                    <a:pt x="39626" y="6965"/>
                  </a:lnTo>
                  <a:lnTo>
                    <a:pt x="34095" y="9417"/>
                  </a:lnTo>
                  <a:lnTo>
                    <a:pt x="23347" y="11017"/>
                  </a:lnTo>
                  <a:lnTo>
                    <a:pt x="50567" y="6986"/>
                  </a:lnTo>
                  <a:lnTo>
                    <a:pt x="47194" y="19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03763" y="5476639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4936" y="1653"/>
                  </a:moveTo>
                  <a:lnTo>
                    <a:pt x="26829" y="5409"/>
                  </a:lnTo>
                  <a:lnTo>
                    <a:pt x="12340" y="10485"/>
                  </a:lnTo>
                  <a:lnTo>
                    <a:pt x="2915" y="16227"/>
                  </a:lnTo>
                  <a:lnTo>
                    <a:pt x="0" y="21980"/>
                  </a:lnTo>
                  <a:lnTo>
                    <a:pt x="4458" y="26641"/>
                  </a:lnTo>
                  <a:lnTo>
                    <a:pt x="15142" y="29403"/>
                  </a:lnTo>
                  <a:lnTo>
                    <a:pt x="30480" y="30061"/>
                  </a:lnTo>
                  <a:lnTo>
                    <a:pt x="48898" y="28408"/>
                  </a:lnTo>
                  <a:lnTo>
                    <a:pt x="67005" y="24651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1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03763" y="5476640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084" y="21374"/>
                  </a:moveTo>
                  <a:lnTo>
                    <a:pt x="0" y="21980"/>
                  </a:lnTo>
                  <a:lnTo>
                    <a:pt x="4458" y="26641"/>
                  </a:lnTo>
                  <a:lnTo>
                    <a:pt x="15142" y="29404"/>
                  </a:lnTo>
                  <a:lnTo>
                    <a:pt x="30480" y="30061"/>
                  </a:lnTo>
                  <a:lnTo>
                    <a:pt x="48899" y="28407"/>
                  </a:lnTo>
                  <a:lnTo>
                    <a:pt x="48285" y="24265"/>
                  </a:lnTo>
                  <a:lnTo>
                    <a:pt x="39017" y="25366"/>
                  </a:lnTo>
                  <a:lnTo>
                    <a:pt x="30367" y="25875"/>
                  </a:lnTo>
                  <a:lnTo>
                    <a:pt x="4053" y="21805"/>
                  </a:lnTo>
                  <a:lnTo>
                    <a:pt x="4084" y="21374"/>
                  </a:lnTo>
                  <a:close/>
                </a:path>
                <a:path extrusionOk="0" h="30479" w="93980">
                  <a:moveTo>
                    <a:pt x="44936" y="1653"/>
                  </a:moveTo>
                  <a:lnTo>
                    <a:pt x="45549" y="5795"/>
                  </a:lnTo>
                  <a:lnTo>
                    <a:pt x="54817" y="4693"/>
                  </a:lnTo>
                  <a:lnTo>
                    <a:pt x="63467" y="4185"/>
                  </a:lnTo>
                  <a:lnTo>
                    <a:pt x="89904" y="9089"/>
                  </a:lnTo>
                  <a:lnTo>
                    <a:pt x="86417" y="12275"/>
                  </a:lnTo>
                  <a:lnTo>
                    <a:pt x="48285" y="24265"/>
                  </a:lnTo>
                  <a:lnTo>
                    <a:pt x="48899" y="28407"/>
                  </a:lnTo>
                  <a:lnTo>
                    <a:pt x="67005" y="24651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0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  <a:path extrusionOk="0" h="30479" w="93980">
                  <a:moveTo>
                    <a:pt x="44936" y="1653"/>
                  </a:moveTo>
                  <a:lnTo>
                    <a:pt x="26829" y="5409"/>
                  </a:lnTo>
                  <a:lnTo>
                    <a:pt x="12340" y="10485"/>
                  </a:lnTo>
                  <a:lnTo>
                    <a:pt x="2915" y="16227"/>
                  </a:lnTo>
                  <a:lnTo>
                    <a:pt x="0" y="21979"/>
                  </a:lnTo>
                  <a:lnTo>
                    <a:pt x="4084" y="21374"/>
                  </a:lnTo>
                  <a:lnTo>
                    <a:pt x="3930" y="20970"/>
                  </a:lnTo>
                  <a:lnTo>
                    <a:pt x="7417" y="17785"/>
                  </a:lnTo>
                  <a:lnTo>
                    <a:pt x="45549" y="5795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58239" y="5283034"/>
              <a:ext cx="12700" cy="1135380"/>
            </a:xfrm>
            <a:custGeom>
              <a:rect b="b" l="l" r="r" t="t"/>
              <a:pathLst>
                <a:path extrusionOk="0" h="1135379" w="12700">
                  <a:moveTo>
                    <a:pt x="12565" y="1134845"/>
                  </a:moveTo>
                  <a:lnTo>
                    <a:pt x="12565" y="0"/>
                  </a:lnTo>
                  <a:lnTo>
                    <a:pt x="0" y="0"/>
                  </a:lnTo>
                  <a:lnTo>
                    <a:pt x="0" y="1134845"/>
                  </a:lnTo>
                  <a:lnTo>
                    <a:pt x="12565" y="11348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5" name="Google Shape;13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17257" y="4582881"/>
              <a:ext cx="578048" cy="756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"/>
            <p:cNvSpPr/>
            <p:nvPr/>
          </p:nvSpPr>
          <p:spPr>
            <a:xfrm>
              <a:off x="2328940" y="5269634"/>
              <a:ext cx="58419" cy="23495"/>
            </a:xfrm>
            <a:custGeom>
              <a:rect b="b" l="l" r="r" t="t"/>
              <a:pathLst>
                <a:path extrusionOk="0" h="23495" w="58419">
                  <a:moveTo>
                    <a:pt x="8896" y="7618"/>
                  </a:moveTo>
                  <a:lnTo>
                    <a:pt x="5160" y="19612"/>
                  </a:lnTo>
                  <a:lnTo>
                    <a:pt x="11969" y="21489"/>
                  </a:lnTo>
                  <a:lnTo>
                    <a:pt x="18376" y="22672"/>
                  </a:lnTo>
                  <a:lnTo>
                    <a:pt x="24532" y="23085"/>
                  </a:lnTo>
                  <a:lnTo>
                    <a:pt x="30563" y="22643"/>
                  </a:lnTo>
                  <a:lnTo>
                    <a:pt x="36465" y="21310"/>
                  </a:lnTo>
                  <a:lnTo>
                    <a:pt x="42265" y="19127"/>
                  </a:lnTo>
                  <a:lnTo>
                    <a:pt x="48117" y="16133"/>
                  </a:lnTo>
                  <a:lnTo>
                    <a:pt x="54159" y="12377"/>
                  </a:lnTo>
                  <a:lnTo>
                    <a:pt x="50567" y="6986"/>
                  </a:lnTo>
                  <a:lnTo>
                    <a:pt x="23318" y="11014"/>
                  </a:lnTo>
                  <a:lnTo>
                    <a:pt x="17376" y="10260"/>
                  </a:lnTo>
                  <a:lnTo>
                    <a:pt x="8896" y="7618"/>
                  </a:lnTo>
                  <a:close/>
                </a:path>
                <a:path extrusionOk="0" h="23495" w="58419">
                  <a:moveTo>
                    <a:pt x="50081" y="0"/>
                  </a:moveTo>
                  <a:lnTo>
                    <a:pt x="47194" y="1923"/>
                  </a:lnTo>
                  <a:lnTo>
                    <a:pt x="54159" y="12377"/>
                  </a:lnTo>
                  <a:lnTo>
                    <a:pt x="57046" y="10454"/>
                  </a:lnTo>
                  <a:lnTo>
                    <a:pt x="57827" y="6554"/>
                  </a:lnTo>
                  <a:lnTo>
                    <a:pt x="53980" y="781"/>
                  </a:lnTo>
                  <a:lnTo>
                    <a:pt x="50081" y="0"/>
                  </a:lnTo>
                  <a:close/>
                </a:path>
                <a:path extrusionOk="0" h="23495" w="58419">
                  <a:moveTo>
                    <a:pt x="5584" y="6587"/>
                  </a:moveTo>
                  <a:lnTo>
                    <a:pt x="2063" y="8435"/>
                  </a:lnTo>
                  <a:lnTo>
                    <a:pt x="0" y="15059"/>
                  </a:lnTo>
                  <a:lnTo>
                    <a:pt x="1848" y="18580"/>
                  </a:lnTo>
                  <a:lnTo>
                    <a:pt x="5160" y="19612"/>
                  </a:lnTo>
                  <a:lnTo>
                    <a:pt x="8896" y="7618"/>
                  </a:lnTo>
                  <a:lnTo>
                    <a:pt x="5584" y="6587"/>
                  </a:lnTo>
                  <a:close/>
                </a:path>
                <a:path extrusionOk="0" h="23495" w="58419">
                  <a:moveTo>
                    <a:pt x="47194" y="1923"/>
                  </a:moveTo>
                  <a:lnTo>
                    <a:pt x="39626" y="6965"/>
                  </a:lnTo>
                  <a:lnTo>
                    <a:pt x="34095" y="9417"/>
                  </a:lnTo>
                  <a:lnTo>
                    <a:pt x="23347" y="11017"/>
                  </a:lnTo>
                  <a:lnTo>
                    <a:pt x="50567" y="6986"/>
                  </a:lnTo>
                  <a:lnTo>
                    <a:pt x="47194" y="19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319007" y="5319906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4936" y="1653"/>
                  </a:moveTo>
                  <a:lnTo>
                    <a:pt x="26829" y="5409"/>
                  </a:lnTo>
                  <a:lnTo>
                    <a:pt x="12340" y="10485"/>
                  </a:lnTo>
                  <a:lnTo>
                    <a:pt x="2915" y="16227"/>
                  </a:lnTo>
                  <a:lnTo>
                    <a:pt x="0" y="21980"/>
                  </a:lnTo>
                  <a:lnTo>
                    <a:pt x="4458" y="26641"/>
                  </a:lnTo>
                  <a:lnTo>
                    <a:pt x="15142" y="29403"/>
                  </a:lnTo>
                  <a:lnTo>
                    <a:pt x="30480" y="30061"/>
                  </a:lnTo>
                  <a:lnTo>
                    <a:pt x="48898" y="28408"/>
                  </a:lnTo>
                  <a:lnTo>
                    <a:pt x="67005" y="24651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1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319007" y="5319906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4936" y="1653"/>
                  </a:moveTo>
                  <a:lnTo>
                    <a:pt x="45549" y="5795"/>
                  </a:lnTo>
                  <a:lnTo>
                    <a:pt x="54817" y="4694"/>
                  </a:lnTo>
                  <a:lnTo>
                    <a:pt x="63467" y="4185"/>
                  </a:lnTo>
                  <a:lnTo>
                    <a:pt x="89904" y="9089"/>
                  </a:lnTo>
                  <a:lnTo>
                    <a:pt x="86417" y="12275"/>
                  </a:lnTo>
                  <a:lnTo>
                    <a:pt x="48285" y="24265"/>
                  </a:lnTo>
                  <a:lnTo>
                    <a:pt x="48899" y="28408"/>
                  </a:lnTo>
                  <a:lnTo>
                    <a:pt x="67005" y="24652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1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  <a:path extrusionOk="0" h="30479" w="93980">
                  <a:moveTo>
                    <a:pt x="4084" y="21374"/>
                  </a:moveTo>
                  <a:lnTo>
                    <a:pt x="0" y="21980"/>
                  </a:lnTo>
                  <a:lnTo>
                    <a:pt x="4458" y="26641"/>
                  </a:lnTo>
                  <a:lnTo>
                    <a:pt x="15142" y="29404"/>
                  </a:lnTo>
                  <a:lnTo>
                    <a:pt x="30480" y="30062"/>
                  </a:lnTo>
                  <a:lnTo>
                    <a:pt x="48898" y="28408"/>
                  </a:lnTo>
                  <a:lnTo>
                    <a:pt x="48285" y="24265"/>
                  </a:lnTo>
                  <a:lnTo>
                    <a:pt x="39017" y="25367"/>
                  </a:lnTo>
                  <a:lnTo>
                    <a:pt x="30367" y="25875"/>
                  </a:lnTo>
                  <a:lnTo>
                    <a:pt x="4053" y="21805"/>
                  </a:lnTo>
                  <a:lnTo>
                    <a:pt x="4084" y="21374"/>
                  </a:lnTo>
                  <a:close/>
                </a:path>
                <a:path extrusionOk="0" h="30479" w="93980">
                  <a:moveTo>
                    <a:pt x="44936" y="1653"/>
                  </a:moveTo>
                  <a:lnTo>
                    <a:pt x="26829" y="5410"/>
                  </a:lnTo>
                  <a:lnTo>
                    <a:pt x="12340" y="10486"/>
                  </a:lnTo>
                  <a:lnTo>
                    <a:pt x="2915" y="16227"/>
                  </a:lnTo>
                  <a:lnTo>
                    <a:pt x="0" y="21979"/>
                  </a:lnTo>
                  <a:lnTo>
                    <a:pt x="4084" y="21374"/>
                  </a:lnTo>
                  <a:lnTo>
                    <a:pt x="3930" y="20971"/>
                  </a:lnTo>
                  <a:lnTo>
                    <a:pt x="7417" y="17785"/>
                  </a:lnTo>
                  <a:lnTo>
                    <a:pt x="45549" y="5795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284256" y="5668448"/>
              <a:ext cx="143510" cy="771525"/>
            </a:xfrm>
            <a:custGeom>
              <a:rect b="b" l="l" r="r" t="t"/>
              <a:pathLst>
                <a:path extrusionOk="0" h="771525" w="143510">
                  <a:moveTo>
                    <a:pt x="142953" y="768832"/>
                  </a:moveTo>
                  <a:lnTo>
                    <a:pt x="12387" y="0"/>
                  </a:lnTo>
                  <a:lnTo>
                    <a:pt x="0" y="2103"/>
                  </a:lnTo>
                  <a:lnTo>
                    <a:pt x="130565" y="770936"/>
                  </a:lnTo>
                  <a:lnTo>
                    <a:pt x="142953" y="7688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0" name="Google Shape;140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43276" y="4970398"/>
              <a:ext cx="578048" cy="756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"/>
            <p:cNvSpPr/>
            <p:nvPr/>
          </p:nvSpPr>
          <p:spPr>
            <a:xfrm>
              <a:off x="2254958" y="5657151"/>
              <a:ext cx="58419" cy="23495"/>
            </a:xfrm>
            <a:custGeom>
              <a:rect b="b" l="l" r="r" t="t"/>
              <a:pathLst>
                <a:path extrusionOk="0" h="23495" w="58419">
                  <a:moveTo>
                    <a:pt x="8896" y="7618"/>
                  </a:moveTo>
                  <a:lnTo>
                    <a:pt x="5160" y="19612"/>
                  </a:lnTo>
                  <a:lnTo>
                    <a:pt x="11969" y="21489"/>
                  </a:lnTo>
                  <a:lnTo>
                    <a:pt x="18376" y="22672"/>
                  </a:lnTo>
                  <a:lnTo>
                    <a:pt x="24532" y="23085"/>
                  </a:lnTo>
                  <a:lnTo>
                    <a:pt x="30563" y="22643"/>
                  </a:lnTo>
                  <a:lnTo>
                    <a:pt x="36465" y="21310"/>
                  </a:lnTo>
                  <a:lnTo>
                    <a:pt x="42265" y="19127"/>
                  </a:lnTo>
                  <a:lnTo>
                    <a:pt x="48117" y="16133"/>
                  </a:lnTo>
                  <a:lnTo>
                    <a:pt x="54159" y="12377"/>
                  </a:lnTo>
                  <a:lnTo>
                    <a:pt x="50567" y="6986"/>
                  </a:lnTo>
                  <a:lnTo>
                    <a:pt x="23318" y="11014"/>
                  </a:lnTo>
                  <a:lnTo>
                    <a:pt x="17376" y="10260"/>
                  </a:lnTo>
                  <a:lnTo>
                    <a:pt x="8896" y="7618"/>
                  </a:lnTo>
                  <a:close/>
                </a:path>
                <a:path extrusionOk="0" h="23495" w="58419">
                  <a:moveTo>
                    <a:pt x="50081" y="0"/>
                  </a:moveTo>
                  <a:lnTo>
                    <a:pt x="47194" y="1923"/>
                  </a:lnTo>
                  <a:lnTo>
                    <a:pt x="54159" y="12377"/>
                  </a:lnTo>
                  <a:lnTo>
                    <a:pt x="57046" y="10454"/>
                  </a:lnTo>
                  <a:lnTo>
                    <a:pt x="57827" y="6554"/>
                  </a:lnTo>
                  <a:lnTo>
                    <a:pt x="53980" y="781"/>
                  </a:lnTo>
                  <a:lnTo>
                    <a:pt x="50081" y="0"/>
                  </a:lnTo>
                  <a:close/>
                </a:path>
                <a:path extrusionOk="0" h="23495" w="58419">
                  <a:moveTo>
                    <a:pt x="5584" y="6587"/>
                  </a:moveTo>
                  <a:lnTo>
                    <a:pt x="2063" y="8435"/>
                  </a:lnTo>
                  <a:lnTo>
                    <a:pt x="0" y="15059"/>
                  </a:lnTo>
                  <a:lnTo>
                    <a:pt x="1848" y="18580"/>
                  </a:lnTo>
                  <a:lnTo>
                    <a:pt x="5160" y="19612"/>
                  </a:lnTo>
                  <a:lnTo>
                    <a:pt x="8896" y="7618"/>
                  </a:lnTo>
                  <a:lnTo>
                    <a:pt x="5584" y="6587"/>
                  </a:lnTo>
                  <a:close/>
                </a:path>
                <a:path extrusionOk="0" h="23495" w="58419">
                  <a:moveTo>
                    <a:pt x="47194" y="1923"/>
                  </a:moveTo>
                  <a:lnTo>
                    <a:pt x="39626" y="6965"/>
                  </a:lnTo>
                  <a:lnTo>
                    <a:pt x="34095" y="9417"/>
                  </a:lnTo>
                  <a:lnTo>
                    <a:pt x="23347" y="11017"/>
                  </a:lnTo>
                  <a:lnTo>
                    <a:pt x="50567" y="6986"/>
                  </a:lnTo>
                  <a:lnTo>
                    <a:pt x="47194" y="19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245026" y="5707423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4936" y="1653"/>
                  </a:moveTo>
                  <a:lnTo>
                    <a:pt x="26829" y="5409"/>
                  </a:lnTo>
                  <a:lnTo>
                    <a:pt x="12340" y="10485"/>
                  </a:lnTo>
                  <a:lnTo>
                    <a:pt x="2915" y="16227"/>
                  </a:lnTo>
                  <a:lnTo>
                    <a:pt x="0" y="21980"/>
                  </a:lnTo>
                  <a:lnTo>
                    <a:pt x="4458" y="26641"/>
                  </a:lnTo>
                  <a:lnTo>
                    <a:pt x="15142" y="29403"/>
                  </a:lnTo>
                  <a:lnTo>
                    <a:pt x="30480" y="30061"/>
                  </a:lnTo>
                  <a:lnTo>
                    <a:pt x="48898" y="28408"/>
                  </a:lnTo>
                  <a:lnTo>
                    <a:pt x="67005" y="24651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1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245025" y="5707423"/>
              <a:ext cx="93980" cy="30480"/>
            </a:xfrm>
            <a:custGeom>
              <a:rect b="b" l="l" r="r" t="t"/>
              <a:pathLst>
                <a:path extrusionOk="0" h="30479" w="93980">
                  <a:moveTo>
                    <a:pt x="4084" y="21375"/>
                  </a:moveTo>
                  <a:lnTo>
                    <a:pt x="0" y="21980"/>
                  </a:lnTo>
                  <a:lnTo>
                    <a:pt x="4458" y="26641"/>
                  </a:lnTo>
                  <a:lnTo>
                    <a:pt x="15142" y="29404"/>
                  </a:lnTo>
                  <a:lnTo>
                    <a:pt x="30480" y="30061"/>
                  </a:lnTo>
                  <a:lnTo>
                    <a:pt x="48899" y="28407"/>
                  </a:lnTo>
                  <a:lnTo>
                    <a:pt x="48285" y="24265"/>
                  </a:lnTo>
                  <a:lnTo>
                    <a:pt x="39017" y="25367"/>
                  </a:lnTo>
                  <a:lnTo>
                    <a:pt x="30367" y="25875"/>
                  </a:lnTo>
                  <a:lnTo>
                    <a:pt x="4053" y="21805"/>
                  </a:lnTo>
                  <a:lnTo>
                    <a:pt x="4084" y="21375"/>
                  </a:lnTo>
                  <a:close/>
                </a:path>
                <a:path extrusionOk="0" h="30479" w="93980">
                  <a:moveTo>
                    <a:pt x="44936" y="1653"/>
                  </a:moveTo>
                  <a:lnTo>
                    <a:pt x="45549" y="5795"/>
                  </a:lnTo>
                  <a:lnTo>
                    <a:pt x="54817" y="4694"/>
                  </a:lnTo>
                  <a:lnTo>
                    <a:pt x="63467" y="4185"/>
                  </a:lnTo>
                  <a:lnTo>
                    <a:pt x="89904" y="9089"/>
                  </a:lnTo>
                  <a:lnTo>
                    <a:pt x="86417" y="12275"/>
                  </a:lnTo>
                  <a:lnTo>
                    <a:pt x="48285" y="24265"/>
                  </a:lnTo>
                  <a:lnTo>
                    <a:pt x="48899" y="28407"/>
                  </a:lnTo>
                  <a:lnTo>
                    <a:pt x="67005" y="24651"/>
                  </a:lnTo>
                  <a:lnTo>
                    <a:pt x="81494" y="19576"/>
                  </a:lnTo>
                  <a:lnTo>
                    <a:pt x="90919" y="13834"/>
                  </a:lnTo>
                  <a:lnTo>
                    <a:pt x="93834" y="8081"/>
                  </a:lnTo>
                  <a:lnTo>
                    <a:pt x="89376" y="3420"/>
                  </a:lnTo>
                  <a:lnTo>
                    <a:pt x="78692" y="657"/>
                  </a:lnTo>
                  <a:lnTo>
                    <a:pt x="63354" y="0"/>
                  </a:lnTo>
                  <a:lnTo>
                    <a:pt x="44936" y="1653"/>
                  </a:lnTo>
                  <a:close/>
                </a:path>
                <a:path extrusionOk="0" h="30479" w="93980">
                  <a:moveTo>
                    <a:pt x="44936" y="1653"/>
                  </a:moveTo>
                  <a:lnTo>
                    <a:pt x="26829" y="5409"/>
                  </a:lnTo>
                  <a:lnTo>
                    <a:pt x="12340" y="10485"/>
                  </a:lnTo>
                  <a:lnTo>
                    <a:pt x="2915" y="16227"/>
                  </a:lnTo>
                  <a:lnTo>
                    <a:pt x="0" y="21979"/>
                  </a:lnTo>
                  <a:lnTo>
                    <a:pt x="4084" y="21375"/>
                  </a:lnTo>
                  <a:lnTo>
                    <a:pt x="3930" y="20971"/>
                  </a:lnTo>
                  <a:lnTo>
                    <a:pt x="7417" y="17785"/>
                  </a:lnTo>
                  <a:lnTo>
                    <a:pt x="45549" y="5795"/>
                  </a:lnTo>
                  <a:lnTo>
                    <a:pt x="44936" y="1653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329796" y="5674890"/>
              <a:ext cx="165735" cy="767715"/>
            </a:xfrm>
            <a:custGeom>
              <a:rect b="b" l="l" r="r" t="t"/>
              <a:pathLst>
                <a:path extrusionOk="0" h="767714" w="165735">
                  <a:moveTo>
                    <a:pt x="12319" y="767093"/>
                  </a:moveTo>
                  <a:lnTo>
                    <a:pt x="165623" y="2470"/>
                  </a:lnTo>
                  <a:lnTo>
                    <a:pt x="153303" y="0"/>
                  </a:lnTo>
                  <a:lnTo>
                    <a:pt x="0" y="764623"/>
                  </a:lnTo>
                  <a:lnTo>
                    <a:pt x="12319" y="767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5" name="Google Shape;145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69284" y="4980921"/>
              <a:ext cx="581739" cy="752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"/>
            <p:cNvSpPr/>
            <p:nvPr/>
          </p:nvSpPr>
          <p:spPr>
            <a:xfrm>
              <a:off x="2455150" y="5660041"/>
              <a:ext cx="57150" cy="25400"/>
            </a:xfrm>
            <a:custGeom>
              <a:rect b="b" l="l" r="r" t="t"/>
              <a:pathLst>
                <a:path extrusionOk="0" h="25400" w="57150">
                  <a:moveTo>
                    <a:pt x="10970" y="2148"/>
                  </a:moveTo>
                  <a:lnTo>
                    <a:pt x="3188" y="12009"/>
                  </a:lnTo>
                  <a:lnTo>
                    <a:pt x="8874" y="16200"/>
                  </a:lnTo>
                  <a:lnTo>
                    <a:pt x="14433" y="19598"/>
                  </a:lnTo>
                  <a:lnTo>
                    <a:pt x="20033" y="22187"/>
                  </a:lnTo>
                  <a:lnTo>
                    <a:pt x="25823" y="23934"/>
                  </a:lnTo>
                  <a:lnTo>
                    <a:pt x="31811" y="24802"/>
                  </a:lnTo>
                  <a:lnTo>
                    <a:pt x="38008" y="24839"/>
                  </a:lnTo>
                  <a:lnTo>
                    <a:pt x="44544" y="24138"/>
                  </a:lnTo>
                  <a:lnTo>
                    <a:pt x="51530" y="22794"/>
                  </a:lnTo>
                  <a:lnTo>
                    <a:pt x="50106" y="16474"/>
                  </a:lnTo>
                  <a:lnTo>
                    <a:pt x="23221" y="10481"/>
                  </a:lnTo>
                  <a:lnTo>
                    <a:pt x="17942" y="7651"/>
                  </a:lnTo>
                  <a:lnTo>
                    <a:pt x="10970" y="2148"/>
                  </a:lnTo>
                  <a:close/>
                </a:path>
                <a:path extrusionOk="0" h="25400" w="57150">
                  <a:moveTo>
                    <a:pt x="52153" y="9777"/>
                  </a:moveTo>
                  <a:lnTo>
                    <a:pt x="48769" y="10540"/>
                  </a:lnTo>
                  <a:lnTo>
                    <a:pt x="51530" y="22794"/>
                  </a:lnTo>
                  <a:lnTo>
                    <a:pt x="54914" y="22032"/>
                  </a:lnTo>
                  <a:lnTo>
                    <a:pt x="57039" y="18670"/>
                  </a:lnTo>
                  <a:lnTo>
                    <a:pt x="55514" y="11902"/>
                  </a:lnTo>
                  <a:lnTo>
                    <a:pt x="52153" y="9777"/>
                  </a:lnTo>
                  <a:close/>
                </a:path>
                <a:path extrusionOk="0" h="25400" w="57150">
                  <a:moveTo>
                    <a:pt x="8247" y="0"/>
                  </a:moveTo>
                  <a:lnTo>
                    <a:pt x="4297" y="465"/>
                  </a:lnTo>
                  <a:lnTo>
                    <a:pt x="0" y="5911"/>
                  </a:lnTo>
                  <a:lnTo>
                    <a:pt x="465" y="9860"/>
                  </a:lnTo>
                  <a:lnTo>
                    <a:pt x="3188" y="12009"/>
                  </a:lnTo>
                  <a:lnTo>
                    <a:pt x="10970" y="2148"/>
                  </a:lnTo>
                  <a:lnTo>
                    <a:pt x="8247" y="0"/>
                  </a:lnTo>
                  <a:close/>
                </a:path>
                <a:path extrusionOk="0" h="25400" w="57150">
                  <a:moveTo>
                    <a:pt x="48769" y="10540"/>
                  </a:moveTo>
                  <a:lnTo>
                    <a:pt x="39897" y="12538"/>
                  </a:lnTo>
                  <a:lnTo>
                    <a:pt x="33855" y="12849"/>
                  </a:lnTo>
                  <a:lnTo>
                    <a:pt x="23246" y="10495"/>
                  </a:lnTo>
                  <a:lnTo>
                    <a:pt x="50106" y="16474"/>
                  </a:lnTo>
                  <a:lnTo>
                    <a:pt x="48769" y="10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425402" y="5709485"/>
              <a:ext cx="92710" cy="33655"/>
            </a:xfrm>
            <a:custGeom>
              <a:rect b="b" l="l" r="r" t="t"/>
              <a:pathLst>
                <a:path extrusionOk="0" h="33654" w="92710">
                  <a:moveTo>
                    <a:pt x="49234" y="3421"/>
                  </a:moveTo>
                  <a:lnTo>
                    <a:pt x="30983" y="447"/>
                  </a:lnTo>
                  <a:lnTo>
                    <a:pt x="15637" y="0"/>
                  </a:lnTo>
                  <a:lnTo>
                    <a:pt x="4781" y="1987"/>
                  </a:lnTo>
                  <a:lnTo>
                    <a:pt x="0" y="6315"/>
                  </a:lnTo>
                  <a:lnTo>
                    <a:pt x="2494" y="12263"/>
                  </a:lnTo>
                  <a:lnTo>
                    <a:pt x="43357" y="29821"/>
                  </a:lnTo>
                  <a:lnTo>
                    <a:pt x="76954" y="33242"/>
                  </a:lnTo>
                  <a:lnTo>
                    <a:pt x="87810" y="31255"/>
                  </a:lnTo>
                  <a:lnTo>
                    <a:pt x="92592" y="26927"/>
                  </a:lnTo>
                  <a:lnTo>
                    <a:pt x="90097" y="20979"/>
                  </a:lnTo>
                  <a:lnTo>
                    <a:pt x="81110" y="14575"/>
                  </a:lnTo>
                  <a:lnTo>
                    <a:pt x="67024" y="8470"/>
                  </a:lnTo>
                  <a:lnTo>
                    <a:pt x="49234" y="3421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425402" y="5709485"/>
              <a:ext cx="92710" cy="33655"/>
            </a:xfrm>
            <a:custGeom>
              <a:rect b="b" l="l" r="r" t="t"/>
              <a:pathLst>
                <a:path extrusionOk="0" h="33654" w="92710">
                  <a:moveTo>
                    <a:pt x="49234" y="3421"/>
                  </a:moveTo>
                  <a:lnTo>
                    <a:pt x="30983" y="447"/>
                  </a:lnTo>
                  <a:lnTo>
                    <a:pt x="15637" y="0"/>
                  </a:lnTo>
                  <a:lnTo>
                    <a:pt x="4781" y="1987"/>
                  </a:lnTo>
                  <a:lnTo>
                    <a:pt x="0" y="6315"/>
                  </a:lnTo>
                  <a:lnTo>
                    <a:pt x="2494" y="12263"/>
                  </a:lnTo>
                  <a:lnTo>
                    <a:pt x="11482" y="18667"/>
                  </a:lnTo>
                  <a:lnTo>
                    <a:pt x="25567" y="24772"/>
                  </a:lnTo>
                  <a:lnTo>
                    <a:pt x="43357" y="29821"/>
                  </a:lnTo>
                  <a:lnTo>
                    <a:pt x="44267" y="25734"/>
                  </a:lnTo>
                  <a:lnTo>
                    <a:pt x="35219" y="23445"/>
                  </a:lnTo>
                  <a:lnTo>
                    <a:pt x="26960" y="20823"/>
                  </a:lnTo>
                  <a:lnTo>
                    <a:pt x="3847" y="7604"/>
                  </a:lnTo>
                  <a:lnTo>
                    <a:pt x="4030" y="6780"/>
                  </a:lnTo>
                  <a:lnTo>
                    <a:pt x="8427" y="5054"/>
                  </a:lnTo>
                  <a:lnTo>
                    <a:pt x="11642" y="4429"/>
                  </a:lnTo>
                  <a:lnTo>
                    <a:pt x="15883" y="4180"/>
                  </a:lnTo>
                  <a:lnTo>
                    <a:pt x="22745" y="4099"/>
                  </a:lnTo>
                  <a:lnTo>
                    <a:pt x="30569" y="4613"/>
                  </a:lnTo>
                  <a:lnTo>
                    <a:pt x="39159" y="5743"/>
                  </a:lnTo>
                  <a:lnTo>
                    <a:pt x="48324" y="7508"/>
                  </a:lnTo>
                  <a:lnTo>
                    <a:pt x="49234" y="3421"/>
                  </a:lnTo>
                  <a:close/>
                </a:path>
                <a:path extrusionOk="0" h="33654" w="92710">
                  <a:moveTo>
                    <a:pt x="49234" y="3421"/>
                  </a:moveTo>
                  <a:lnTo>
                    <a:pt x="48324" y="7508"/>
                  </a:lnTo>
                  <a:lnTo>
                    <a:pt x="57372" y="9797"/>
                  </a:lnTo>
                  <a:lnTo>
                    <a:pt x="65631" y="12419"/>
                  </a:lnTo>
                  <a:lnTo>
                    <a:pt x="88744" y="25638"/>
                  </a:lnTo>
                  <a:lnTo>
                    <a:pt x="88561" y="26462"/>
                  </a:lnTo>
                  <a:lnTo>
                    <a:pt x="84164" y="28188"/>
                  </a:lnTo>
                  <a:lnTo>
                    <a:pt x="80949" y="28813"/>
                  </a:lnTo>
                  <a:lnTo>
                    <a:pt x="76708" y="29062"/>
                  </a:lnTo>
                  <a:lnTo>
                    <a:pt x="69846" y="29143"/>
                  </a:lnTo>
                  <a:lnTo>
                    <a:pt x="62022" y="28629"/>
                  </a:lnTo>
                  <a:lnTo>
                    <a:pt x="53432" y="27499"/>
                  </a:lnTo>
                  <a:lnTo>
                    <a:pt x="44267" y="25734"/>
                  </a:lnTo>
                  <a:lnTo>
                    <a:pt x="43357" y="29821"/>
                  </a:lnTo>
                  <a:lnTo>
                    <a:pt x="61608" y="32795"/>
                  </a:lnTo>
                  <a:lnTo>
                    <a:pt x="76954" y="33242"/>
                  </a:lnTo>
                  <a:lnTo>
                    <a:pt x="87810" y="31255"/>
                  </a:lnTo>
                  <a:lnTo>
                    <a:pt x="92592" y="26927"/>
                  </a:lnTo>
                  <a:lnTo>
                    <a:pt x="90097" y="20979"/>
                  </a:lnTo>
                  <a:lnTo>
                    <a:pt x="81109" y="14574"/>
                  </a:lnTo>
                  <a:lnTo>
                    <a:pt x="67024" y="8470"/>
                  </a:lnTo>
                  <a:lnTo>
                    <a:pt x="49234" y="3421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340838" y="5301287"/>
              <a:ext cx="240029" cy="1119505"/>
            </a:xfrm>
            <a:custGeom>
              <a:rect b="b" l="l" r="r" t="t"/>
              <a:pathLst>
                <a:path extrusionOk="0" h="1119504" w="240030">
                  <a:moveTo>
                    <a:pt x="12312" y="1119096"/>
                  </a:moveTo>
                  <a:lnTo>
                    <a:pt x="239598" y="2506"/>
                  </a:lnTo>
                  <a:lnTo>
                    <a:pt x="227285" y="0"/>
                  </a:lnTo>
                  <a:lnTo>
                    <a:pt x="0" y="1116590"/>
                  </a:lnTo>
                  <a:lnTo>
                    <a:pt x="12312" y="1119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0" name="Google Shape;15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54311" y="4607318"/>
              <a:ext cx="581739" cy="752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"/>
            <p:cNvSpPr/>
            <p:nvPr/>
          </p:nvSpPr>
          <p:spPr>
            <a:xfrm>
              <a:off x="2540178" y="5286438"/>
              <a:ext cx="57150" cy="25400"/>
            </a:xfrm>
            <a:custGeom>
              <a:rect b="b" l="l" r="r" t="t"/>
              <a:pathLst>
                <a:path extrusionOk="0" h="25400" w="57150">
                  <a:moveTo>
                    <a:pt x="10970" y="2148"/>
                  </a:moveTo>
                  <a:lnTo>
                    <a:pt x="3188" y="12009"/>
                  </a:lnTo>
                  <a:lnTo>
                    <a:pt x="8874" y="16200"/>
                  </a:lnTo>
                  <a:lnTo>
                    <a:pt x="14433" y="19598"/>
                  </a:lnTo>
                  <a:lnTo>
                    <a:pt x="20033" y="22187"/>
                  </a:lnTo>
                  <a:lnTo>
                    <a:pt x="25823" y="23934"/>
                  </a:lnTo>
                  <a:lnTo>
                    <a:pt x="31811" y="24802"/>
                  </a:lnTo>
                  <a:lnTo>
                    <a:pt x="38008" y="24839"/>
                  </a:lnTo>
                  <a:lnTo>
                    <a:pt x="44544" y="24138"/>
                  </a:lnTo>
                  <a:lnTo>
                    <a:pt x="51530" y="22794"/>
                  </a:lnTo>
                  <a:lnTo>
                    <a:pt x="50106" y="16474"/>
                  </a:lnTo>
                  <a:lnTo>
                    <a:pt x="23221" y="10481"/>
                  </a:lnTo>
                  <a:lnTo>
                    <a:pt x="17942" y="7651"/>
                  </a:lnTo>
                  <a:lnTo>
                    <a:pt x="10970" y="2148"/>
                  </a:lnTo>
                  <a:close/>
                </a:path>
                <a:path extrusionOk="0" h="25400" w="57150">
                  <a:moveTo>
                    <a:pt x="52153" y="9777"/>
                  </a:moveTo>
                  <a:lnTo>
                    <a:pt x="48769" y="10540"/>
                  </a:lnTo>
                  <a:lnTo>
                    <a:pt x="51530" y="22794"/>
                  </a:lnTo>
                  <a:lnTo>
                    <a:pt x="54914" y="22032"/>
                  </a:lnTo>
                  <a:lnTo>
                    <a:pt x="57039" y="18670"/>
                  </a:lnTo>
                  <a:lnTo>
                    <a:pt x="55514" y="11902"/>
                  </a:lnTo>
                  <a:lnTo>
                    <a:pt x="52153" y="9777"/>
                  </a:lnTo>
                  <a:close/>
                </a:path>
                <a:path extrusionOk="0" h="25400" w="57150">
                  <a:moveTo>
                    <a:pt x="8247" y="0"/>
                  </a:moveTo>
                  <a:lnTo>
                    <a:pt x="4297" y="465"/>
                  </a:lnTo>
                  <a:lnTo>
                    <a:pt x="0" y="5911"/>
                  </a:lnTo>
                  <a:lnTo>
                    <a:pt x="465" y="9860"/>
                  </a:lnTo>
                  <a:lnTo>
                    <a:pt x="3188" y="12009"/>
                  </a:lnTo>
                  <a:lnTo>
                    <a:pt x="10970" y="2148"/>
                  </a:lnTo>
                  <a:lnTo>
                    <a:pt x="8247" y="0"/>
                  </a:lnTo>
                  <a:close/>
                </a:path>
                <a:path extrusionOk="0" h="25400" w="57150">
                  <a:moveTo>
                    <a:pt x="48769" y="10540"/>
                  </a:moveTo>
                  <a:lnTo>
                    <a:pt x="39897" y="12538"/>
                  </a:lnTo>
                  <a:lnTo>
                    <a:pt x="33855" y="12849"/>
                  </a:lnTo>
                  <a:lnTo>
                    <a:pt x="23246" y="10495"/>
                  </a:lnTo>
                  <a:lnTo>
                    <a:pt x="50106" y="16474"/>
                  </a:lnTo>
                  <a:lnTo>
                    <a:pt x="48769" y="10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510429" y="5335882"/>
              <a:ext cx="92710" cy="33655"/>
            </a:xfrm>
            <a:custGeom>
              <a:rect b="b" l="l" r="r" t="t"/>
              <a:pathLst>
                <a:path extrusionOk="0" h="33654" w="92710">
                  <a:moveTo>
                    <a:pt x="49234" y="3421"/>
                  </a:moveTo>
                  <a:lnTo>
                    <a:pt x="30983" y="447"/>
                  </a:lnTo>
                  <a:lnTo>
                    <a:pt x="15637" y="0"/>
                  </a:lnTo>
                  <a:lnTo>
                    <a:pt x="4781" y="1987"/>
                  </a:lnTo>
                  <a:lnTo>
                    <a:pt x="0" y="6315"/>
                  </a:lnTo>
                  <a:lnTo>
                    <a:pt x="2494" y="12263"/>
                  </a:lnTo>
                  <a:lnTo>
                    <a:pt x="43357" y="29821"/>
                  </a:lnTo>
                  <a:lnTo>
                    <a:pt x="76954" y="33242"/>
                  </a:lnTo>
                  <a:lnTo>
                    <a:pt x="87810" y="31255"/>
                  </a:lnTo>
                  <a:lnTo>
                    <a:pt x="92592" y="26927"/>
                  </a:lnTo>
                  <a:lnTo>
                    <a:pt x="90097" y="20979"/>
                  </a:lnTo>
                  <a:lnTo>
                    <a:pt x="81110" y="14575"/>
                  </a:lnTo>
                  <a:lnTo>
                    <a:pt x="67024" y="8470"/>
                  </a:lnTo>
                  <a:lnTo>
                    <a:pt x="49234" y="3421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510429" y="5335883"/>
              <a:ext cx="92710" cy="33655"/>
            </a:xfrm>
            <a:custGeom>
              <a:rect b="b" l="l" r="r" t="t"/>
              <a:pathLst>
                <a:path extrusionOk="0" h="33654" w="92710">
                  <a:moveTo>
                    <a:pt x="49234" y="3421"/>
                  </a:moveTo>
                  <a:lnTo>
                    <a:pt x="48324" y="7508"/>
                  </a:lnTo>
                  <a:lnTo>
                    <a:pt x="57372" y="9797"/>
                  </a:lnTo>
                  <a:lnTo>
                    <a:pt x="65631" y="12418"/>
                  </a:lnTo>
                  <a:lnTo>
                    <a:pt x="88744" y="25638"/>
                  </a:lnTo>
                  <a:lnTo>
                    <a:pt x="88561" y="26461"/>
                  </a:lnTo>
                  <a:lnTo>
                    <a:pt x="84164" y="28187"/>
                  </a:lnTo>
                  <a:lnTo>
                    <a:pt x="80950" y="28812"/>
                  </a:lnTo>
                  <a:lnTo>
                    <a:pt x="76708" y="29062"/>
                  </a:lnTo>
                  <a:lnTo>
                    <a:pt x="69846" y="29142"/>
                  </a:lnTo>
                  <a:lnTo>
                    <a:pt x="62023" y="28628"/>
                  </a:lnTo>
                  <a:lnTo>
                    <a:pt x="53432" y="27498"/>
                  </a:lnTo>
                  <a:lnTo>
                    <a:pt x="44267" y="25733"/>
                  </a:lnTo>
                  <a:lnTo>
                    <a:pt x="43357" y="29821"/>
                  </a:lnTo>
                  <a:lnTo>
                    <a:pt x="61609" y="32795"/>
                  </a:lnTo>
                  <a:lnTo>
                    <a:pt x="76954" y="33242"/>
                  </a:lnTo>
                  <a:lnTo>
                    <a:pt x="87810" y="31255"/>
                  </a:lnTo>
                  <a:lnTo>
                    <a:pt x="92592" y="26926"/>
                  </a:lnTo>
                  <a:lnTo>
                    <a:pt x="90097" y="20979"/>
                  </a:lnTo>
                  <a:lnTo>
                    <a:pt x="81110" y="14574"/>
                  </a:lnTo>
                  <a:lnTo>
                    <a:pt x="67024" y="8469"/>
                  </a:lnTo>
                  <a:lnTo>
                    <a:pt x="49234" y="3421"/>
                  </a:lnTo>
                  <a:close/>
                </a:path>
                <a:path extrusionOk="0" h="33654" w="92710">
                  <a:moveTo>
                    <a:pt x="4030" y="7212"/>
                  </a:moveTo>
                  <a:lnTo>
                    <a:pt x="0" y="6314"/>
                  </a:lnTo>
                  <a:lnTo>
                    <a:pt x="2494" y="12263"/>
                  </a:lnTo>
                  <a:lnTo>
                    <a:pt x="11482" y="18667"/>
                  </a:lnTo>
                  <a:lnTo>
                    <a:pt x="25569" y="24772"/>
                  </a:lnTo>
                  <a:lnTo>
                    <a:pt x="43357" y="29821"/>
                  </a:lnTo>
                  <a:lnTo>
                    <a:pt x="44267" y="25733"/>
                  </a:lnTo>
                  <a:lnTo>
                    <a:pt x="35219" y="23444"/>
                  </a:lnTo>
                  <a:lnTo>
                    <a:pt x="26960" y="20823"/>
                  </a:lnTo>
                  <a:lnTo>
                    <a:pt x="3847" y="7603"/>
                  </a:lnTo>
                  <a:lnTo>
                    <a:pt x="4030" y="7212"/>
                  </a:lnTo>
                  <a:close/>
                </a:path>
                <a:path extrusionOk="0" h="33654" w="92710">
                  <a:moveTo>
                    <a:pt x="49234" y="3421"/>
                  </a:moveTo>
                  <a:lnTo>
                    <a:pt x="30983" y="446"/>
                  </a:lnTo>
                  <a:lnTo>
                    <a:pt x="15637" y="0"/>
                  </a:lnTo>
                  <a:lnTo>
                    <a:pt x="4782" y="1987"/>
                  </a:lnTo>
                  <a:lnTo>
                    <a:pt x="0" y="6314"/>
                  </a:lnTo>
                  <a:lnTo>
                    <a:pt x="4030" y="7212"/>
                  </a:lnTo>
                  <a:lnTo>
                    <a:pt x="4030" y="6779"/>
                  </a:lnTo>
                  <a:lnTo>
                    <a:pt x="8427" y="5053"/>
                  </a:lnTo>
                  <a:lnTo>
                    <a:pt x="11642" y="4428"/>
                  </a:lnTo>
                  <a:lnTo>
                    <a:pt x="15883" y="4179"/>
                  </a:lnTo>
                  <a:lnTo>
                    <a:pt x="22745" y="4099"/>
                  </a:lnTo>
                  <a:lnTo>
                    <a:pt x="30569" y="4613"/>
                  </a:lnTo>
                  <a:lnTo>
                    <a:pt x="39160" y="5742"/>
                  </a:lnTo>
                  <a:lnTo>
                    <a:pt x="48324" y="7508"/>
                  </a:lnTo>
                  <a:lnTo>
                    <a:pt x="49234" y="3421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725888" y="6206977"/>
              <a:ext cx="243204" cy="453390"/>
            </a:xfrm>
            <a:custGeom>
              <a:rect b="b" l="l" r="r" t="t"/>
              <a:pathLst>
                <a:path extrusionOk="0" h="453390" w="243205">
                  <a:moveTo>
                    <a:pt x="0" y="407926"/>
                  </a:moveTo>
                  <a:lnTo>
                    <a:pt x="10947" y="353388"/>
                  </a:lnTo>
                  <a:lnTo>
                    <a:pt x="24180" y="302713"/>
                  </a:lnTo>
                  <a:lnTo>
                    <a:pt x="39587" y="255600"/>
                  </a:lnTo>
                  <a:lnTo>
                    <a:pt x="57056" y="211749"/>
                  </a:lnTo>
                  <a:lnTo>
                    <a:pt x="76474" y="170858"/>
                  </a:lnTo>
                  <a:lnTo>
                    <a:pt x="97729" y="132627"/>
                  </a:lnTo>
                  <a:lnTo>
                    <a:pt x="120708" y="96756"/>
                  </a:lnTo>
                  <a:lnTo>
                    <a:pt x="145300" y="62943"/>
                  </a:lnTo>
                  <a:lnTo>
                    <a:pt x="171540" y="30708"/>
                  </a:lnTo>
                  <a:lnTo>
                    <a:pt x="199320" y="0"/>
                  </a:lnTo>
                  <a:lnTo>
                    <a:pt x="184474" y="51067"/>
                  </a:lnTo>
                  <a:lnTo>
                    <a:pt x="180038" y="101868"/>
                  </a:lnTo>
                  <a:lnTo>
                    <a:pt x="183700" y="151776"/>
                  </a:lnTo>
                  <a:lnTo>
                    <a:pt x="193151" y="200166"/>
                  </a:lnTo>
                  <a:lnTo>
                    <a:pt x="206079" y="246412"/>
                  </a:lnTo>
                  <a:lnTo>
                    <a:pt x="233123" y="329967"/>
                  </a:lnTo>
                  <a:lnTo>
                    <a:pt x="242617" y="366024"/>
                  </a:lnTo>
                  <a:lnTo>
                    <a:pt x="242376" y="395362"/>
                  </a:lnTo>
                  <a:lnTo>
                    <a:pt x="231615" y="427175"/>
                  </a:lnTo>
                  <a:lnTo>
                    <a:pt x="210551" y="450120"/>
                  </a:lnTo>
                  <a:lnTo>
                    <a:pt x="179404" y="452852"/>
                  </a:lnTo>
                  <a:lnTo>
                    <a:pt x="150460" y="427135"/>
                  </a:lnTo>
                  <a:lnTo>
                    <a:pt x="121599" y="382106"/>
                  </a:lnTo>
                  <a:lnTo>
                    <a:pt x="93109" y="339159"/>
                  </a:lnTo>
                  <a:lnTo>
                    <a:pt x="65280" y="319687"/>
                  </a:lnTo>
                  <a:lnTo>
                    <a:pt x="50833" y="325312"/>
                  </a:lnTo>
                  <a:lnTo>
                    <a:pt x="38260" y="342393"/>
                  </a:lnTo>
                  <a:lnTo>
                    <a:pt x="22876" y="370181"/>
                  </a:lnTo>
                  <a:lnTo>
                    <a:pt x="0" y="407926"/>
                  </a:lnTo>
                  <a:close/>
                </a:path>
              </a:pathLst>
            </a:custGeom>
            <a:solidFill>
              <a:srgbClr val="E690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5" name="Google Shape;155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30983" y="6398350"/>
              <a:ext cx="968065" cy="383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"/>
            <p:cNvSpPr/>
            <p:nvPr/>
          </p:nvSpPr>
          <p:spPr>
            <a:xfrm>
              <a:off x="2315839" y="5985028"/>
              <a:ext cx="593725" cy="892810"/>
            </a:xfrm>
            <a:custGeom>
              <a:rect b="b" l="l" r="r" t="t"/>
              <a:pathLst>
                <a:path extrusionOk="0" h="892809" w="593725">
                  <a:moveTo>
                    <a:pt x="457541" y="1832"/>
                  </a:moveTo>
                  <a:lnTo>
                    <a:pt x="510117" y="24478"/>
                  </a:lnTo>
                  <a:lnTo>
                    <a:pt x="552604" y="72740"/>
                  </a:lnTo>
                  <a:lnTo>
                    <a:pt x="583880" y="146994"/>
                  </a:lnTo>
                  <a:lnTo>
                    <a:pt x="570962" y="186943"/>
                  </a:lnTo>
                  <a:lnTo>
                    <a:pt x="563026" y="228561"/>
                  </a:lnTo>
                  <a:lnTo>
                    <a:pt x="559327" y="271533"/>
                  </a:lnTo>
                  <a:lnTo>
                    <a:pt x="559118" y="315544"/>
                  </a:lnTo>
                  <a:lnTo>
                    <a:pt x="561654" y="360278"/>
                  </a:lnTo>
                  <a:lnTo>
                    <a:pt x="566190" y="405422"/>
                  </a:lnTo>
                  <a:lnTo>
                    <a:pt x="571980" y="450659"/>
                  </a:lnTo>
                  <a:lnTo>
                    <a:pt x="584341" y="540156"/>
                  </a:lnTo>
                  <a:lnTo>
                    <a:pt x="589421" y="583786"/>
                  </a:lnTo>
                  <a:lnTo>
                    <a:pt x="592773" y="626250"/>
                  </a:lnTo>
                  <a:lnTo>
                    <a:pt x="593651" y="667234"/>
                  </a:lnTo>
                  <a:lnTo>
                    <a:pt x="591311" y="706422"/>
                  </a:lnTo>
                  <a:lnTo>
                    <a:pt x="573990" y="778152"/>
                  </a:lnTo>
                  <a:lnTo>
                    <a:pt x="534848" y="838921"/>
                  </a:lnTo>
                  <a:lnTo>
                    <a:pt x="505229" y="864408"/>
                  </a:lnTo>
                  <a:lnTo>
                    <a:pt x="469519" y="879093"/>
                  </a:lnTo>
                  <a:lnTo>
                    <a:pt x="430830" y="879746"/>
                  </a:lnTo>
                  <a:lnTo>
                    <a:pt x="398248" y="867684"/>
                  </a:lnTo>
                  <a:lnTo>
                    <a:pt x="380862" y="844227"/>
                  </a:lnTo>
                  <a:lnTo>
                    <a:pt x="367570" y="823507"/>
                  </a:lnTo>
                  <a:lnTo>
                    <a:pt x="345730" y="813626"/>
                  </a:lnTo>
                  <a:lnTo>
                    <a:pt x="324271" y="816496"/>
                  </a:lnTo>
                  <a:lnTo>
                    <a:pt x="312122" y="834027"/>
                  </a:lnTo>
                  <a:lnTo>
                    <a:pt x="292541" y="854951"/>
                  </a:lnTo>
                  <a:lnTo>
                    <a:pt x="267735" y="871381"/>
                  </a:lnTo>
                  <a:lnTo>
                    <a:pt x="241818" y="883816"/>
                  </a:lnTo>
                  <a:lnTo>
                    <a:pt x="218899" y="892752"/>
                  </a:lnTo>
                  <a:lnTo>
                    <a:pt x="180402" y="891852"/>
                  </a:lnTo>
                  <a:lnTo>
                    <a:pt x="151726" y="863339"/>
                  </a:lnTo>
                  <a:lnTo>
                    <a:pt x="125518" y="819290"/>
                  </a:lnTo>
                  <a:lnTo>
                    <a:pt x="94422" y="771782"/>
                  </a:lnTo>
                  <a:lnTo>
                    <a:pt x="67758" y="736090"/>
                  </a:lnTo>
                  <a:lnTo>
                    <a:pt x="45190" y="700487"/>
                  </a:lnTo>
                  <a:lnTo>
                    <a:pt x="26924" y="664598"/>
                  </a:lnTo>
                  <a:lnTo>
                    <a:pt x="13166" y="628044"/>
                  </a:lnTo>
                  <a:lnTo>
                    <a:pt x="4123" y="590449"/>
                  </a:lnTo>
                  <a:lnTo>
                    <a:pt x="0" y="551435"/>
                  </a:lnTo>
                  <a:lnTo>
                    <a:pt x="1003" y="510626"/>
                  </a:lnTo>
                  <a:lnTo>
                    <a:pt x="7339" y="467644"/>
                  </a:lnTo>
                  <a:lnTo>
                    <a:pt x="19213" y="422111"/>
                  </a:lnTo>
                  <a:lnTo>
                    <a:pt x="36832" y="373652"/>
                  </a:lnTo>
                  <a:lnTo>
                    <a:pt x="60402" y="321888"/>
                  </a:lnTo>
                  <a:lnTo>
                    <a:pt x="90129" y="266443"/>
                  </a:lnTo>
                  <a:lnTo>
                    <a:pt x="126218" y="206939"/>
                  </a:lnTo>
                  <a:lnTo>
                    <a:pt x="168815" y="159962"/>
                  </a:lnTo>
                  <a:lnTo>
                    <a:pt x="210294" y="118923"/>
                  </a:lnTo>
                  <a:lnTo>
                    <a:pt x="250514" y="83869"/>
                  </a:lnTo>
                  <a:lnTo>
                    <a:pt x="289335" y="54846"/>
                  </a:lnTo>
                  <a:lnTo>
                    <a:pt x="326617" y="31901"/>
                  </a:lnTo>
                  <a:lnTo>
                    <a:pt x="362218" y="15081"/>
                  </a:lnTo>
                  <a:lnTo>
                    <a:pt x="427821" y="0"/>
                  </a:lnTo>
                  <a:lnTo>
                    <a:pt x="457541" y="1832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7" name="Google Shape;157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52873" y="5783173"/>
              <a:ext cx="83181" cy="131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"/>
            <p:cNvSpPr/>
            <p:nvPr/>
          </p:nvSpPr>
          <p:spPr>
            <a:xfrm>
              <a:off x="2327258" y="5707840"/>
              <a:ext cx="708660" cy="718820"/>
            </a:xfrm>
            <a:custGeom>
              <a:rect b="b" l="l" r="r" t="t"/>
              <a:pathLst>
                <a:path extrusionOk="0" h="718820" w="708660">
                  <a:moveTo>
                    <a:pt x="478354" y="2148"/>
                  </a:moveTo>
                  <a:lnTo>
                    <a:pt x="550117" y="19417"/>
                  </a:lnTo>
                  <a:lnTo>
                    <a:pt x="585617" y="37490"/>
                  </a:lnTo>
                  <a:lnTo>
                    <a:pt x="619078" y="63823"/>
                  </a:lnTo>
                  <a:lnTo>
                    <a:pt x="649160" y="99893"/>
                  </a:lnTo>
                  <a:lnTo>
                    <a:pt x="674523" y="147176"/>
                  </a:lnTo>
                  <a:lnTo>
                    <a:pt x="693828" y="207148"/>
                  </a:lnTo>
                  <a:lnTo>
                    <a:pt x="697065" y="247425"/>
                  </a:lnTo>
                  <a:lnTo>
                    <a:pt x="693240" y="288251"/>
                  </a:lnTo>
                  <a:lnTo>
                    <a:pt x="690629" y="328125"/>
                  </a:lnTo>
                  <a:lnTo>
                    <a:pt x="697505" y="365544"/>
                  </a:lnTo>
                  <a:lnTo>
                    <a:pt x="708411" y="419182"/>
                  </a:lnTo>
                  <a:lnTo>
                    <a:pt x="698388" y="464513"/>
                  </a:lnTo>
                  <a:lnTo>
                    <a:pt x="673565" y="501455"/>
                  </a:lnTo>
                  <a:lnTo>
                    <a:pt x="640070" y="529924"/>
                  </a:lnTo>
                  <a:lnTo>
                    <a:pt x="604031" y="549837"/>
                  </a:lnTo>
                  <a:lnTo>
                    <a:pt x="552817" y="563869"/>
                  </a:lnTo>
                  <a:lnTo>
                    <a:pt x="526263" y="564473"/>
                  </a:lnTo>
                  <a:lnTo>
                    <a:pt x="493959" y="561723"/>
                  </a:lnTo>
                  <a:lnTo>
                    <a:pt x="420291" y="541365"/>
                  </a:lnTo>
                  <a:lnTo>
                    <a:pt x="383018" y="521359"/>
                  </a:lnTo>
                  <a:lnTo>
                    <a:pt x="348181" y="493201"/>
                  </a:lnTo>
                  <a:lnTo>
                    <a:pt x="317826" y="455694"/>
                  </a:lnTo>
                  <a:lnTo>
                    <a:pt x="293998" y="407637"/>
                  </a:lnTo>
                  <a:lnTo>
                    <a:pt x="278745" y="347831"/>
                  </a:lnTo>
                  <a:lnTo>
                    <a:pt x="0" y="718558"/>
                  </a:lnTo>
                  <a:lnTo>
                    <a:pt x="5913" y="676113"/>
                  </a:lnTo>
                  <a:lnTo>
                    <a:pt x="15333" y="629720"/>
                  </a:lnTo>
                  <a:lnTo>
                    <a:pt x="27816" y="580227"/>
                  </a:lnTo>
                  <a:lnTo>
                    <a:pt x="42922" y="528484"/>
                  </a:lnTo>
                  <a:lnTo>
                    <a:pt x="60208" y="475340"/>
                  </a:lnTo>
                  <a:lnTo>
                    <a:pt x="79233" y="421644"/>
                  </a:lnTo>
                  <a:lnTo>
                    <a:pt x="99556" y="368245"/>
                  </a:lnTo>
                  <a:lnTo>
                    <a:pt x="120735" y="315992"/>
                  </a:lnTo>
                  <a:lnTo>
                    <a:pt x="142328" y="265735"/>
                  </a:lnTo>
                  <a:lnTo>
                    <a:pt x="163893" y="218322"/>
                  </a:lnTo>
                  <a:lnTo>
                    <a:pt x="184989" y="174603"/>
                  </a:lnTo>
                  <a:lnTo>
                    <a:pt x="205175" y="135426"/>
                  </a:lnTo>
                  <a:lnTo>
                    <a:pt x="224008" y="101641"/>
                  </a:lnTo>
                  <a:lnTo>
                    <a:pt x="281065" y="36551"/>
                  </a:lnTo>
                  <a:lnTo>
                    <a:pt x="331546" y="14287"/>
                  </a:lnTo>
                  <a:lnTo>
                    <a:pt x="380142" y="3455"/>
                  </a:lnTo>
                  <a:lnTo>
                    <a:pt x="444772" y="0"/>
                  </a:lnTo>
                  <a:lnTo>
                    <a:pt x="478354" y="2148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63456" y="6071799"/>
              <a:ext cx="370205" cy="103505"/>
            </a:xfrm>
            <a:custGeom>
              <a:rect b="b" l="l" r="r" t="t"/>
              <a:pathLst>
                <a:path extrusionOk="0" h="103504" w="370205">
                  <a:moveTo>
                    <a:pt x="22745" y="12687"/>
                  </a:moveTo>
                  <a:lnTo>
                    <a:pt x="20535" y="7175"/>
                  </a:lnTo>
                  <a:lnTo>
                    <a:pt x="10502" y="165"/>
                  </a:lnTo>
                  <a:lnTo>
                    <a:pt x="4584" y="0"/>
                  </a:lnTo>
                  <a:lnTo>
                    <a:pt x="0" y="6604"/>
                  </a:lnTo>
                  <a:lnTo>
                    <a:pt x="2209" y="12128"/>
                  </a:lnTo>
                  <a:lnTo>
                    <a:pt x="7226" y="15633"/>
                  </a:lnTo>
                  <a:lnTo>
                    <a:pt x="12242" y="19138"/>
                  </a:lnTo>
                  <a:lnTo>
                    <a:pt x="18161" y="19291"/>
                  </a:lnTo>
                  <a:lnTo>
                    <a:pt x="22745" y="12687"/>
                  </a:lnTo>
                  <a:close/>
                </a:path>
                <a:path extrusionOk="0" h="103504" w="370205">
                  <a:moveTo>
                    <a:pt x="33705" y="65659"/>
                  </a:moveTo>
                  <a:lnTo>
                    <a:pt x="31496" y="60134"/>
                  </a:lnTo>
                  <a:lnTo>
                    <a:pt x="21463" y="53136"/>
                  </a:lnTo>
                  <a:lnTo>
                    <a:pt x="15532" y="52971"/>
                  </a:lnTo>
                  <a:lnTo>
                    <a:pt x="10947" y="59575"/>
                  </a:lnTo>
                  <a:lnTo>
                    <a:pt x="13157" y="65100"/>
                  </a:lnTo>
                  <a:lnTo>
                    <a:pt x="18186" y="68605"/>
                  </a:lnTo>
                  <a:lnTo>
                    <a:pt x="23202" y="72110"/>
                  </a:lnTo>
                  <a:lnTo>
                    <a:pt x="29121" y="72263"/>
                  </a:lnTo>
                  <a:lnTo>
                    <a:pt x="33705" y="65659"/>
                  </a:lnTo>
                  <a:close/>
                </a:path>
                <a:path extrusionOk="0" h="103504" w="370205">
                  <a:moveTo>
                    <a:pt x="86347" y="62103"/>
                  </a:moveTo>
                  <a:lnTo>
                    <a:pt x="84137" y="56578"/>
                  </a:lnTo>
                  <a:lnTo>
                    <a:pt x="74104" y="49568"/>
                  </a:lnTo>
                  <a:lnTo>
                    <a:pt x="68173" y="49415"/>
                  </a:lnTo>
                  <a:lnTo>
                    <a:pt x="63588" y="56019"/>
                  </a:lnTo>
                  <a:lnTo>
                    <a:pt x="65798" y="61544"/>
                  </a:lnTo>
                  <a:lnTo>
                    <a:pt x="70815" y="65036"/>
                  </a:lnTo>
                  <a:lnTo>
                    <a:pt x="75831" y="68541"/>
                  </a:lnTo>
                  <a:lnTo>
                    <a:pt x="81762" y="68707"/>
                  </a:lnTo>
                  <a:lnTo>
                    <a:pt x="86347" y="62103"/>
                  </a:lnTo>
                  <a:close/>
                </a:path>
                <a:path extrusionOk="0" h="103504" w="370205">
                  <a:moveTo>
                    <a:pt x="315760" y="87503"/>
                  </a:moveTo>
                  <a:lnTo>
                    <a:pt x="312597" y="81915"/>
                  </a:lnTo>
                  <a:lnTo>
                    <a:pt x="307873" y="81635"/>
                  </a:lnTo>
                  <a:lnTo>
                    <a:pt x="299377" y="86499"/>
                  </a:lnTo>
                  <a:lnTo>
                    <a:pt x="297218" y="90741"/>
                  </a:lnTo>
                  <a:lnTo>
                    <a:pt x="300367" y="96316"/>
                  </a:lnTo>
                  <a:lnTo>
                    <a:pt x="305092" y="96596"/>
                  </a:lnTo>
                  <a:lnTo>
                    <a:pt x="309346" y="94170"/>
                  </a:lnTo>
                  <a:lnTo>
                    <a:pt x="313588" y="91732"/>
                  </a:lnTo>
                  <a:lnTo>
                    <a:pt x="315760" y="87503"/>
                  </a:lnTo>
                  <a:close/>
                </a:path>
                <a:path extrusionOk="0" h="103504" w="370205">
                  <a:moveTo>
                    <a:pt x="357517" y="93929"/>
                  </a:moveTo>
                  <a:lnTo>
                    <a:pt x="354355" y="88353"/>
                  </a:lnTo>
                  <a:lnTo>
                    <a:pt x="349631" y="88061"/>
                  </a:lnTo>
                  <a:lnTo>
                    <a:pt x="341134" y="92938"/>
                  </a:lnTo>
                  <a:lnTo>
                    <a:pt x="338975" y="97167"/>
                  </a:lnTo>
                  <a:lnTo>
                    <a:pt x="342125" y="102743"/>
                  </a:lnTo>
                  <a:lnTo>
                    <a:pt x="346849" y="103035"/>
                  </a:lnTo>
                  <a:lnTo>
                    <a:pt x="351104" y="100596"/>
                  </a:lnTo>
                  <a:lnTo>
                    <a:pt x="355358" y="98171"/>
                  </a:lnTo>
                  <a:lnTo>
                    <a:pt x="357517" y="93929"/>
                  </a:lnTo>
                  <a:close/>
                </a:path>
                <a:path extrusionOk="0" h="103504" w="370205">
                  <a:moveTo>
                    <a:pt x="370027" y="52628"/>
                  </a:moveTo>
                  <a:lnTo>
                    <a:pt x="366864" y="47053"/>
                  </a:lnTo>
                  <a:lnTo>
                    <a:pt x="362140" y="46761"/>
                  </a:lnTo>
                  <a:lnTo>
                    <a:pt x="353644" y="51638"/>
                  </a:lnTo>
                  <a:lnTo>
                    <a:pt x="351485" y="55867"/>
                  </a:lnTo>
                  <a:lnTo>
                    <a:pt x="354634" y="61442"/>
                  </a:lnTo>
                  <a:lnTo>
                    <a:pt x="359359" y="61734"/>
                  </a:lnTo>
                  <a:lnTo>
                    <a:pt x="363613" y="59296"/>
                  </a:lnTo>
                  <a:lnTo>
                    <a:pt x="367855" y="56870"/>
                  </a:lnTo>
                  <a:lnTo>
                    <a:pt x="370027" y="52628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0" name="Google Shape;160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46467" y="6100874"/>
              <a:ext cx="88221" cy="65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534035" y="5739045"/>
              <a:ext cx="150153" cy="150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"/>
            <p:cNvSpPr/>
            <p:nvPr/>
          </p:nvSpPr>
          <p:spPr>
            <a:xfrm>
              <a:off x="2332268" y="6015974"/>
              <a:ext cx="231775" cy="386715"/>
            </a:xfrm>
            <a:custGeom>
              <a:rect b="b" l="l" r="r" t="t"/>
              <a:pathLst>
                <a:path extrusionOk="0" h="386714" w="231775">
                  <a:moveTo>
                    <a:pt x="65039" y="0"/>
                  </a:moveTo>
                  <a:lnTo>
                    <a:pt x="130188" y="59121"/>
                  </a:lnTo>
                  <a:lnTo>
                    <a:pt x="167024" y="108304"/>
                  </a:lnTo>
                  <a:lnTo>
                    <a:pt x="198893" y="158676"/>
                  </a:lnTo>
                  <a:lnTo>
                    <a:pt x="219938" y="201317"/>
                  </a:lnTo>
                  <a:lnTo>
                    <a:pt x="230831" y="246418"/>
                  </a:lnTo>
                  <a:lnTo>
                    <a:pt x="231368" y="292248"/>
                  </a:lnTo>
                  <a:lnTo>
                    <a:pt x="222883" y="333984"/>
                  </a:lnTo>
                  <a:lnTo>
                    <a:pt x="206707" y="366799"/>
                  </a:lnTo>
                  <a:lnTo>
                    <a:pt x="184173" y="385870"/>
                  </a:lnTo>
                  <a:lnTo>
                    <a:pt x="156614" y="386370"/>
                  </a:lnTo>
                  <a:lnTo>
                    <a:pt x="137819" y="356151"/>
                  </a:lnTo>
                  <a:lnTo>
                    <a:pt x="113499" y="317906"/>
                  </a:lnTo>
                  <a:lnTo>
                    <a:pt x="86252" y="274008"/>
                  </a:lnTo>
                  <a:lnTo>
                    <a:pt x="58679" y="226830"/>
                  </a:lnTo>
                  <a:lnTo>
                    <a:pt x="33379" y="178746"/>
                  </a:lnTo>
                  <a:lnTo>
                    <a:pt x="12953" y="132129"/>
                  </a:lnTo>
                  <a:lnTo>
                    <a:pt x="0" y="89355"/>
                  </a:lnTo>
                  <a:lnTo>
                    <a:pt x="175" y="59008"/>
                  </a:lnTo>
                  <a:lnTo>
                    <a:pt x="11206" y="26177"/>
                  </a:lnTo>
                  <a:lnTo>
                    <a:pt x="32892" y="2597"/>
                  </a:lnTo>
                  <a:lnTo>
                    <a:pt x="65039" y="0"/>
                  </a:lnTo>
                  <a:close/>
                </a:path>
              </a:pathLst>
            </a:custGeom>
            <a:solidFill>
              <a:srgbClr val="E690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333637" y="6613822"/>
              <a:ext cx="577850" cy="434340"/>
            </a:xfrm>
            <a:custGeom>
              <a:rect b="b" l="l" r="r" t="t"/>
              <a:pathLst>
                <a:path extrusionOk="0" h="434340" w="577850">
                  <a:moveTo>
                    <a:pt x="321132" y="388696"/>
                  </a:moveTo>
                  <a:lnTo>
                    <a:pt x="315214" y="345592"/>
                  </a:lnTo>
                  <a:lnTo>
                    <a:pt x="294106" y="293204"/>
                  </a:lnTo>
                  <a:lnTo>
                    <a:pt x="304723" y="245833"/>
                  </a:lnTo>
                  <a:lnTo>
                    <a:pt x="312775" y="198780"/>
                  </a:lnTo>
                  <a:lnTo>
                    <a:pt x="316191" y="154241"/>
                  </a:lnTo>
                  <a:lnTo>
                    <a:pt x="312889" y="114350"/>
                  </a:lnTo>
                  <a:lnTo>
                    <a:pt x="300774" y="81280"/>
                  </a:lnTo>
                  <a:lnTo>
                    <a:pt x="277749" y="57188"/>
                  </a:lnTo>
                  <a:lnTo>
                    <a:pt x="241731" y="44246"/>
                  </a:lnTo>
                  <a:lnTo>
                    <a:pt x="0" y="0"/>
                  </a:lnTo>
                  <a:lnTo>
                    <a:pt x="16090" y="39992"/>
                  </a:lnTo>
                  <a:lnTo>
                    <a:pt x="35585" y="82969"/>
                  </a:lnTo>
                  <a:lnTo>
                    <a:pt x="58496" y="127419"/>
                  </a:lnTo>
                  <a:lnTo>
                    <a:pt x="84861" y="171818"/>
                  </a:lnTo>
                  <a:lnTo>
                    <a:pt x="114719" y="214668"/>
                  </a:lnTo>
                  <a:lnTo>
                    <a:pt x="148094" y="254457"/>
                  </a:lnTo>
                  <a:lnTo>
                    <a:pt x="185013" y="289674"/>
                  </a:lnTo>
                  <a:lnTo>
                    <a:pt x="197053" y="337273"/>
                  </a:lnTo>
                  <a:lnTo>
                    <a:pt x="220903" y="385711"/>
                  </a:lnTo>
                  <a:lnTo>
                    <a:pt x="251231" y="422236"/>
                  </a:lnTo>
                  <a:lnTo>
                    <a:pt x="282689" y="434086"/>
                  </a:lnTo>
                  <a:lnTo>
                    <a:pt x="310692" y="419265"/>
                  </a:lnTo>
                  <a:lnTo>
                    <a:pt x="321132" y="388696"/>
                  </a:lnTo>
                  <a:close/>
                </a:path>
                <a:path extrusionOk="0" h="434340" w="577850">
                  <a:moveTo>
                    <a:pt x="577634" y="74561"/>
                  </a:moveTo>
                  <a:lnTo>
                    <a:pt x="572744" y="17119"/>
                  </a:lnTo>
                  <a:lnTo>
                    <a:pt x="362153" y="85318"/>
                  </a:lnTo>
                  <a:lnTo>
                    <a:pt x="353301" y="142125"/>
                  </a:lnTo>
                  <a:lnTo>
                    <a:pt x="358698" y="197916"/>
                  </a:lnTo>
                  <a:lnTo>
                    <a:pt x="373634" y="249478"/>
                  </a:lnTo>
                  <a:lnTo>
                    <a:pt x="393407" y="293585"/>
                  </a:lnTo>
                  <a:lnTo>
                    <a:pt x="393141" y="326898"/>
                  </a:lnTo>
                  <a:lnTo>
                    <a:pt x="398475" y="367919"/>
                  </a:lnTo>
                  <a:lnTo>
                    <a:pt x="412965" y="403085"/>
                  </a:lnTo>
                  <a:lnTo>
                    <a:pt x="440207" y="418769"/>
                  </a:lnTo>
                  <a:lnTo>
                    <a:pt x="464400" y="408762"/>
                  </a:lnTo>
                  <a:lnTo>
                    <a:pt x="480783" y="381774"/>
                  </a:lnTo>
                  <a:lnTo>
                    <a:pt x="488835" y="345732"/>
                  </a:lnTo>
                  <a:lnTo>
                    <a:pt x="487972" y="308571"/>
                  </a:lnTo>
                  <a:lnTo>
                    <a:pt x="512991" y="283311"/>
                  </a:lnTo>
                  <a:lnTo>
                    <a:pt x="535063" y="252399"/>
                  </a:lnTo>
                  <a:lnTo>
                    <a:pt x="553389" y="215963"/>
                  </a:lnTo>
                  <a:lnTo>
                    <a:pt x="567131" y="174091"/>
                  </a:lnTo>
                  <a:lnTo>
                    <a:pt x="575487" y="126923"/>
                  </a:lnTo>
                  <a:lnTo>
                    <a:pt x="577634" y="74561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748127" y="5986671"/>
              <a:ext cx="248285" cy="83820"/>
            </a:xfrm>
            <a:custGeom>
              <a:rect b="b" l="l" r="r" t="t"/>
              <a:pathLst>
                <a:path extrusionOk="0" h="83820" w="248285">
                  <a:moveTo>
                    <a:pt x="41668" y="22910"/>
                  </a:moveTo>
                  <a:lnTo>
                    <a:pt x="40843" y="14643"/>
                  </a:lnTo>
                  <a:lnTo>
                    <a:pt x="37045" y="7569"/>
                  </a:lnTo>
                  <a:lnTo>
                    <a:pt x="30861" y="2438"/>
                  </a:lnTo>
                  <a:lnTo>
                    <a:pt x="22910" y="0"/>
                  </a:lnTo>
                  <a:lnTo>
                    <a:pt x="14643" y="825"/>
                  </a:lnTo>
                  <a:lnTo>
                    <a:pt x="7569" y="4622"/>
                  </a:lnTo>
                  <a:lnTo>
                    <a:pt x="2451" y="10807"/>
                  </a:lnTo>
                  <a:lnTo>
                    <a:pt x="0" y="18757"/>
                  </a:lnTo>
                  <a:lnTo>
                    <a:pt x="825" y="27025"/>
                  </a:lnTo>
                  <a:lnTo>
                    <a:pt x="4635" y="34099"/>
                  </a:lnTo>
                  <a:lnTo>
                    <a:pt x="10807" y="39230"/>
                  </a:lnTo>
                  <a:lnTo>
                    <a:pt x="18757" y="41668"/>
                  </a:lnTo>
                  <a:lnTo>
                    <a:pt x="27025" y="40843"/>
                  </a:lnTo>
                  <a:lnTo>
                    <a:pt x="34099" y="37045"/>
                  </a:lnTo>
                  <a:lnTo>
                    <a:pt x="39230" y="30861"/>
                  </a:lnTo>
                  <a:lnTo>
                    <a:pt x="41668" y="22910"/>
                  </a:lnTo>
                  <a:close/>
                </a:path>
                <a:path extrusionOk="0" h="83820" w="248285">
                  <a:moveTo>
                    <a:pt x="247967" y="64566"/>
                  </a:moveTo>
                  <a:lnTo>
                    <a:pt x="247142" y="56286"/>
                  </a:lnTo>
                  <a:lnTo>
                    <a:pt x="243344" y="49225"/>
                  </a:lnTo>
                  <a:lnTo>
                    <a:pt x="237159" y="44094"/>
                  </a:lnTo>
                  <a:lnTo>
                    <a:pt x="229222" y="41643"/>
                  </a:lnTo>
                  <a:lnTo>
                    <a:pt x="220941" y="42481"/>
                  </a:lnTo>
                  <a:lnTo>
                    <a:pt x="213868" y="46278"/>
                  </a:lnTo>
                  <a:lnTo>
                    <a:pt x="208749" y="52451"/>
                  </a:lnTo>
                  <a:lnTo>
                    <a:pt x="206298" y="60401"/>
                  </a:lnTo>
                  <a:lnTo>
                    <a:pt x="207124" y="68681"/>
                  </a:lnTo>
                  <a:lnTo>
                    <a:pt x="210934" y="75742"/>
                  </a:lnTo>
                  <a:lnTo>
                    <a:pt x="217106" y="80873"/>
                  </a:lnTo>
                  <a:lnTo>
                    <a:pt x="225056" y="83324"/>
                  </a:lnTo>
                  <a:lnTo>
                    <a:pt x="233324" y="82499"/>
                  </a:lnTo>
                  <a:lnTo>
                    <a:pt x="240398" y="78689"/>
                  </a:lnTo>
                  <a:lnTo>
                    <a:pt x="245529" y="72517"/>
                  </a:lnTo>
                  <a:lnTo>
                    <a:pt x="247967" y="64566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14062399" y="8261529"/>
            <a:ext cx="482952" cy="480120"/>
            <a:chOff x="14062399" y="8261529"/>
            <a:chExt cx="482952" cy="480120"/>
          </a:xfrm>
        </p:grpSpPr>
        <p:sp>
          <p:nvSpPr>
            <p:cNvPr id="166" name="Google Shape;166;p2"/>
            <p:cNvSpPr/>
            <p:nvPr/>
          </p:nvSpPr>
          <p:spPr>
            <a:xfrm>
              <a:off x="14360566" y="8261529"/>
              <a:ext cx="184785" cy="451484"/>
            </a:xfrm>
            <a:custGeom>
              <a:rect b="b" l="l" r="r" t="t"/>
              <a:pathLst>
                <a:path extrusionOk="0" h="451484" w="184784">
                  <a:moveTo>
                    <a:pt x="0" y="0"/>
                  </a:moveTo>
                  <a:lnTo>
                    <a:pt x="0" y="317560"/>
                  </a:lnTo>
                  <a:lnTo>
                    <a:pt x="184233" y="450886"/>
                  </a:lnTo>
                  <a:lnTo>
                    <a:pt x="184233" y="16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8EDA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062404" y="8261537"/>
              <a:ext cx="298450" cy="366395"/>
            </a:xfrm>
            <a:custGeom>
              <a:rect b="b" l="l" r="r" t="t"/>
              <a:pathLst>
                <a:path extrusionOk="0" h="366395" w="298450">
                  <a:moveTo>
                    <a:pt x="298167" y="0"/>
                  </a:moveTo>
                  <a:lnTo>
                    <a:pt x="0" y="60603"/>
                  </a:lnTo>
                  <a:lnTo>
                    <a:pt x="0" y="366042"/>
                  </a:lnTo>
                  <a:lnTo>
                    <a:pt x="298167" y="317560"/>
                  </a:lnTo>
                  <a:lnTo>
                    <a:pt x="298167" y="0"/>
                  </a:lnTo>
                  <a:close/>
                </a:path>
              </a:pathLst>
            </a:custGeom>
            <a:solidFill>
              <a:srgbClr val="AA9EF1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062399" y="8579089"/>
              <a:ext cx="482600" cy="162560"/>
            </a:xfrm>
            <a:custGeom>
              <a:rect b="b" l="l" r="r" t="t"/>
              <a:pathLst>
                <a:path extrusionOk="0" h="162559" w="482600">
                  <a:moveTo>
                    <a:pt x="298167" y="0"/>
                  </a:moveTo>
                  <a:lnTo>
                    <a:pt x="0" y="48482"/>
                  </a:lnTo>
                  <a:lnTo>
                    <a:pt x="210898" y="162416"/>
                  </a:lnTo>
                  <a:lnTo>
                    <a:pt x="482400" y="133326"/>
                  </a:lnTo>
                  <a:lnTo>
                    <a:pt x="298167" y="0"/>
                  </a:lnTo>
                  <a:close/>
                </a:path>
              </a:pathLst>
            </a:custGeom>
            <a:solidFill>
              <a:srgbClr val="877EC6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9" name="Google Shape;169;p2"/>
          <p:cNvSpPr/>
          <p:nvPr/>
        </p:nvSpPr>
        <p:spPr>
          <a:xfrm>
            <a:off x="3740232" y="2031649"/>
            <a:ext cx="2540635" cy="240665"/>
          </a:xfrm>
          <a:custGeom>
            <a:rect b="b" l="l" r="r" t="t"/>
            <a:pathLst>
              <a:path extrusionOk="0" h="240664" w="2540635">
                <a:moveTo>
                  <a:pt x="1473349" y="0"/>
                </a:moveTo>
                <a:lnTo>
                  <a:pt x="1443500" y="2438"/>
                </a:lnTo>
                <a:lnTo>
                  <a:pt x="1417970" y="14730"/>
                </a:lnTo>
                <a:lnTo>
                  <a:pt x="1405067" y="37175"/>
                </a:lnTo>
                <a:lnTo>
                  <a:pt x="1413097" y="70071"/>
                </a:lnTo>
                <a:lnTo>
                  <a:pt x="1381309" y="71067"/>
                </a:lnTo>
                <a:lnTo>
                  <a:pt x="1350186" y="85200"/>
                </a:lnTo>
                <a:lnTo>
                  <a:pt x="1328367" y="107695"/>
                </a:lnTo>
                <a:lnTo>
                  <a:pt x="1324491" y="133773"/>
                </a:lnTo>
                <a:lnTo>
                  <a:pt x="1282126" y="135505"/>
                </a:lnTo>
                <a:lnTo>
                  <a:pt x="1242530" y="145399"/>
                </a:lnTo>
                <a:lnTo>
                  <a:pt x="1209358" y="159034"/>
                </a:lnTo>
                <a:lnTo>
                  <a:pt x="1186265" y="171993"/>
                </a:lnTo>
                <a:lnTo>
                  <a:pt x="1154633" y="172800"/>
                </a:lnTo>
                <a:lnTo>
                  <a:pt x="1114317" y="173347"/>
                </a:lnTo>
                <a:lnTo>
                  <a:pt x="1072761" y="173218"/>
                </a:lnTo>
                <a:lnTo>
                  <a:pt x="1037407" y="171993"/>
                </a:lnTo>
                <a:lnTo>
                  <a:pt x="1012520" y="173905"/>
                </a:lnTo>
                <a:lnTo>
                  <a:pt x="996383" y="181390"/>
                </a:lnTo>
                <a:lnTo>
                  <a:pt x="987467" y="191343"/>
                </a:lnTo>
                <a:lnTo>
                  <a:pt x="984244" y="200660"/>
                </a:lnTo>
                <a:lnTo>
                  <a:pt x="932188" y="200102"/>
                </a:lnTo>
                <a:lnTo>
                  <a:pt x="870828" y="198112"/>
                </a:lnTo>
                <a:lnTo>
                  <a:pt x="814785" y="194212"/>
                </a:lnTo>
                <a:lnTo>
                  <a:pt x="778678" y="187923"/>
                </a:lnTo>
                <a:lnTo>
                  <a:pt x="765067" y="185886"/>
                </a:lnTo>
                <a:lnTo>
                  <a:pt x="698629" y="182636"/>
                </a:lnTo>
                <a:lnTo>
                  <a:pt x="649796" y="181387"/>
                </a:lnTo>
                <a:lnTo>
                  <a:pt x="593216" y="180364"/>
                </a:lnTo>
                <a:lnTo>
                  <a:pt x="530888" y="179550"/>
                </a:lnTo>
                <a:lnTo>
                  <a:pt x="464809" y="178926"/>
                </a:lnTo>
                <a:lnTo>
                  <a:pt x="329385" y="178177"/>
                </a:lnTo>
                <a:lnTo>
                  <a:pt x="202925" y="177972"/>
                </a:lnTo>
                <a:lnTo>
                  <a:pt x="64992" y="178367"/>
                </a:lnTo>
                <a:lnTo>
                  <a:pt x="40670" y="180040"/>
                </a:lnTo>
                <a:lnTo>
                  <a:pt x="16081" y="186012"/>
                </a:lnTo>
                <a:lnTo>
                  <a:pt x="0" y="197717"/>
                </a:lnTo>
                <a:lnTo>
                  <a:pt x="1196" y="216589"/>
                </a:lnTo>
                <a:lnTo>
                  <a:pt x="70582" y="230930"/>
                </a:lnTo>
                <a:lnTo>
                  <a:pt x="115403" y="234093"/>
                </a:lnTo>
                <a:lnTo>
                  <a:pt x="168189" y="236549"/>
                </a:lnTo>
                <a:lnTo>
                  <a:pt x="227212" y="238360"/>
                </a:lnTo>
                <a:lnTo>
                  <a:pt x="290743" y="239586"/>
                </a:lnTo>
                <a:lnTo>
                  <a:pt x="357054" y="240290"/>
                </a:lnTo>
                <a:lnTo>
                  <a:pt x="424416" y="240531"/>
                </a:lnTo>
                <a:lnTo>
                  <a:pt x="491101" y="240371"/>
                </a:lnTo>
                <a:lnTo>
                  <a:pt x="555380" y="239872"/>
                </a:lnTo>
                <a:lnTo>
                  <a:pt x="615525" y="239094"/>
                </a:lnTo>
                <a:lnTo>
                  <a:pt x="669807" y="238098"/>
                </a:lnTo>
                <a:lnTo>
                  <a:pt x="716497" y="236947"/>
                </a:lnTo>
                <a:lnTo>
                  <a:pt x="778688" y="228832"/>
                </a:lnTo>
                <a:lnTo>
                  <a:pt x="807652" y="222959"/>
                </a:lnTo>
                <a:lnTo>
                  <a:pt x="833646" y="221068"/>
                </a:lnTo>
                <a:lnTo>
                  <a:pt x="872844" y="233311"/>
                </a:lnTo>
                <a:lnTo>
                  <a:pt x="916726" y="236496"/>
                </a:lnTo>
                <a:lnTo>
                  <a:pt x="967785" y="236894"/>
                </a:lnTo>
                <a:lnTo>
                  <a:pt x="1012598" y="235700"/>
                </a:lnTo>
                <a:lnTo>
                  <a:pt x="1817829" y="237102"/>
                </a:lnTo>
                <a:lnTo>
                  <a:pt x="2032297" y="236558"/>
                </a:lnTo>
                <a:lnTo>
                  <a:pt x="2072066" y="236037"/>
                </a:lnTo>
                <a:lnTo>
                  <a:pt x="2079414" y="235700"/>
                </a:lnTo>
                <a:lnTo>
                  <a:pt x="2103836" y="239532"/>
                </a:lnTo>
                <a:lnTo>
                  <a:pt x="2133907" y="237690"/>
                </a:lnTo>
                <a:lnTo>
                  <a:pt x="2160655" y="231668"/>
                </a:lnTo>
                <a:lnTo>
                  <a:pt x="2175109" y="222959"/>
                </a:lnTo>
                <a:lnTo>
                  <a:pt x="2191689" y="225775"/>
                </a:lnTo>
                <a:lnTo>
                  <a:pt x="2228014" y="227751"/>
                </a:lnTo>
                <a:lnTo>
                  <a:pt x="2278541" y="229010"/>
                </a:lnTo>
                <a:lnTo>
                  <a:pt x="2337726" y="229675"/>
                </a:lnTo>
                <a:lnTo>
                  <a:pt x="2400028" y="229868"/>
                </a:lnTo>
                <a:lnTo>
                  <a:pt x="2459904" y="229712"/>
                </a:lnTo>
                <a:lnTo>
                  <a:pt x="2511811" y="229329"/>
                </a:lnTo>
                <a:lnTo>
                  <a:pt x="2540388" y="197180"/>
                </a:lnTo>
                <a:lnTo>
                  <a:pt x="2522141" y="187838"/>
                </a:lnTo>
                <a:lnTo>
                  <a:pt x="2476009" y="181803"/>
                </a:lnTo>
                <a:lnTo>
                  <a:pt x="2414899" y="178616"/>
                </a:lnTo>
                <a:lnTo>
                  <a:pt x="2351722" y="177818"/>
                </a:lnTo>
                <a:lnTo>
                  <a:pt x="2299387" y="178950"/>
                </a:lnTo>
                <a:lnTo>
                  <a:pt x="2270803" y="181552"/>
                </a:lnTo>
                <a:lnTo>
                  <a:pt x="2240721" y="176655"/>
                </a:lnTo>
                <a:lnTo>
                  <a:pt x="2189817" y="176138"/>
                </a:lnTo>
                <a:lnTo>
                  <a:pt x="2132445" y="178328"/>
                </a:lnTo>
                <a:lnTo>
                  <a:pt x="2082958" y="181552"/>
                </a:lnTo>
                <a:lnTo>
                  <a:pt x="2069645" y="177073"/>
                </a:lnTo>
                <a:lnTo>
                  <a:pt x="2019096" y="162143"/>
                </a:lnTo>
                <a:lnTo>
                  <a:pt x="1937102" y="146765"/>
                </a:lnTo>
                <a:lnTo>
                  <a:pt x="1880848" y="146118"/>
                </a:lnTo>
                <a:lnTo>
                  <a:pt x="1825525" y="148855"/>
                </a:lnTo>
                <a:lnTo>
                  <a:pt x="1781698" y="152886"/>
                </a:lnTo>
                <a:lnTo>
                  <a:pt x="1783891" y="133387"/>
                </a:lnTo>
                <a:lnTo>
                  <a:pt x="1770999" y="81251"/>
                </a:lnTo>
                <a:lnTo>
                  <a:pt x="1718134" y="42472"/>
                </a:lnTo>
                <a:lnTo>
                  <a:pt x="1682370" y="37664"/>
                </a:lnTo>
                <a:lnTo>
                  <a:pt x="1648423" y="39506"/>
                </a:lnTo>
                <a:lnTo>
                  <a:pt x="1622207" y="44592"/>
                </a:lnTo>
                <a:lnTo>
                  <a:pt x="1610600" y="42840"/>
                </a:lnTo>
                <a:lnTo>
                  <a:pt x="1595094" y="41248"/>
                </a:lnTo>
                <a:lnTo>
                  <a:pt x="1578081" y="40531"/>
                </a:lnTo>
                <a:lnTo>
                  <a:pt x="1561955" y="41407"/>
                </a:lnTo>
                <a:lnTo>
                  <a:pt x="1547612" y="28666"/>
                </a:lnTo>
                <a:lnTo>
                  <a:pt x="1526955" y="15926"/>
                </a:lnTo>
                <a:lnTo>
                  <a:pt x="1501647" y="5574"/>
                </a:lnTo>
                <a:lnTo>
                  <a:pt x="14733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0" name="Google Shape;170;p2"/>
          <p:cNvGrpSpPr/>
          <p:nvPr/>
        </p:nvGrpSpPr>
        <p:grpSpPr>
          <a:xfrm>
            <a:off x="14142513" y="5330499"/>
            <a:ext cx="5961650" cy="5309870"/>
            <a:chOff x="14142513" y="5330499"/>
            <a:chExt cx="5961650" cy="5309870"/>
          </a:xfrm>
        </p:grpSpPr>
        <p:sp>
          <p:nvSpPr>
            <p:cNvPr id="171" name="Google Shape;171;p2"/>
            <p:cNvSpPr/>
            <p:nvPr/>
          </p:nvSpPr>
          <p:spPr>
            <a:xfrm>
              <a:off x="14142513" y="5330499"/>
              <a:ext cx="5961380" cy="5309870"/>
            </a:xfrm>
            <a:custGeom>
              <a:rect b="b" l="l" r="r" t="t"/>
              <a:pathLst>
                <a:path extrusionOk="0" h="5309870" w="5961380">
                  <a:moveTo>
                    <a:pt x="253972" y="4418382"/>
                  </a:moveTo>
                  <a:lnTo>
                    <a:pt x="1679384" y="4658579"/>
                  </a:lnTo>
                  <a:lnTo>
                    <a:pt x="1636606" y="4664250"/>
                  </a:lnTo>
                  <a:lnTo>
                    <a:pt x="1595527" y="4670206"/>
                  </a:lnTo>
                  <a:lnTo>
                    <a:pt x="1556026" y="4676429"/>
                  </a:lnTo>
                  <a:lnTo>
                    <a:pt x="1517985" y="4682898"/>
                  </a:lnTo>
                  <a:lnTo>
                    <a:pt x="1481284" y="4689592"/>
                  </a:lnTo>
                  <a:lnTo>
                    <a:pt x="1443695" y="4709016"/>
                  </a:lnTo>
                  <a:lnTo>
                    <a:pt x="1409317" y="4716102"/>
                  </a:lnTo>
                  <a:lnTo>
                    <a:pt x="1373811" y="4735877"/>
                  </a:lnTo>
                  <a:lnTo>
                    <a:pt x="1339168" y="4755798"/>
                  </a:lnTo>
                  <a:lnTo>
                    <a:pt x="1305269" y="4775843"/>
                  </a:lnTo>
                  <a:lnTo>
                    <a:pt x="1271994" y="4795994"/>
                  </a:lnTo>
                  <a:lnTo>
                    <a:pt x="1239224" y="4816230"/>
                  </a:lnTo>
                  <a:lnTo>
                    <a:pt x="1206840" y="4836531"/>
                  </a:lnTo>
                  <a:lnTo>
                    <a:pt x="1046528" y="4938308"/>
                  </a:lnTo>
                  <a:lnTo>
                    <a:pt x="1016063" y="4946053"/>
                  </a:lnTo>
                  <a:lnTo>
                    <a:pt x="983038" y="4966246"/>
                  </a:lnTo>
                  <a:lnTo>
                    <a:pt x="949443" y="4986343"/>
                  </a:lnTo>
                  <a:lnTo>
                    <a:pt x="915160" y="5006324"/>
                  </a:lnTo>
                  <a:lnTo>
                    <a:pt x="882180" y="5013646"/>
                  </a:lnTo>
                  <a:lnTo>
                    <a:pt x="846163" y="5033334"/>
                  </a:lnTo>
                  <a:lnTo>
                    <a:pt x="811210" y="5040323"/>
                  </a:lnTo>
                  <a:lnTo>
                    <a:pt x="775091" y="5047116"/>
                  </a:lnTo>
                  <a:lnTo>
                    <a:pt x="737688" y="5053692"/>
                  </a:lnTo>
                  <a:lnTo>
                    <a:pt x="698880" y="5060032"/>
                  </a:lnTo>
                  <a:lnTo>
                    <a:pt x="490151" y="5024859"/>
                  </a:lnTo>
                  <a:lnTo>
                    <a:pt x="438545" y="5003284"/>
                  </a:lnTo>
                  <a:lnTo>
                    <a:pt x="384331" y="4994148"/>
                  </a:lnTo>
                  <a:lnTo>
                    <a:pt x="281583" y="4951076"/>
                  </a:lnTo>
                  <a:lnTo>
                    <a:pt x="230305" y="4942435"/>
                  </a:lnTo>
                  <a:lnTo>
                    <a:pt x="183592" y="4921684"/>
                  </a:lnTo>
                  <a:lnTo>
                    <a:pt x="140071" y="4901471"/>
                  </a:lnTo>
                  <a:lnTo>
                    <a:pt x="100482" y="4881921"/>
                  </a:lnTo>
                  <a:lnTo>
                    <a:pt x="67672" y="4850634"/>
                  </a:lnTo>
                  <a:lnTo>
                    <a:pt x="38160" y="4832782"/>
                  </a:lnTo>
                  <a:lnTo>
                    <a:pt x="16903" y="4803442"/>
                  </a:lnTo>
                  <a:lnTo>
                    <a:pt x="4640" y="4762738"/>
                  </a:lnTo>
                  <a:lnTo>
                    <a:pt x="0" y="4723319"/>
                  </a:lnTo>
                  <a:lnTo>
                    <a:pt x="5569" y="4685620"/>
                  </a:lnTo>
                  <a:lnTo>
                    <a:pt x="24884" y="4650238"/>
                  </a:lnTo>
                  <a:lnTo>
                    <a:pt x="54262" y="4616551"/>
                  </a:lnTo>
                  <a:lnTo>
                    <a:pt x="90018" y="4583940"/>
                  </a:lnTo>
                  <a:lnTo>
                    <a:pt x="128471" y="4551782"/>
                  </a:lnTo>
                  <a:lnTo>
                    <a:pt x="165938" y="4519458"/>
                  </a:lnTo>
                  <a:lnTo>
                    <a:pt x="200043" y="4486568"/>
                  </a:lnTo>
                  <a:lnTo>
                    <a:pt x="233797" y="4440740"/>
                  </a:lnTo>
                  <a:lnTo>
                    <a:pt x="253972" y="4418382"/>
                  </a:lnTo>
                  <a:close/>
                </a:path>
                <a:path extrusionOk="0" h="5309870" w="5961380">
                  <a:moveTo>
                    <a:pt x="1912896" y="4324436"/>
                  </a:moveTo>
                  <a:lnTo>
                    <a:pt x="4362268" y="4737181"/>
                  </a:lnTo>
                  <a:lnTo>
                    <a:pt x="4337869" y="4745949"/>
                  </a:lnTo>
                  <a:lnTo>
                    <a:pt x="4317922" y="4755467"/>
                  </a:lnTo>
                  <a:lnTo>
                    <a:pt x="4299754" y="4778163"/>
                  </a:lnTo>
                  <a:lnTo>
                    <a:pt x="4287024" y="4788897"/>
                  </a:lnTo>
                  <a:lnTo>
                    <a:pt x="4274950" y="4812621"/>
                  </a:lnTo>
                  <a:lnTo>
                    <a:pt x="4262970" y="4849239"/>
                  </a:lnTo>
                  <a:lnTo>
                    <a:pt x="4254745" y="4873611"/>
                  </a:lnTo>
                  <a:lnTo>
                    <a:pt x="4245490" y="4910689"/>
                  </a:lnTo>
                  <a:lnTo>
                    <a:pt x="4236756" y="4947854"/>
                  </a:lnTo>
                  <a:lnTo>
                    <a:pt x="4230091" y="4972489"/>
                  </a:lnTo>
                  <a:lnTo>
                    <a:pt x="4220713" y="5009546"/>
                  </a:lnTo>
                  <a:lnTo>
                    <a:pt x="4210171" y="5046407"/>
                  </a:lnTo>
                  <a:lnTo>
                    <a:pt x="4197903" y="5082977"/>
                  </a:lnTo>
                  <a:lnTo>
                    <a:pt x="4183347" y="5119161"/>
                  </a:lnTo>
                  <a:lnTo>
                    <a:pt x="4168053" y="5142342"/>
                  </a:lnTo>
                  <a:lnTo>
                    <a:pt x="4147237" y="5177471"/>
                  </a:lnTo>
                  <a:lnTo>
                    <a:pt x="4124561" y="5199408"/>
                  </a:lnTo>
                  <a:lnTo>
                    <a:pt x="4095240" y="5233105"/>
                  </a:lnTo>
                  <a:lnTo>
                    <a:pt x="4065045" y="5240895"/>
                  </a:lnTo>
                  <a:lnTo>
                    <a:pt x="3632234" y="5309632"/>
                  </a:lnTo>
                  <a:lnTo>
                    <a:pt x="3127818" y="5237511"/>
                  </a:lnTo>
                  <a:lnTo>
                    <a:pt x="2710647" y="5115697"/>
                  </a:lnTo>
                  <a:lnTo>
                    <a:pt x="2537463" y="5047877"/>
                  </a:lnTo>
                  <a:lnTo>
                    <a:pt x="2470322" y="4997925"/>
                  </a:lnTo>
                  <a:lnTo>
                    <a:pt x="2296797" y="4891410"/>
                  </a:lnTo>
                  <a:lnTo>
                    <a:pt x="2061905" y="4774554"/>
                  </a:lnTo>
                  <a:lnTo>
                    <a:pt x="1812771" y="4681056"/>
                  </a:lnTo>
                  <a:lnTo>
                    <a:pt x="253972" y="4418382"/>
                  </a:lnTo>
                  <a:lnTo>
                    <a:pt x="264059" y="4407203"/>
                  </a:lnTo>
                  <a:lnTo>
                    <a:pt x="294020" y="4373614"/>
                  </a:lnTo>
                  <a:lnTo>
                    <a:pt x="324759" y="4340157"/>
                  </a:lnTo>
                  <a:lnTo>
                    <a:pt x="355246" y="4319536"/>
                  </a:lnTo>
                  <a:lnTo>
                    <a:pt x="390781" y="4286887"/>
                  </a:lnTo>
                  <a:lnTo>
                    <a:pt x="428223" y="4267438"/>
                  </a:lnTo>
                  <a:lnTo>
                    <a:pt x="472872" y="4236325"/>
                  </a:lnTo>
                  <a:lnTo>
                    <a:pt x="521589" y="4218776"/>
                  </a:lnTo>
                  <a:lnTo>
                    <a:pt x="1535743" y="4389672"/>
                  </a:lnTo>
                  <a:lnTo>
                    <a:pt x="1681486" y="4375594"/>
                  </a:lnTo>
                  <a:lnTo>
                    <a:pt x="1734012" y="4371566"/>
                  </a:lnTo>
                  <a:lnTo>
                    <a:pt x="1781516" y="4366692"/>
                  </a:lnTo>
                  <a:lnTo>
                    <a:pt x="1825475" y="4361221"/>
                  </a:lnTo>
                  <a:lnTo>
                    <a:pt x="1912896" y="4324436"/>
                  </a:lnTo>
                  <a:close/>
                </a:path>
                <a:path extrusionOk="0" h="5309870" w="5961380">
                  <a:moveTo>
                    <a:pt x="4791995" y="5067176"/>
                  </a:moveTo>
                  <a:lnTo>
                    <a:pt x="4980754" y="5098984"/>
                  </a:lnTo>
                  <a:lnTo>
                    <a:pt x="4932111" y="5103666"/>
                  </a:lnTo>
                  <a:lnTo>
                    <a:pt x="4837582" y="5087737"/>
                  </a:lnTo>
                  <a:lnTo>
                    <a:pt x="4791995" y="5067176"/>
                  </a:lnTo>
                  <a:close/>
                </a:path>
                <a:path extrusionOk="0" h="5309870" w="5961380">
                  <a:moveTo>
                    <a:pt x="5917113" y="14997"/>
                  </a:moveTo>
                  <a:lnTo>
                    <a:pt x="5961106" y="22410"/>
                  </a:lnTo>
                  <a:lnTo>
                    <a:pt x="5961023" y="4671734"/>
                  </a:lnTo>
                  <a:lnTo>
                    <a:pt x="5859682" y="4654657"/>
                  </a:lnTo>
                  <a:lnTo>
                    <a:pt x="5809826" y="4659134"/>
                  </a:lnTo>
                  <a:lnTo>
                    <a:pt x="5763404" y="4651312"/>
                  </a:lnTo>
                  <a:lnTo>
                    <a:pt x="5714614" y="4668848"/>
                  </a:lnTo>
                  <a:lnTo>
                    <a:pt x="5670310" y="4674262"/>
                  </a:lnTo>
                  <a:lnTo>
                    <a:pt x="5626799" y="4692688"/>
                  </a:lnTo>
                  <a:lnTo>
                    <a:pt x="5585806" y="4724417"/>
                  </a:lnTo>
                  <a:lnTo>
                    <a:pt x="5550674" y="4782892"/>
                  </a:lnTo>
                  <a:lnTo>
                    <a:pt x="5542274" y="4820114"/>
                  </a:lnTo>
                  <a:lnTo>
                    <a:pt x="5532591" y="4857119"/>
                  </a:lnTo>
                  <a:lnTo>
                    <a:pt x="5515549" y="4892885"/>
                  </a:lnTo>
                  <a:lnTo>
                    <a:pt x="5485073" y="4926386"/>
                  </a:lnTo>
                  <a:lnTo>
                    <a:pt x="5450305" y="4959165"/>
                  </a:lnTo>
                  <a:lnTo>
                    <a:pt x="5415318" y="4979027"/>
                  </a:lnTo>
                  <a:lnTo>
                    <a:pt x="5378151" y="4998522"/>
                  </a:lnTo>
                  <a:lnTo>
                    <a:pt x="5336844" y="5030199"/>
                  </a:lnTo>
                  <a:lnTo>
                    <a:pt x="5295766" y="5049035"/>
                  </a:lnTo>
                  <a:lnTo>
                    <a:pt x="5255067" y="5055056"/>
                  </a:lnTo>
                  <a:lnTo>
                    <a:pt x="5210676" y="5073333"/>
                  </a:lnTo>
                  <a:lnTo>
                    <a:pt x="5164851" y="5091369"/>
                  </a:lnTo>
                  <a:lnTo>
                    <a:pt x="5119852" y="5096665"/>
                  </a:lnTo>
                  <a:lnTo>
                    <a:pt x="5026599" y="5106709"/>
                  </a:lnTo>
                  <a:lnTo>
                    <a:pt x="4744206" y="5059123"/>
                  </a:lnTo>
                  <a:lnTo>
                    <a:pt x="4700698" y="5026033"/>
                  </a:lnTo>
                  <a:lnTo>
                    <a:pt x="4658897" y="5006111"/>
                  </a:lnTo>
                  <a:lnTo>
                    <a:pt x="4629620" y="4975419"/>
                  </a:lnTo>
                  <a:lnTo>
                    <a:pt x="4607697" y="4945967"/>
                  </a:lnTo>
                  <a:lnTo>
                    <a:pt x="4592180" y="4904715"/>
                  </a:lnTo>
                  <a:lnTo>
                    <a:pt x="4575791" y="4876195"/>
                  </a:lnTo>
                  <a:lnTo>
                    <a:pt x="4559692" y="4834845"/>
                  </a:lnTo>
                  <a:lnTo>
                    <a:pt x="4536605" y="4805196"/>
                  </a:lnTo>
                  <a:lnTo>
                    <a:pt x="4503472" y="4786734"/>
                  </a:lnTo>
                  <a:lnTo>
                    <a:pt x="4461454" y="4753895"/>
                  </a:lnTo>
                  <a:lnTo>
                    <a:pt x="1912896" y="4324436"/>
                  </a:lnTo>
                  <a:lnTo>
                    <a:pt x="1944034" y="4303925"/>
                  </a:lnTo>
                  <a:lnTo>
                    <a:pt x="1963058" y="4281373"/>
                  </a:lnTo>
                  <a:lnTo>
                    <a:pt x="1972048" y="4257129"/>
                  </a:lnTo>
                  <a:lnTo>
                    <a:pt x="1975195" y="4219022"/>
                  </a:lnTo>
                  <a:lnTo>
                    <a:pt x="1970358" y="4192449"/>
                  </a:lnTo>
                  <a:lnTo>
                    <a:pt x="3461685" y="4443754"/>
                  </a:lnTo>
                  <a:lnTo>
                    <a:pt x="3511037" y="4400554"/>
                  </a:lnTo>
                  <a:lnTo>
                    <a:pt x="3534265" y="4340073"/>
                  </a:lnTo>
                  <a:lnTo>
                    <a:pt x="3539787" y="4302366"/>
                  </a:lnTo>
                  <a:lnTo>
                    <a:pt x="3542380" y="4264166"/>
                  </a:lnTo>
                  <a:lnTo>
                    <a:pt x="3543421" y="4225704"/>
                  </a:lnTo>
                  <a:lnTo>
                    <a:pt x="3544286" y="4187213"/>
                  </a:lnTo>
                  <a:lnTo>
                    <a:pt x="3548462" y="4136401"/>
                  </a:lnTo>
                  <a:lnTo>
                    <a:pt x="3553105" y="4098546"/>
                  </a:lnTo>
                  <a:lnTo>
                    <a:pt x="3561702" y="4061357"/>
                  </a:lnTo>
                  <a:lnTo>
                    <a:pt x="3576435" y="4012324"/>
                  </a:lnTo>
                  <a:lnTo>
                    <a:pt x="3589250" y="3962967"/>
                  </a:lnTo>
                  <a:lnTo>
                    <a:pt x="3597929" y="3925792"/>
                  </a:lnTo>
                  <a:lnTo>
                    <a:pt x="3606585" y="3875735"/>
                  </a:lnTo>
                  <a:lnTo>
                    <a:pt x="3610890" y="3837823"/>
                  </a:lnTo>
                  <a:lnTo>
                    <a:pt x="3614958" y="3786992"/>
                  </a:lnTo>
                  <a:lnTo>
                    <a:pt x="3616571" y="3735748"/>
                  </a:lnTo>
                  <a:lnTo>
                    <a:pt x="3615348" y="3684026"/>
                  </a:lnTo>
                  <a:lnTo>
                    <a:pt x="3610759" y="3631736"/>
                  </a:lnTo>
                  <a:lnTo>
                    <a:pt x="3601472" y="3591534"/>
                  </a:lnTo>
                  <a:lnTo>
                    <a:pt x="3592487" y="3538504"/>
                  </a:lnTo>
                  <a:lnTo>
                    <a:pt x="3580361" y="3497823"/>
                  </a:lnTo>
                  <a:lnTo>
                    <a:pt x="3567983" y="3457100"/>
                  </a:lnTo>
                  <a:lnTo>
                    <a:pt x="3556131" y="3416466"/>
                  </a:lnTo>
                  <a:lnTo>
                    <a:pt x="3547693" y="3363528"/>
                  </a:lnTo>
                  <a:lnTo>
                    <a:pt x="3539228" y="3323464"/>
                  </a:lnTo>
                  <a:lnTo>
                    <a:pt x="3535733" y="3271359"/>
                  </a:lnTo>
                  <a:lnTo>
                    <a:pt x="3537279" y="3207225"/>
                  </a:lnTo>
                  <a:lnTo>
                    <a:pt x="3539645" y="3156107"/>
                  </a:lnTo>
                  <a:lnTo>
                    <a:pt x="3544732" y="3105448"/>
                  </a:lnTo>
                  <a:lnTo>
                    <a:pt x="3550218" y="3067735"/>
                  </a:lnTo>
                  <a:lnTo>
                    <a:pt x="3560113" y="3017887"/>
                  </a:lnTo>
                  <a:lnTo>
                    <a:pt x="3572097" y="2968390"/>
                  </a:lnTo>
                  <a:lnTo>
                    <a:pt x="3583849" y="2931733"/>
                  </a:lnTo>
                  <a:lnTo>
                    <a:pt x="3599380" y="2882834"/>
                  </a:lnTo>
                  <a:lnTo>
                    <a:pt x="3614257" y="2846704"/>
                  </a:lnTo>
                  <a:lnTo>
                    <a:pt x="3632491" y="2798260"/>
                  </a:lnTo>
                  <a:lnTo>
                    <a:pt x="3649651" y="2762514"/>
                  </a:lnTo>
                  <a:lnTo>
                    <a:pt x="3667636" y="2726908"/>
                  </a:lnTo>
                  <a:lnTo>
                    <a:pt x="3688348" y="2678882"/>
                  </a:lnTo>
                  <a:lnTo>
                    <a:pt x="3728663" y="2595522"/>
                  </a:lnTo>
                  <a:lnTo>
                    <a:pt x="3747847" y="2560118"/>
                  </a:lnTo>
                  <a:lnTo>
                    <a:pt x="3768914" y="2512152"/>
                  </a:lnTo>
                  <a:lnTo>
                    <a:pt x="3787434" y="2476635"/>
                  </a:lnTo>
                  <a:lnTo>
                    <a:pt x="3807416" y="2428486"/>
                  </a:lnTo>
                  <a:lnTo>
                    <a:pt x="3826539" y="2380193"/>
                  </a:lnTo>
                  <a:lnTo>
                    <a:pt x="3844594" y="2331719"/>
                  </a:lnTo>
                  <a:lnTo>
                    <a:pt x="3861370" y="2283029"/>
                  </a:lnTo>
                  <a:lnTo>
                    <a:pt x="3878852" y="2221580"/>
                  </a:lnTo>
                  <a:lnTo>
                    <a:pt x="3892756" y="2172407"/>
                  </a:lnTo>
                  <a:lnTo>
                    <a:pt x="3905332" y="2123010"/>
                  </a:lnTo>
                  <a:lnTo>
                    <a:pt x="3916719" y="2073413"/>
                  </a:lnTo>
                  <a:lnTo>
                    <a:pt x="3927058" y="2023638"/>
                  </a:lnTo>
                  <a:lnTo>
                    <a:pt x="3936486" y="1973711"/>
                  </a:lnTo>
                  <a:lnTo>
                    <a:pt x="3945144" y="1923654"/>
                  </a:lnTo>
                  <a:lnTo>
                    <a:pt x="3953172" y="1873490"/>
                  </a:lnTo>
                  <a:lnTo>
                    <a:pt x="3958598" y="1835768"/>
                  </a:lnTo>
                  <a:lnTo>
                    <a:pt x="3965783" y="1785462"/>
                  </a:lnTo>
                  <a:lnTo>
                    <a:pt x="3972755" y="1735121"/>
                  </a:lnTo>
                  <a:lnTo>
                    <a:pt x="3977544" y="1697291"/>
                  </a:lnTo>
                  <a:lnTo>
                    <a:pt x="3984511" y="1646948"/>
                  </a:lnTo>
                  <a:lnTo>
                    <a:pt x="3989572" y="1609164"/>
                  </a:lnTo>
                  <a:lnTo>
                    <a:pt x="3997090" y="1558915"/>
                  </a:lnTo>
                  <a:lnTo>
                    <a:pt x="4002983" y="1521271"/>
                  </a:lnTo>
                  <a:lnTo>
                    <a:pt x="4011610" y="1471208"/>
                  </a:lnTo>
                  <a:lnTo>
                    <a:pt x="4018891" y="1433798"/>
                  </a:lnTo>
                  <a:lnTo>
                    <a:pt x="4029186" y="1384017"/>
                  </a:lnTo>
                  <a:lnTo>
                    <a:pt x="4038413" y="1346934"/>
                  </a:lnTo>
                  <a:lnTo>
                    <a:pt x="4050933" y="1297528"/>
                  </a:lnTo>
                  <a:lnTo>
                    <a:pt x="4062665" y="1260868"/>
                  </a:lnTo>
                  <a:lnTo>
                    <a:pt x="4077968" y="1211930"/>
                  </a:lnTo>
                  <a:lnTo>
                    <a:pt x="4092762" y="1175786"/>
                  </a:lnTo>
                  <a:lnTo>
                    <a:pt x="4111406" y="1127412"/>
                  </a:lnTo>
                  <a:lnTo>
                    <a:pt x="4131931" y="1079354"/>
                  </a:lnTo>
                  <a:lnTo>
                    <a:pt x="4152364" y="1044160"/>
                  </a:lnTo>
                  <a:lnTo>
                    <a:pt x="4177066" y="996806"/>
                  </a:lnTo>
                  <a:lnTo>
                    <a:pt x="4204066" y="949840"/>
                  </a:lnTo>
                  <a:lnTo>
                    <a:pt x="4233504" y="903284"/>
                  </a:lnTo>
                  <a:lnTo>
                    <a:pt x="4265518" y="857163"/>
                  </a:lnTo>
                  <a:lnTo>
                    <a:pt x="4300250" y="811499"/>
                  </a:lnTo>
                  <a:lnTo>
                    <a:pt x="4333967" y="765665"/>
                  </a:lnTo>
                  <a:lnTo>
                    <a:pt x="4364265" y="732133"/>
                  </a:lnTo>
                  <a:lnTo>
                    <a:pt x="4395743" y="685921"/>
                  </a:lnTo>
                  <a:lnTo>
                    <a:pt x="4424563" y="652141"/>
                  </a:lnTo>
                  <a:lnTo>
                    <a:pt x="4455325" y="605808"/>
                  </a:lnTo>
                  <a:lnTo>
                    <a:pt x="4484191" y="572035"/>
                  </a:lnTo>
                  <a:lnTo>
                    <a:pt x="4513651" y="538363"/>
                  </a:lnTo>
                  <a:lnTo>
                    <a:pt x="4544086" y="504854"/>
                  </a:lnTo>
                  <a:lnTo>
                    <a:pt x="4575877" y="471574"/>
                  </a:lnTo>
                  <a:lnTo>
                    <a:pt x="4609405" y="438587"/>
                  </a:lnTo>
                  <a:lnTo>
                    <a:pt x="4645050" y="405956"/>
                  </a:lnTo>
                  <a:lnTo>
                    <a:pt x="4681083" y="386270"/>
                  </a:lnTo>
                  <a:lnTo>
                    <a:pt x="4722106" y="354546"/>
                  </a:lnTo>
                  <a:lnTo>
                    <a:pt x="4766389" y="323371"/>
                  </a:lnTo>
                  <a:lnTo>
                    <a:pt x="4814313" y="292809"/>
                  </a:lnTo>
                  <a:lnTo>
                    <a:pt x="4866259" y="262925"/>
                  </a:lnTo>
                  <a:lnTo>
                    <a:pt x="4922607" y="233784"/>
                  </a:lnTo>
                  <a:lnTo>
                    <a:pt x="5013612" y="197603"/>
                  </a:lnTo>
                  <a:lnTo>
                    <a:pt x="5060359" y="166843"/>
                  </a:lnTo>
                  <a:lnTo>
                    <a:pt x="5280876" y="75212"/>
                  </a:lnTo>
                  <a:lnTo>
                    <a:pt x="5323386" y="69496"/>
                  </a:lnTo>
                  <a:lnTo>
                    <a:pt x="5368528" y="51345"/>
                  </a:lnTo>
                  <a:lnTo>
                    <a:pt x="5412232" y="45831"/>
                  </a:lnTo>
                  <a:lnTo>
                    <a:pt x="5458869" y="27931"/>
                  </a:lnTo>
                  <a:lnTo>
                    <a:pt x="5550987" y="17696"/>
                  </a:lnTo>
                  <a:lnTo>
                    <a:pt x="5648192" y="8318"/>
                  </a:lnTo>
                  <a:lnTo>
                    <a:pt x="5751684" y="0"/>
                  </a:lnTo>
                  <a:lnTo>
                    <a:pt x="5858442" y="17989"/>
                  </a:lnTo>
                  <a:lnTo>
                    <a:pt x="5917113" y="14997"/>
                  </a:lnTo>
                  <a:close/>
                </a:path>
                <a:path extrusionOk="0" h="5309870" w="5961380">
                  <a:moveTo>
                    <a:pt x="755037" y="4167961"/>
                  </a:moveTo>
                  <a:lnTo>
                    <a:pt x="925603" y="4196704"/>
                  </a:lnTo>
                  <a:lnTo>
                    <a:pt x="966698" y="4216507"/>
                  </a:lnTo>
                  <a:lnTo>
                    <a:pt x="1010127" y="4223826"/>
                  </a:lnTo>
                  <a:lnTo>
                    <a:pt x="1051668" y="4243705"/>
                  </a:lnTo>
                  <a:lnTo>
                    <a:pt x="1095541" y="4251098"/>
                  </a:lnTo>
                  <a:lnTo>
                    <a:pt x="1222153" y="4311071"/>
                  </a:lnTo>
                  <a:lnTo>
                    <a:pt x="1266905" y="4318612"/>
                  </a:lnTo>
                  <a:lnTo>
                    <a:pt x="1309765" y="4338713"/>
                  </a:lnTo>
                  <a:lnTo>
                    <a:pt x="1354953" y="4346328"/>
                  </a:lnTo>
                  <a:lnTo>
                    <a:pt x="1398245" y="4366502"/>
                  </a:lnTo>
                  <a:lnTo>
                    <a:pt x="521589" y="4218776"/>
                  </a:lnTo>
                  <a:lnTo>
                    <a:pt x="579673" y="4189927"/>
                  </a:lnTo>
                  <a:lnTo>
                    <a:pt x="755037" y="4167961"/>
                  </a:lnTo>
                  <a:close/>
                </a:path>
                <a:path extrusionOk="0" h="5309870" w="5961380">
                  <a:moveTo>
                    <a:pt x="2849382" y="3773896"/>
                  </a:moveTo>
                  <a:lnTo>
                    <a:pt x="2996674" y="3798716"/>
                  </a:lnTo>
                  <a:lnTo>
                    <a:pt x="3044143" y="3819594"/>
                  </a:lnTo>
                  <a:lnTo>
                    <a:pt x="3089337" y="3852968"/>
                  </a:lnTo>
                  <a:lnTo>
                    <a:pt x="3143278" y="3887816"/>
                  </a:lnTo>
                  <a:lnTo>
                    <a:pt x="3183077" y="3946039"/>
                  </a:lnTo>
                  <a:lnTo>
                    <a:pt x="3209656" y="3989155"/>
                  </a:lnTo>
                  <a:lnTo>
                    <a:pt x="3219717" y="4003729"/>
                  </a:lnTo>
                  <a:lnTo>
                    <a:pt x="3203332" y="4039605"/>
                  </a:lnTo>
                  <a:lnTo>
                    <a:pt x="3176004" y="4138033"/>
                  </a:lnTo>
                  <a:lnTo>
                    <a:pt x="3175751" y="4253902"/>
                  </a:lnTo>
                  <a:lnTo>
                    <a:pt x="3236371" y="4367149"/>
                  </a:lnTo>
                  <a:lnTo>
                    <a:pt x="3270563" y="4385790"/>
                  </a:lnTo>
                  <a:lnTo>
                    <a:pt x="3303009" y="4404136"/>
                  </a:lnTo>
                  <a:lnTo>
                    <a:pt x="3337897" y="4422894"/>
                  </a:lnTo>
                  <a:lnTo>
                    <a:pt x="1970358" y="4192449"/>
                  </a:lnTo>
                  <a:lnTo>
                    <a:pt x="1961728" y="4165237"/>
                  </a:lnTo>
                  <a:lnTo>
                    <a:pt x="1953496" y="4125213"/>
                  </a:lnTo>
                  <a:lnTo>
                    <a:pt x="1943522" y="4097774"/>
                  </a:lnTo>
                  <a:lnTo>
                    <a:pt x="1938106" y="4058224"/>
                  </a:lnTo>
                  <a:lnTo>
                    <a:pt x="1935109" y="4031961"/>
                  </a:lnTo>
                  <a:lnTo>
                    <a:pt x="1940832" y="3994288"/>
                  </a:lnTo>
                  <a:lnTo>
                    <a:pt x="1976206" y="3948733"/>
                  </a:lnTo>
                  <a:lnTo>
                    <a:pt x="2013864" y="3916441"/>
                  </a:lnTo>
                  <a:lnTo>
                    <a:pt x="2052693" y="3884347"/>
                  </a:lnTo>
                  <a:lnTo>
                    <a:pt x="2091728" y="3865167"/>
                  </a:lnTo>
                  <a:lnTo>
                    <a:pt x="2134228" y="3846571"/>
                  </a:lnTo>
                  <a:lnTo>
                    <a:pt x="2179232" y="3841275"/>
                  </a:lnTo>
                  <a:lnTo>
                    <a:pt x="2232108" y="3824427"/>
                  </a:lnTo>
                  <a:lnTo>
                    <a:pt x="2289783" y="3821267"/>
                  </a:lnTo>
                  <a:lnTo>
                    <a:pt x="2624312" y="3877639"/>
                  </a:lnTo>
                  <a:lnTo>
                    <a:pt x="2634942" y="3866551"/>
                  </a:lnTo>
                  <a:lnTo>
                    <a:pt x="2662303" y="3845404"/>
                  </a:lnTo>
                  <a:lnTo>
                    <a:pt x="2702771" y="3813586"/>
                  </a:lnTo>
                  <a:lnTo>
                    <a:pt x="2748496" y="3795533"/>
                  </a:lnTo>
                  <a:lnTo>
                    <a:pt x="2799468" y="3778364"/>
                  </a:lnTo>
                  <a:lnTo>
                    <a:pt x="2849382" y="3773896"/>
                  </a:lnTo>
                  <a:close/>
                </a:path>
                <a:path extrusionOk="0" h="5309870" w="5961380">
                  <a:moveTo>
                    <a:pt x="2396208" y="3826322"/>
                  </a:moveTo>
                  <a:lnTo>
                    <a:pt x="2505420" y="3844725"/>
                  </a:lnTo>
                  <a:lnTo>
                    <a:pt x="2589390" y="3871754"/>
                  </a:lnTo>
                  <a:lnTo>
                    <a:pt x="2289783" y="3821267"/>
                  </a:lnTo>
                  <a:lnTo>
                    <a:pt x="2396208" y="3826322"/>
                  </a:lnTo>
                  <a:close/>
                </a:path>
              </a:pathLst>
            </a:custGeom>
            <a:solidFill>
              <a:srgbClr val="FDFF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189773" y="7683464"/>
              <a:ext cx="5914390" cy="2956560"/>
            </a:xfrm>
            <a:custGeom>
              <a:rect b="b" l="l" r="r" t="t"/>
              <a:pathLst>
                <a:path extrusionOk="0" h="2956559" w="5914390">
                  <a:moveTo>
                    <a:pt x="1331407" y="2254834"/>
                  </a:moveTo>
                  <a:lnTo>
                    <a:pt x="1659439" y="2310111"/>
                  </a:lnTo>
                  <a:lnTo>
                    <a:pt x="1608313" y="2314374"/>
                  </a:lnTo>
                  <a:lnTo>
                    <a:pt x="1559615" y="2319047"/>
                  </a:lnTo>
                  <a:lnTo>
                    <a:pt x="1513150" y="2324096"/>
                  </a:lnTo>
                  <a:lnTo>
                    <a:pt x="1468724" y="2329489"/>
                  </a:lnTo>
                  <a:lnTo>
                    <a:pt x="1424032" y="2347716"/>
                  </a:lnTo>
                  <a:lnTo>
                    <a:pt x="1383102" y="2353698"/>
                  </a:lnTo>
                  <a:lnTo>
                    <a:pt x="1341518" y="2372449"/>
                  </a:lnTo>
                  <a:lnTo>
                    <a:pt x="1301196" y="2391412"/>
                  </a:lnTo>
                  <a:lnTo>
                    <a:pt x="1259832" y="2423079"/>
                  </a:lnTo>
                  <a:lnTo>
                    <a:pt x="1221453" y="2442370"/>
                  </a:lnTo>
                  <a:lnTo>
                    <a:pt x="1183753" y="2461775"/>
                  </a:lnTo>
                  <a:lnTo>
                    <a:pt x="1144428" y="2493786"/>
                  </a:lnTo>
                  <a:lnTo>
                    <a:pt x="1069361" y="2532652"/>
                  </a:lnTo>
                  <a:lnTo>
                    <a:pt x="1028993" y="2564487"/>
                  </a:lnTo>
                  <a:lnTo>
                    <a:pt x="990403" y="2583742"/>
                  </a:lnTo>
                  <a:lnTo>
                    <a:pt x="951262" y="2602905"/>
                  </a:lnTo>
                  <a:lnTo>
                    <a:pt x="909242" y="2634461"/>
                  </a:lnTo>
                  <a:lnTo>
                    <a:pt x="868343" y="2653327"/>
                  </a:lnTo>
                  <a:lnTo>
                    <a:pt x="828348" y="2659467"/>
                  </a:lnTo>
                  <a:lnTo>
                    <a:pt x="784816" y="2677889"/>
                  </a:lnTo>
                  <a:lnTo>
                    <a:pt x="739640" y="2696035"/>
                  </a:lnTo>
                  <a:lnTo>
                    <a:pt x="694712" y="2701343"/>
                  </a:lnTo>
                  <a:lnTo>
                    <a:pt x="647702" y="2706300"/>
                  </a:lnTo>
                  <a:lnTo>
                    <a:pt x="418012" y="2667595"/>
                  </a:lnTo>
                  <a:lnTo>
                    <a:pt x="395031" y="2650843"/>
                  </a:lnTo>
                  <a:lnTo>
                    <a:pt x="344568" y="2642340"/>
                  </a:lnTo>
                  <a:lnTo>
                    <a:pt x="293762" y="2620899"/>
                  </a:lnTo>
                  <a:lnTo>
                    <a:pt x="241671" y="2612121"/>
                  </a:lnTo>
                  <a:lnTo>
                    <a:pt x="193208" y="2591076"/>
                  </a:lnTo>
                  <a:lnTo>
                    <a:pt x="146955" y="2570403"/>
                  </a:lnTo>
                  <a:lnTo>
                    <a:pt x="103604" y="2550218"/>
                  </a:lnTo>
                  <a:lnTo>
                    <a:pt x="63848" y="2530640"/>
                  </a:lnTo>
                  <a:lnTo>
                    <a:pt x="28379" y="2511784"/>
                  </a:lnTo>
                  <a:lnTo>
                    <a:pt x="0" y="2481244"/>
                  </a:lnTo>
                  <a:lnTo>
                    <a:pt x="44793" y="2475913"/>
                  </a:lnTo>
                  <a:lnTo>
                    <a:pt x="90762" y="2483659"/>
                  </a:lnTo>
                  <a:lnTo>
                    <a:pt x="141768" y="2479375"/>
                  </a:lnTo>
                  <a:lnTo>
                    <a:pt x="195341" y="2475524"/>
                  </a:lnTo>
                  <a:lnTo>
                    <a:pt x="367868" y="2465959"/>
                  </a:lnTo>
                  <a:lnTo>
                    <a:pt x="612041" y="2455589"/>
                  </a:lnTo>
                  <a:lnTo>
                    <a:pt x="675324" y="2440495"/>
                  </a:lnTo>
                  <a:lnTo>
                    <a:pt x="853399" y="2431865"/>
                  </a:lnTo>
                  <a:lnTo>
                    <a:pt x="909747" y="2428481"/>
                  </a:lnTo>
                  <a:lnTo>
                    <a:pt x="966099" y="2412219"/>
                  </a:lnTo>
                  <a:lnTo>
                    <a:pt x="1017878" y="2408065"/>
                  </a:lnTo>
                  <a:lnTo>
                    <a:pt x="1066833" y="2403436"/>
                  </a:lnTo>
                  <a:lnTo>
                    <a:pt x="1112605" y="2398270"/>
                  </a:lnTo>
                  <a:lnTo>
                    <a:pt x="1156946" y="2379984"/>
                  </a:lnTo>
                  <a:lnTo>
                    <a:pt x="1195274" y="2373563"/>
                  </a:lnTo>
                  <a:lnTo>
                    <a:pt x="1258790" y="2358508"/>
                  </a:lnTo>
                  <a:lnTo>
                    <a:pt x="1302387" y="2340097"/>
                  </a:lnTo>
                  <a:lnTo>
                    <a:pt x="1324148" y="2305127"/>
                  </a:lnTo>
                  <a:lnTo>
                    <a:pt x="1323314" y="2279228"/>
                  </a:lnTo>
                  <a:lnTo>
                    <a:pt x="1331407" y="2254834"/>
                  </a:lnTo>
                  <a:close/>
                </a:path>
                <a:path extrusionOk="0" h="2956559" w="5914390">
                  <a:moveTo>
                    <a:pt x="4268880" y="2402095"/>
                  </a:moveTo>
                  <a:lnTo>
                    <a:pt x="4241205" y="2436069"/>
                  </a:lnTo>
                  <a:lnTo>
                    <a:pt x="4219978" y="2484008"/>
                  </a:lnTo>
                  <a:lnTo>
                    <a:pt x="4204390" y="2532897"/>
                  </a:lnTo>
                  <a:lnTo>
                    <a:pt x="4189411" y="2594769"/>
                  </a:lnTo>
                  <a:lnTo>
                    <a:pt x="4179946" y="2631811"/>
                  </a:lnTo>
                  <a:lnTo>
                    <a:pt x="4167185" y="2681177"/>
                  </a:lnTo>
                  <a:lnTo>
                    <a:pt x="4154268" y="2717637"/>
                  </a:lnTo>
                  <a:lnTo>
                    <a:pt x="4135891" y="2766057"/>
                  </a:lnTo>
                  <a:lnTo>
                    <a:pt x="4115193" y="2801206"/>
                  </a:lnTo>
                  <a:lnTo>
                    <a:pt x="4088982" y="2835426"/>
                  </a:lnTo>
                  <a:lnTo>
                    <a:pt x="4056176" y="2868535"/>
                  </a:lnTo>
                  <a:lnTo>
                    <a:pt x="4017803" y="2887827"/>
                  </a:lnTo>
                  <a:lnTo>
                    <a:pt x="3584992" y="2956563"/>
                  </a:lnTo>
                  <a:lnTo>
                    <a:pt x="3080576" y="2884443"/>
                  </a:lnTo>
                  <a:lnTo>
                    <a:pt x="2663406" y="2762629"/>
                  </a:lnTo>
                  <a:lnTo>
                    <a:pt x="2490221" y="2694808"/>
                  </a:lnTo>
                  <a:lnTo>
                    <a:pt x="2423080" y="2644857"/>
                  </a:lnTo>
                  <a:lnTo>
                    <a:pt x="2249556" y="2538342"/>
                  </a:lnTo>
                  <a:lnTo>
                    <a:pt x="2171258" y="2499390"/>
                  </a:lnTo>
                  <a:lnTo>
                    <a:pt x="3461342" y="2716783"/>
                  </a:lnTo>
                  <a:lnTo>
                    <a:pt x="3504112" y="2711111"/>
                  </a:lnTo>
                  <a:lnTo>
                    <a:pt x="3542276" y="2704663"/>
                  </a:lnTo>
                  <a:lnTo>
                    <a:pt x="3577348" y="2684815"/>
                  </a:lnTo>
                  <a:lnTo>
                    <a:pt x="3600062" y="2650006"/>
                  </a:lnTo>
                  <a:lnTo>
                    <a:pt x="3608280" y="2625632"/>
                  </a:lnTo>
                  <a:lnTo>
                    <a:pt x="3608171" y="2599856"/>
                  </a:lnTo>
                  <a:lnTo>
                    <a:pt x="3603796" y="2573360"/>
                  </a:lnTo>
                  <a:lnTo>
                    <a:pt x="3600537" y="2547053"/>
                  </a:lnTo>
                  <a:lnTo>
                    <a:pt x="3602919" y="2495938"/>
                  </a:lnTo>
                  <a:lnTo>
                    <a:pt x="3634749" y="2449786"/>
                  </a:lnTo>
                  <a:lnTo>
                    <a:pt x="3704135" y="2409962"/>
                  </a:lnTo>
                  <a:lnTo>
                    <a:pt x="3747461" y="2404384"/>
                  </a:lnTo>
                  <a:lnTo>
                    <a:pt x="3796330" y="2399740"/>
                  </a:lnTo>
                  <a:lnTo>
                    <a:pt x="3849531" y="2395826"/>
                  </a:lnTo>
                  <a:lnTo>
                    <a:pt x="3964075" y="2389369"/>
                  </a:lnTo>
                  <a:lnTo>
                    <a:pt x="4020881" y="2398942"/>
                  </a:lnTo>
                  <a:lnTo>
                    <a:pt x="4130380" y="2404514"/>
                  </a:lnTo>
                  <a:lnTo>
                    <a:pt x="4181083" y="2400179"/>
                  </a:lnTo>
                  <a:lnTo>
                    <a:pt x="4226174" y="2407778"/>
                  </a:lnTo>
                  <a:lnTo>
                    <a:pt x="4268880" y="2402095"/>
                  </a:lnTo>
                  <a:close/>
                </a:path>
                <a:path extrusionOk="0" h="2956559" w="5914390">
                  <a:moveTo>
                    <a:pt x="1935533" y="2189208"/>
                  </a:moveTo>
                  <a:lnTo>
                    <a:pt x="2093925" y="2215899"/>
                  </a:lnTo>
                  <a:lnTo>
                    <a:pt x="2141572" y="2236806"/>
                  </a:lnTo>
                  <a:lnTo>
                    <a:pt x="2186542" y="2257264"/>
                  </a:lnTo>
                  <a:lnTo>
                    <a:pt x="2229333" y="2277353"/>
                  </a:lnTo>
                  <a:lnTo>
                    <a:pt x="2310357" y="2316765"/>
                  </a:lnTo>
                  <a:lnTo>
                    <a:pt x="2347471" y="2348777"/>
                  </a:lnTo>
                  <a:lnTo>
                    <a:pt x="2424658" y="2387542"/>
                  </a:lnTo>
                  <a:lnTo>
                    <a:pt x="2461446" y="2419499"/>
                  </a:lnTo>
                  <a:lnTo>
                    <a:pt x="2501536" y="2439134"/>
                  </a:lnTo>
                  <a:lnTo>
                    <a:pt x="2543272" y="2459046"/>
                  </a:lnTo>
                  <a:lnTo>
                    <a:pt x="2587111" y="2479312"/>
                  </a:lnTo>
                  <a:lnTo>
                    <a:pt x="2633507" y="2500010"/>
                  </a:lnTo>
                  <a:lnTo>
                    <a:pt x="2682915" y="2521215"/>
                  </a:lnTo>
                  <a:lnTo>
                    <a:pt x="2735792" y="2543004"/>
                  </a:lnTo>
                  <a:lnTo>
                    <a:pt x="3168171" y="2615864"/>
                  </a:lnTo>
                  <a:lnTo>
                    <a:pt x="3319773" y="2680048"/>
                  </a:lnTo>
                  <a:lnTo>
                    <a:pt x="3370688" y="2688628"/>
                  </a:lnTo>
                  <a:lnTo>
                    <a:pt x="3416669" y="2709255"/>
                  </a:lnTo>
                  <a:lnTo>
                    <a:pt x="2171258" y="2499390"/>
                  </a:lnTo>
                  <a:lnTo>
                    <a:pt x="2014663" y="2421486"/>
                  </a:lnTo>
                  <a:lnTo>
                    <a:pt x="1765529" y="2327988"/>
                  </a:lnTo>
                  <a:lnTo>
                    <a:pt x="1331407" y="2254834"/>
                  </a:lnTo>
                  <a:lnTo>
                    <a:pt x="1347688" y="2231819"/>
                  </a:lnTo>
                  <a:lnTo>
                    <a:pt x="1371414" y="2210059"/>
                  </a:lnTo>
                  <a:lnTo>
                    <a:pt x="1434020" y="2194851"/>
                  </a:lnTo>
                  <a:lnTo>
                    <a:pt x="1473527" y="2188629"/>
                  </a:lnTo>
                  <a:lnTo>
                    <a:pt x="1517517" y="2183163"/>
                  </a:lnTo>
                  <a:lnTo>
                    <a:pt x="1565247" y="2178327"/>
                  </a:lnTo>
                  <a:lnTo>
                    <a:pt x="1615978" y="2173996"/>
                  </a:lnTo>
                  <a:lnTo>
                    <a:pt x="1668967" y="2170047"/>
                  </a:lnTo>
                  <a:lnTo>
                    <a:pt x="1721364" y="2178876"/>
                  </a:lnTo>
                  <a:lnTo>
                    <a:pt x="1776648" y="2175313"/>
                  </a:lnTo>
                  <a:lnTo>
                    <a:pt x="1882363" y="2193127"/>
                  </a:lnTo>
                  <a:lnTo>
                    <a:pt x="1935533" y="2189208"/>
                  </a:lnTo>
                  <a:close/>
                </a:path>
                <a:path extrusionOk="0" h="2956559" w="5914390">
                  <a:moveTo>
                    <a:pt x="4744753" y="2714108"/>
                  </a:moveTo>
                  <a:lnTo>
                    <a:pt x="4933512" y="2745916"/>
                  </a:lnTo>
                  <a:lnTo>
                    <a:pt x="4884870" y="2750598"/>
                  </a:lnTo>
                  <a:lnTo>
                    <a:pt x="4790341" y="2734669"/>
                  </a:lnTo>
                  <a:lnTo>
                    <a:pt x="4744753" y="2714108"/>
                  </a:lnTo>
                  <a:close/>
                </a:path>
                <a:path extrusionOk="0" h="2956559" w="5914390">
                  <a:moveTo>
                    <a:pt x="5913221" y="1867804"/>
                  </a:moveTo>
                  <a:lnTo>
                    <a:pt x="5913773" y="2318664"/>
                  </a:lnTo>
                  <a:lnTo>
                    <a:pt x="5812440" y="2301588"/>
                  </a:lnTo>
                  <a:lnTo>
                    <a:pt x="5762584" y="2306066"/>
                  </a:lnTo>
                  <a:lnTo>
                    <a:pt x="5716163" y="2298244"/>
                  </a:lnTo>
                  <a:lnTo>
                    <a:pt x="5667372" y="2315780"/>
                  </a:lnTo>
                  <a:lnTo>
                    <a:pt x="5623068" y="2321193"/>
                  </a:lnTo>
                  <a:lnTo>
                    <a:pt x="5579557" y="2339619"/>
                  </a:lnTo>
                  <a:lnTo>
                    <a:pt x="5541994" y="2359048"/>
                  </a:lnTo>
                  <a:lnTo>
                    <a:pt x="5517841" y="2393615"/>
                  </a:lnTo>
                  <a:lnTo>
                    <a:pt x="5504026" y="2429924"/>
                  </a:lnTo>
                  <a:lnTo>
                    <a:pt x="5495364" y="2467101"/>
                  </a:lnTo>
                  <a:lnTo>
                    <a:pt x="5489360" y="2491848"/>
                  </a:lnTo>
                  <a:lnTo>
                    <a:pt x="5480206" y="2516063"/>
                  </a:lnTo>
                  <a:lnTo>
                    <a:pt x="5462665" y="2551745"/>
                  </a:lnTo>
                  <a:lnTo>
                    <a:pt x="5437832" y="2573318"/>
                  </a:lnTo>
                  <a:lnTo>
                    <a:pt x="5403063" y="2606096"/>
                  </a:lnTo>
                  <a:lnTo>
                    <a:pt x="5368076" y="2625959"/>
                  </a:lnTo>
                  <a:lnTo>
                    <a:pt x="5330910" y="2645454"/>
                  </a:lnTo>
                  <a:lnTo>
                    <a:pt x="5289603" y="2677130"/>
                  </a:lnTo>
                  <a:lnTo>
                    <a:pt x="5248525" y="2695966"/>
                  </a:lnTo>
                  <a:lnTo>
                    <a:pt x="5207826" y="2701987"/>
                  </a:lnTo>
                  <a:lnTo>
                    <a:pt x="5163434" y="2720265"/>
                  </a:lnTo>
                  <a:lnTo>
                    <a:pt x="5117609" y="2738301"/>
                  </a:lnTo>
                  <a:lnTo>
                    <a:pt x="5072610" y="2743597"/>
                  </a:lnTo>
                  <a:lnTo>
                    <a:pt x="4979358" y="2753641"/>
                  </a:lnTo>
                  <a:lnTo>
                    <a:pt x="4696965" y="2706055"/>
                  </a:lnTo>
                  <a:lnTo>
                    <a:pt x="4653456" y="2672965"/>
                  </a:lnTo>
                  <a:lnTo>
                    <a:pt x="4608363" y="2652487"/>
                  </a:lnTo>
                  <a:lnTo>
                    <a:pt x="4579483" y="2608984"/>
                  </a:lnTo>
                  <a:lnTo>
                    <a:pt x="4556556" y="2579362"/>
                  </a:lnTo>
                  <a:lnTo>
                    <a:pt x="4539871" y="2537913"/>
                  </a:lnTo>
                  <a:lnTo>
                    <a:pt x="4519601" y="2508740"/>
                  </a:lnTo>
                  <a:lnTo>
                    <a:pt x="4496865" y="2466271"/>
                  </a:lnTo>
                  <a:lnTo>
                    <a:pt x="4462634" y="2434745"/>
                  </a:lnTo>
                  <a:lnTo>
                    <a:pt x="4414212" y="2400827"/>
                  </a:lnTo>
                  <a:lnTo>
                    <a:pt x="4356891" y="2391168"/>
                  </a:lnTo>
                  <a:lnTo>
                    <a:pt x="4371946" y="2380826"/>
                  </a:lnTo>
                  <a:lnTo>
                    <a:pt x="4380396" y="2356492"/>
                  </a:lnTo>
                  <a:lnTo>
                    <a:pt x="4377128" y="2343062"/>
                  </a:lnTo>
                  <a:lnTo>
                    <a:pt x="4365472" y="2315340"/>
                  </a:lnTo>
                  <a:lnTo>
                    <a:pt x="4346686" y="2286416"/>
                  </a:lnTo>
                  <a:lnTo>
                    <a:pt x="4318097" y="2268719"/>
                  </a:lnTo>
                  <a:lnTo>
                    <a:pt x="3696493" y="2163972"/>
                  </a:lnTo>
                  <a:lnTo>
                    <a:pt x="3721055" y="2142353"/>
                  </a:lnTo>
                  <a:lnTo>
                    <a:pt x="3761691" y="2097685"/>
                  </a:lnTo>
                  <a:lnTo>
                    <a:pt x="3784320" y="2062861"/>
                  </a:lnTo>
                  <a:lnTo>
                    <a:pt x="3793812" y="2025823"/>
                  </a:lnTo>
                  <a:lnTo>
                    <a:pt x="3792927" y="1987037"/>
                  </a:lnTo>
                  <a:lnTo>
                    <a:pt x="3782315" y="1959490"/>
                  </a:lnTo>
                  <a:lnTo>
                    <a:pt x="3764735" y="1943649"/>
                  </a:lnTo>
                  <a:lnTo>
                    <a:pt x="3747168" y="1914930"/>
                  </a:lnTo>
                  <a:lnTo>
                    <a:pt x="3724143" y="1885292"/>
                  </a:lnTo>
                  <a:lnTo>
                    <a:pt x="3710689" y="1844388"/>
                  </a:lnTo>
                  <a:lnTo>
                    <a:pt x="3708895" y="1818328"/>
                  </a:lnTo>
                  <a:lnTo>
                    <a:pt x="3729292" y="1783128"/>
                  </a:lnTo>
                  <a:lnTo>
                    <a:pt x="3760482" y="1749746"/>
                  </a:lnTo>
                  <a:lnTo>
                    <a:pt x="3795882" y="1717074"/>
                  </a:lnTo>
                  <a:lnTo>
                    <a:pt x="3833089" y="1697586"/>
                  </a:lnTo>
                  <a:lnTo>
                    <a:pt x="3871811" y="1691232"/>
                  </a:lnTo>
                  <a:lnTo>
                    <a:pt x="3915975" y="1672916"/>
                  </a:lnTo>
                  <a:lnTo>
                    <a:pt x="3961068" y="1667636"/>
                  </a:lnTo>
                  <a:lnTo>
                    <a:pt x="4006797" y="1675342"/>
                  </a:lnTo>
                  <a:lnTo>
                    <a:pt x="4057090" y="1670938"/>
                  </a:lnTo>
                  <a:lnTo>
                    <a:pt x="4107435" y="1679421"/>
                  </a:lnTo>
                  <a:lnTo>
                    <a:pt x="4161757" y="1675696"/>
                  </a:lnTo>
                  <a:lnTo>
                    <a:pt x="4525488" y="1736989"/>
                  </a:lnTo>
                  <a:lnTo>
                    <a:pt x="4577174" y="1732819"/>
                  </a:lnTo>
                  <a:lnTo>
                    <a:pt x="4626311" y="1741099"/>
                  </a:lnTo>
                  <a:lnTo>
                    <a:pt x="4676927" y="1736750"/>
                  </a:lnTo>
                  <a:lnTo>
                    <a:pt x="4724609" y="1744785"/>
                  </a:lnTo>
                  <a:lnTo>
                    <a:pt x="4820949" y="1735261"/>
                  </a:lnTo>
                  <a:lnTo>
                    <a:pt x="4845084" y="1726449"/>
                  </a:lnTo>
                  <a:lnTo>
                    <a:pt x="5794457" y="1886428"/>
                  </a:lnTo>
                  <a:lnTo>
                    <a:pt x="5838952" y="1881047"/>
                  </a:lnTo>
                  <a:lnTo>
                    <a:pt x="5891074" y="1876951"/>
                  </a:lnTo>
                  <a:lnTo>
                    <a:pt x="5913221" y="1867804"/>
                  </a:lnTo>
                  <a:close/>
                </a:path>
                <a:path extrusionOk="0" h="2956559" w="5914390">
                  <a:moveTo>
                    <a:pt x="3696493" y="2163972"/>
                  </a:moveTo>
                  <a:lnTo>
                    <a:pt x="4190096" y="2247150"/>
                  </a:lnTo>
                  <a:lnTo>
                    <a:pt x="4136768" y="2251042"/>
                  </a:lnTo>
                  <a:lnTo>
                    <a:pt x="4082985" y="2241979"/>
                  </a:lnTo>
                  <a:lnTo>
                    <a:pt x="4025549" y="2245180"/>
                  </a:lnTo>
                  <a:lnTo>
                    <a:pt x="3965488" y="2260817"/>
                  </a:lnTo>
                  <a:lnTo>
                    <a:pt x="3908046" y="2264016"/>
                  </a:lnTo>
                  <a:lnTo>
                    <a:pt x="3798977" y="2271395"/>
                  </a:lnTo>
                  <a:lnTo>
                    <a:pt x="3749371" y="2275915"/>
                  </a:lnTo>
                  <a:lnTo>
                    <a:pt x="3704332" y="2281205"/>
                  </a:lnTo>
                  <a:lnTo>
                    <a:pt x="3664874" y="2287435"/>
                  </a:lnTo>
                  <a:lnTo>
                    <a:pt x="3596459" y="2275906"/>
                  </a:lnTo>
                  <a:lnTo>
                    <a:pt x="3593686" y="2262560"/>
                  </a:lnTo>
                  <a:lnTo>
                    <a:pt x="3603673" y="2238484"/>
                  </a:lnTo>
                  <a:lnTo>
                    <a:pt x="3625323" y="2216375"/>
                  </a:lnTo>
                  <a:lnTo>
                    <a:pt x="3659651" y="2196401"/>
                  </a:lnTo>
                  <a:lnTo>
                    <a:pt x="3696493" y="2163972"/>
                  </a:lnTo>
                  <a:close/>
                </a:path>
                <a:path extrusionOk="0" h="2956559" w="5914390">
                  <a:moveTo>
                    <a:pt x="5452618" y="0"/>
                  </a:moveTo>
                  <a:lnTo>
                    <a:pt x="5507229" y="9202"/>
                  </a:lnTo>
                  <a:lnTo>
                    <a:pt x="5538866" y="27412"/>
                  </a:lnTo>
                  <a:lnTo>
                    <a:pt x="5575102" y="46397"/>
                  </a:lnTo>
                  <a:lnTo>
                    <a:pt x="5616166" y="66196"/>
                  </a:lnTo>
                  <a:lnTo>
                    <a:pt x="5660176" y="99371"/>
                  </a:lnTo>
                  <a:lnTo>
                    <a:pt x="5711145" y="133718"/>
                  </a:lnTo>
                  <a:lnTo>
                    <a:pt x="5755169" y="179773"/>
                  </a:lnTo>
                  <a:lnTo>
                    <a:pt x="5796896" y="212563"/>
                  </a:lnTo>
                  <a:lnTo>
                    <a:pt x="5834647" y="244682"/>
                  </a:lnTo>
                  <a:lnTo>
                    <a:pt x="5866742" y="288728"/>
                  </a:lnTo>
                  <a:lnTo>
                    <a:pt x="5897833" y="319725"/>
                  </a:lnTo>
                  <a:lnTo>
                    <a:pt x="5913393" y="348105"/>
                  </a:lnTo>
                  <a:lnTo>
                    <a:pt x="5914098" y="1352790"/>
                  </a:lnTo>
                  <a:lnTo>
                    <a:pt x="5897208" y="1388581"/>
                  </a:lnTo>
                  <a:lnTo>
                    <a:pt x="5872442" y="1423045"/>
                  </a:lnTo>
                  <a:lnTo>
                    <a:pt x="5817845" y="1516877"/>
                  </a:lnTo>
                  <a:lnTo>
                    <a:pt x="5791000" y="1563870"/>
                  </a:lnTo>
                  <a:lnTo>
                    <a:pt x="5767760" y="1598590"/>
                  </a:lnTo>
                  <a:lnTo>
                    <a:pt x="5744342" y="1646161"/>
                  </a:lnTo>
                  <a:lnTo>
                    <a:pt x="5725406" y="1681607"/>
                  </a:lnTo>
                  <a:lnTo>
                    <a:pt x="5709278" y="1717526"/>
                  </a:lnTo>
                  <a:lnTo>
                    <a:pt x="5696397" y="1753993"/>
                  </a:lnTo>
                  <a:lnTo>
                    <a:pt x="5686349" y="1803816"/>
                  </a:lnTo>
                  <a:lnTo>
                    <a:pt x="5687947" y="1829843"/>
                  </a:lnTo>
                  <a:lnTo>
                    <a:pt x="5696654" y="1844189"/>
                  </a:lnTo>
                  <a:lnTo>
                    <a:pt x="5710799" y="1859452"/>
                  </a:lnTo>
                  <a:lnTo>
                    <a:pt x="5730819" y="1875705"/>
                  </a:lnTo>
                  <a:lnTo>
                    <a:pt x="4845084" y="1726449"/>
                  </a:lnTo>
                  <a:lnTo>
                    <a:pt x="4869219" y="1717637"/>
                  </a:lnTo>
                  <a:lnTo>
                    <a:pt x="4913782" y="1712267"/>
                  </a:lnTo>
                  <a:lnTo>
                    <a:pt x="4957996" y="1693959"/>
                  </a:lnTo>
                  <a:lnTo>
                    <a:pt x="4998701" y="1675061"/>
                  </a:lnTo>
                  <a:lnTo>
                    <a:pt x="5036030" y="1655593"/>
                  </a:lnTo>
                  <a:lnTo>
                    <a:pt x="5072225" y="1623055"/>
                  </a:lnTo>
                  <a:lnTo>
                    <a:pt x="5103196" y="1602516"/>
                  </a:lnTo>
                  <a:lnTo>
                    <a:pt x="5133295" y="1568951"/>
                  </a:lnTo>
                  <a:lnTo>
                    <a:pt x="5160545" y="1534905"/>
                  </a:lnTo>
                  <a:lnTo>
                    <a:pt x="5185076" y="1500402"/>
                  </a:lnTo>
                  <a:lnTo>
                    <a:pt x="5207020" y="1465463"/>
                  </a:lnTo>
                  <a:lnTo>
                    <a:pt x="5226509" y="1430110"/>
                  </a:lnTo>
                  <a:lnTo>
                    <a:pt x="5245785" y="1381841"/>
                  </a:lnTo>
                  <a:lnTo>
                    <a:pt x="5260758" y="1345728"/>
                  </a:lnTo>
                  <a:lnTo>
                    <a:pt x="5273671" y="1309266"/>
                  </a:lnTo>
                  <a:lnTo>
                    <a:pt x="5286766" y="1259957"/>
                  </a:lnTo>
                  <a:lnTo>
                    <a:pt x="5298064" y="1210344"/>
                  </a:lnTo>
                  <a:lnTo>
                    <a:pt x="5305586" y="1172975"/>
                  </a:lnTo>
                  <a:lnTo>
                    <a:pt x="5313684" y="1122823"/>
                  </a:lnTo>
                  <a:lnTo>
                    <a:pt x="5320380" y="1072435"/>
                  </a:lnTo>
                  <a:lnTo>
                    <a:pt x="5325806" y="1021833"/>
                  </a:lnTo>
                  <a:lnTo>
                    <a:pt x="5330092" y="971040"/>
                  </a:lnTo>
                  <a:lnTo>
                    <a:pt x="5331261" y="932599"/>
                  </a:lnTo>
                  <a:lnTo>
                    <a:pt x="5333665" y="881488"/>
                  </a:lnTo>
                  <a:lnTo>
                    <a:pt x="5335324" y="830252"/>
                  </a:lnTo>
                  <a:lnTo>
                    <a:pt x="5336371" y="778912"/>
                  </a:lnTo>
                  <a:lnTo>
                    <a:pt x="5336936" y="727491"/>
                  </a:lnTo>
                  <a:lnTo>
                    <a:pt x="5335043" y="688535"/>
                  </a:lnTo>
                  <a:lnTo>
                    <a:pt x="5335042" y="637018"/>
                  </a:lnTo>
                  <a:lnTo>
                    <a:pt x="5334955" y="585487"/>
                  </a:lnTo>
                  <a:lnTo>
                    <a:pt x="5333404" y="482194"/>
                  </a:lnTo>
                  <a:lnTo>
                    <a:pt x="5332380" y="430505"/>
                  </a:lnTo>
                  <a:lnTo>
                    <a:pt x="5332068" y="378936"/>
                  </a:lnTo>
                  <a:lnTo>
                    <a:pt x="5330589" y="340050"/>
                  </a:lnTo>
                  <a:lnTo>
                    <a:pt x="5332390" y="288837"/>
                  </a:lnTo>
                  <a:lnTo>
                    <a:pt x="5333480" y="250384"/>
                  </a:lnTo>
                  <a:lnTo>
                    <a:pt x="5338307" y="199681"/>
                  </a:lnTo>
                  <a:lnTo>
                    <a:pt x="5342881" y="161814"/>
                  </a:lnTo>
                  <a:lnTo>
                    <a:pt x="5356400" y="99697"/>
                  </a:lnTo>
                  <a:lnTo>
                    <a:pt x="5377977" y="51817"/>
                  </a:lnTo>
                  <a:lnTo>
                    <a:pt x="5409440" y="18482"/>
                  </a:lnTo>
                  <a:lnTo>
                    <a:pt x="5429186" y="8930"/>
                  </a:lnTo>
                  <a:lnTo>
                    <a:pt x="5452618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3" name="Google Shape;173;p2"/>
          <p:cNvSpPr/>
          <p:nvPr/>
        </p:nvSpPr>
        <p:spPr>
          <a:xfrm>
            <a:off x="11982132" y="9917004"/>
            <a:ext cx="589915" cy="211454"/>
          </a:xfrm>
          <a:custGeom>
            <a:rect b="b" l="l" r="r" t="t"/>
            <a:pathLst>
              <a:path extrusionOk="0" h="211454" w="589915">
                <a:moveTo>
                  <a:pt x="583755" y="196570"/>
                </a:moveTo>
                <a:lnTo>
                  <a:pt x="580542" y="190766"/>
                </a:lnTo>
                <a:lnTo>
                  <a:pt x="574992" y="189166"/>
                </a:lnTo>
                <a:lnTo>
                  <a:pt x="14566" y="27368"/>
                </a:lnTo>
                <a:lnTo>
                  <a:pt x="9017" y="25768"/>
                </a:lnTo>
                <a:lnTo>
                  <a:pt x="3213" y="28968"/>
                </a:lnTo>
                <a:lnTo>
                  <a:pt x="0" y="40081"/>
                </a:lnTo>
                <a:lnTo>
                  <a:pt x="3200" y="45885"/>
                </a:lnTo>
                <a:lnTo>
                  <a:pt x="8763" y="47498"/>
                </a:lnTo>
                <a:lnTo>
                  <a:pt x="569188" y="209283"/>
                </a:lnTo>
                <a:lnTo>
                  <a:pt x="574738" y="210896"/>
                </a:lnTo>
                <a:lnTo>
                  <a:pt x="580542" y="207683"/>
                </a:lnTo>
                <a:lnTo>
                  <a:pt x="583755" y="196570"/>
                </a:lnTo>
                <a:close/>
              </a:path>
              <a:path extrusionOk="0" h="211454" w="589915">
                <a:moveTo>
                  <a:pt x="589699" y="170802"/>
                </a:moveTo>
                <a:lnTo>
                  <a:pt x="586486" y="164998"/>
                </a:lnTo>
                <a:lnTo>
                  <a:pt x="580936" y="163398"/>
                </a:lnTo>
                <a:lnTo>
                  <a:pt x="20510" y="1600"/>
                </a:lnTo>
                <a:lnTo>
                  <a:pt x="14960" y="0"/>
                </a:lnTo>
                <a:lnTo>
                  <a:pt x="9156" y="3200"/>
                </a:lnTo>
                <a:lnTo>
                  <a:pt x="5943" y="14312"/>
                </a:lnTo>
                <a:lnTo>
                  <a:pt x="9144" y="20116"/>
                </a:lnTo>
                <a:lnTo>
                  <a:pt x="14706" y="21729"/>
                </a:lnTo>
                <a:lnTo>
                  <a:pt x="575132" y="183515"/>
                </a:lnTo>
                <a:lnTo>
                  <a:pt x="580682" y="185115"/>
                </a:lnTo>
                <a:lnTo>
                  <a:pt x="586486" y="181914"/>
                </a:lnTo>
                <a:lnTo>
                  <a:pt x="589699" y="170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4" name="Google Shape;174;p2"/>
          <p:cNvGrpSpPr/>
          <p:nvPr/>
        </p:nvGrpSpPr>
        <p:grpSpPr>
          <a:xfrm>
            <a:off x="3843945" y="3357822"/>
            <a:ext cx="5486151" cy="5364480"/>
            <a:chOff x="3843945" y="3357822"/>
            <a:chExt cx="5486151" cy="5364480"/>
          </a:xfrm>
        </p:grpSpPr>
        <p:sp>
          <p:nvSpPr>
            <p:cNvPr id="175" name="Google Shape;175;p2"/>
            <p:cNvSpPr/>
            <p:nvPr/>
          </p:nvSpPr>
          <p:spPr>
            <a:xfrm>
              <a:off x="9135151" y="3357822"/>
              <a:ext cx="194945" cy="5364480"/>
            </a:xfrm>
            <a:custGeom>
              <a:rect b="b" l="l" r="r" t="t"/>
              <a:pathLst>
                <a:path extrusionOk="0" h="5364480" w="194945">
                  <a:moveTo>
                    <a:pt x="0" y="0"/>
                  </a:moveTo>
                  <a:lnTo>
                    <a:pt x="0" y="4387804"/>
                  </a:lnTo>
                  <a:lnTo>
                    <a:pt x="109699" y="5363873"/>
                  </a:lnTo>
                  <a:lnTo>
                    <a:pt x="194688" y="142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8EDA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844012" y="3476978"/>
              <a:ext cx="5291455" cy="4283075"/>
            </a:xfrm>
            <a:custGeom>
              <a:rect b="b" l="l" r="r" t="t"/>
              <a:pathLst>
                <a:path extrusionOk="0" h="4283075" w="5291455">
                  <a:moveTo>
                    <a:pt x="5291129" y="1"/>
                  </a:moveTo>
                  <a:lnTo>
                    <a:pt x="140442" y="0"/>
                  </a:lnTo>
                  <a:lnTo>
                    <a:pt x="0" y="4282667"/>
                  </a:lnTo>
                  <a:lnTo>
                    <a:pt x="5291129" y="4268640"/>
                  </a:lnTo>
                  <a:lnTo>
                    <a:pt x="5291129" y="1"/>
                  </a:lnTo>
                  <a:close/>
                </a:path>
              </a:pathLst>
            </a:custGeom>
            <a:solidFill>
              <a:srgbClr val="AA9EF1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843945" y="7759573"/>
              <a:ext cx="5240020" cy="855344"/>
            </a:xfrm>
            <a:custGeom>
              <a:rect b="b" l="l" r="r" t="t"/>
              <a:pathLst>
                <a:path extrusionOk="0" h="855345" w="5240020">
                  <a:moveTo>
                    <a:pt x="5239822" y="0"/>
                  </a:moveTo>
                  <a:lnTo>
                    <a:pt x="0" y="0"/>
                  </a:lnTo>
                  <a:lnTo>
                    <a:pt x="1035768" y="855026"/>
                  </a:lnTo>
                  <a:lnTo>
                    <a:pt x="5239822" y="855026"/>
                  </a:lnTo>
                  <a:lnTo>
                    <a:pt x="5239822" y="0"/>
                  </a:lnTo>
                  <a:close/>
                </a:path>
              </a:pathLst>
            </a:custGeom>
            <a:solidFill>
              <a:srgbClr val="877EC6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322769" y="5320885"/>
              <a:ext cx="2509520" cy="1092835"/>
            </a:xfrm>
            <a:custGeom>
              <a:rect b="b" l="l" r="r" t="t"/>
              <a:pathLst>
                <a:path extrusionOk="0" h="1092835" w="2509520">
                  <a:moveTo>
                    <a:pt x="125336" y="7329"/>
                  </a:moveTo>
                  <a:lnTo>
                    <a:pt x="0" y="7329"/>
                  </a:lnTo>
                  <a:lnTo>
                    <a:pt x="0" y="521868"/>
                  </a:lnTo>
                  <a:lnTo>
                    <a:pt x="125336" y="521868"/>
                  </a:lnTo>
                  <a:lnTo>
                    <a:pt x="125336" y="7329"/>
                  </a:lnTo>
                  <a:close/>
                </a:path>
                <a:path extrusionOk="0" h="1092835" w="2509520">
                  <a:moveTo>
                    <a:pt x="341503" y="7329"/>
                  </a:moveTo>
                  <a:lnTo>
                    <a:pt x="216166" y="7329"/>
                  </a:lnTo>
                  <a:lnTo>
                    <a:pt x="216166" y="521868"/>
                  </a:lnTo>
                  <a:lnTo>
                    <a:pt x="341503" y="521868"/>
                  </a:lnTo>
                  <a:lnTo>
                    <a:pt x="341503" y="204496"/>
                  </a:lnTo>
                  <a:lnTo>
                    <a:pt x="471134" y="204496"/>
                  </a:lnTo>
                  <a:lnTo>
                    <a:pt x="341503" y="7329"/>
                  </a:lnTo>
                  <a:close/>
                </a:path>
                <a:path extrusionOk="0" h="1092835" w="2509520">
                  <a:moveTo>
                    <a:pt x="471134" y="204496"/>
                  </a:moveTo>
                  <a:lnTo>
                    <a:pt x="341503" y="204496"/>
                  </a:lnTo>
                  <a:lnTo>
                    <a:pt x="551130" y="521868"/>
                  </a:lnTo>
                  <a:lnTo>
                    <a:pt x="676466" y="521868"/>
                  </a:lnTo>
                  <a:lnTo>
                    <a:pt x="676466" y="326168"/>
                  </a:lnTo>
                  <a:lnTo>
                    <a:pt x="551130" y="326168"/>
                  </a:lnTo>
                  <a:lnTo>
                    <a:pt x="471134" y="204496"/>
                  </a:lnTo>
                  <a:close/>
                </a:path>
                <a:path extrusionOk="0" h="1092835" w="2509520">
                  <a:moveTo>
                    <a:pt x="676466" y="7329"/>
                  </a:moveTo>
                  <a:lnTo>
                    <a:pt x="551130" y="7329"/>
                  </a:lnTo>
                  <a:lnTo>
                    <a:pt x="551130" y="326168"/>
                  </a:lnTo>
                  <a:lnTo>
                    <a:pt x="676466" y="326168"/>
                  </a:lnTo>
                  <a:lnTo>
                    <a:pt x="676466" y="7329"/>
                  </a:lnTo>
                  <a:close/>
                </a:path>
                <a:path extrusionOk="0" h="1092835" w="2509520">
                  <a:moveTo>
                    <a:pt x="886059" y="367946"/>
                  </a:moveTo>
                  <a:lnTo>
                    <a:pt x="752660" y="367946"/>
                  </a:lnTo>
                  <a:lnTo>
                    <a:pt x="754950" y="392317"/>
                  </a:lnTo>
                  <a:lnTo>
                    <a:pt x="768877" y="435562"/>
                  </a:lnTo>
                  <a:lnTo>
                    <a:pt x="795172" y="471294"/>
                  </a:lnTo>
                  <a:lnTo>
                    <a:pt x="831087" y="498414"/>
                  </a:lnTo>
                  <a:lnTo>
                    <a:pt x="875431" y="516692"/>
                  </a:lnTo>
                  <a:lnTo>
                    <a:pt x="926005" y="525854"/>
                  </a:lnTo>
                  <a:lnTo>
                    <a:pt x="953491" y="526999"/>
                  </a:lnTo>
                  <a:lnTo>
                    <a:pt x="981481" y="525671"/>
                  </a:lnTo>
                  <a:lnTo>
                    <a:pt x="1031689" y="515043"/>
                  </a:lnTo>
                  <a:lnTo>
                    <a:pt x="1073880" y="494199"/>
                  </a:lnTo>
                  <a:lnTo>
                    <a:pt x="1106131" y="465614"/>
                  </a:lnTo>
                  <a:lnTo>
                    <a:pt x="1128349" y="430111"/>
                  </a:lnTo>
                  <a:lnTo>
                    <a:pt x="1129635" y="426583"/>
                  </a:lnTo>
                  <a:lnTo>
                    <a:pt x="949827" y="426583"/>
                  </a:lnTo>
                  <a:lnTo>
                    <a:pt x="936908" y="425667"/>
                  </a:lnTo>
                  <a:lnTo>
                    <a:pt x="898290" y="403404"/>
                  </a:lnTo>
                  <a:lnTo>
                    <a:pt x="888395" y="381415"/>
                  </a:lnTo>
                  <a:lnTo>
                    <a:pt x="886059" y="367946"/>
                  </a:lnTo>
                  <a:close/>
                </a:path>
                <a:path extrusionOk="0" h="1092835" w="2509520">
                  <a:moveTo>
                    <a:pt x="941764" y="0"/>
                  </a:moveTo>
                  <a:lnTo>
                    <a:pt x="901955" y="2565"/>
                  </a:lnTo>
                  <a:lnTo>
                    <a:pt x="834156" y="23088"/>
                  </a:lnTo>
                  <a:lnTo>
                    <a:pt x="783398" y="63172"/>
                  </a:lnTo>
                  <a:lnTo>
                    <a:pt x="757378" y="119243"/>
                  </a:lnTo>
                  <a:lnTo>
                    <a:pt x="754126" y="153189"/>
                  </a:lnTo>
                  <a:lnTo>
                    <a:pt x="755546" y="176231"/>
                  </a:lnTo>
                  <a:lnTo>
                    <a:pt x="766907" y="215445"/>
                  </a:lnTo>
                  <a:lnTo>
                    <a:pt x="801768" y="258002"/>
                  </a:lnTo>
                  <a:lnTo>
                    <a:pt x="847991" y="284755"/>
                  </a:lnTo>
                  <a:lnTo>
                    <a:pt x="888670" y="300147"/>
                  </a:lnTo>
                  <a:lnTo>
                    <a:pt x="928662" y="312837"/>
                  </a:lnTo>
                  <a:lnTo>
                    <a:pt x="942863" y="317555"/>
                  </a:lnTo>
                  <a:lnTo>
                    <a:pt x="982627" y="335330"/>
                  </a:lnTo>
                  <a:lnTo>
                    <a:pt x="1009105" y="369092"/>
                  </a:lnTo>
                  <a:lnTo>
                    <a:pt x="1009930" y="378208"/>
                  </a:lnTo>
                  <a:lnTo>
                    <a:pt x="1008922" y="388973"/>
                  </a:lnTo>
                  <a:lnTo>
                    <a:pt x="985009" y="419574"/>
                  </a:lnTo>
                  <a:lnTo>
                    <a:pt x="949827" y="426583"/>
                  </a:lnTo>
                  <a:lnTo>
                    <a:pt x="1129635" y="426583"/>
                  </a:lnTo>
                  <a:lnTo>
                    <a:pt x="1135449" y="410641"/>
                  </a:lnTo>
                  <a:lnTo>
                    <a:pt x="1139710" y="390164"/>
                  </a:lnTo>
                  <a:lnTo>
                    <a:pt x="1141102" y="369092"/>
                  </a:lnTo>
                  <a:lnTo>
                    <a:pt x="1141082" y="367946"/>
                  </a:lnTo>
                  <a:lnTo>
                    <a:pt x="1135449" y="326717"/>
                  </a:lnTo>
                  <a:lnTo>
                    <a:pt x="1106497" y="279396"/>
                  </a:lnTo>
                  <a:lnTo>
                    <a:pt x="1064169" y="248474"/>
                  </a:lnTo>
                  <a:lnTo>
                    <a:pt x="1028620" y="232715"/>
                  </a:lnTo>
                  <a:lnTo>
                    <a:pt x="983543" y="216223"/>
                  </a:lnTo>
                  <a:lnTo>
                    <a:pt x="960271" y="208298"/>
                  </a:lnTo>
                  <a:lnTo>
                    <a:pt x="940298" y="200648"/>
                  </a:lnTo>
                  <a:lnTo>
                    <a:pt x="899985" y="178522"/>
                  </a:lnTo>
                  <a:lnTo>
                    <a:pt x="886792" y="147325"/>
                  </a:lnTo>
                  <a:lnTo>
                    <a:pt x="887662" y="136651"/>
                  </a:lnTo>
                  <a:lnTo>
                    <a:pt x="916843" y="103530"/>
                  </a:lnTo>
                  <a:lnTo>
                    <a:pt x="937366" y="100415"/>
                  </a:lnTo>
                  <a:lnTo>
                    <a:pt x="1122739" y="100415"/>
                  </a:lnTo>
                  <a:lnTo>
                    <a:pt x="1118774" y="89421"/>
                  </a:lnTo>
                  <a:lnTo>
                    <a:pt x="1078828" y="41045"/>
                  </a:lnTo>
                  <a:lnTo>
                    <a:pt x="1018542" y="10261"/>
                  </a:lnTo>
                  <a:lnTo>
                    <a:pt x="982214" y="2565"/>
                  </a:lnTo>
                  <a:lnTo>
                    <a:pt x="941764" y="0"/>
                  </a:lnTo>
                  <a:close/>
                </a:path>
                <a:path extrusionOk="0" h="1092835" w="2509520">
                  <a:moveTo>
                    <a:pt x="1122739" y="100415"/>
                  </a:moveTo>
                  <a:lnTo>
                    <a:pt x="937366" y="100415"/>
                  </a:lnTo>
                  <a:lnTo>
                    <a:pt x="949964" y="101332"/>
                  </a:lnTo>
                  <a:lnTo>
                    <a:pt x="961371" y="104080"/>
                  </a:lnTo>
                  <a:lnTo>
                    <a:pt x="993621" y="131749"/>
                  </a:lnTo>
                  <a:lnTo>
                    <a:pt x="998935" y="153922"/>
                  </a:lnTo>
                  <a:lnTo>
                    <a:pt x="1134533" y="153922"/>
                  </a:lnTo>
                  <a:lnTo>
                    <a:pt x="1129677" y="119656"/>
                  </a:lnTo>
                  <a:lnTo>
                    <a:pt x="1122739" y="100415"/>
                  </a:lnTo>
                  <a:close/>
                </a:path>
                <a:path extrusionOk="0" h="1092835" w="2509520">
                  <a:moveTo>
                    <a:pt x="1533436" y="7329"/>
                  </a:moveTo>
                  <a:lnTo>
                    <a:pt x="1218263" y="7329"/>
                  </a:lnTo>
                  <a:lnTo>
                    <a:pt x="1218263" y="521868"/>
                  </a:lnTo>
                  <a:lnTo>
                    <a:pt x="1533436" y="521868"/>
                  </a:lnTo>
                  <a:lnTo>
                    <a:pt x="1533436" y="421453"/>
                  </a:lnTo>
                  <a:lnTo>
                    <a:pt x="1343599" y="421453"/>
                  </a:lnTo>
                  <a:lnTo>
                    <a:pt x="1343599" y="308577"/>
                  </a:lnTo>
                  <a:lnTo>
                    <a:pt x="1511447" y="308577"/>
                  </a:lnTo>
                  <a:lnTo>
                    <a:pt x="1511447" y="211826"/>
                  </a:lnTo>
                  <a:lnTo>
                    <a:pt x="1343599" y="211826"/>
                  </a:lnTo>
                  <a:lnTo>
                    <a:pt x="1343599" y="107745"/>
                  </a:lnTo>
                  <a:lnTo>
                    <a:pt x="1533436" y="107745"/>
                  </a:lnTo>
                  <a:lnTo>
                    <a:pt x="1533436" y="7329"/>
                  </a:lnTo>
                  <a:close/>
                </a:path>
                <a:path extrusionOk="0" h="1092835" w="2509520">
                  <a:moveTo>
                    <a:pt x="1825167" y="7329"/>
                  </a:moveTo>
                  <a:lnTo>
                    <a:pt x="1614806" y="7329"/>
                  </a:lnTo>
                  <a:lnTo>
                    <a:pt x="1614806" y="521868"/>
                  </a:lnTo>
                  <a:lnTo>
                    <a:pt x="1740143" y="521868"/>
                  </a:lnTo>
                  <a:lnTo>
                    <a:pt x="1740143" y="327634"/>
                  </a:lnTo>
                  <a:lnTo>
                    <a:pt x="1905481" y="327634"/>
                  </a:lnTo>
                  <a:lnTo>
                    <a:pt x="1899929" y="318105"/>
                  </a:lnTo>
                  <a:lnTo>
                    <a:pt x="1926407" y="308210"/>
                  </a:lnTo>
                  <a:lnTo>
                    <a:pt x="1949404" y="295383"/>
                  </a:lnTo>
                  <a:lnTo>
                    <a:pt x="1968919" y="279625"/>
                  </a:lnTo>
                  <a:lnTo>
                    <a:pt x="1984952" y="260934"/>
                  </a:lnTo>
                  <a:lnTo>
                    <a:pt x="1997779" y="240090"/>
                  </a:lnTo>
                  <a:lnTo>
                    <a:pt x="1998251" y="238945"/>
                  </a:lnTo>
                  <a:lnTo>
                    <a:pt x="1740143" y="238945"/>
                  </a:lnTo>
                  <a:lnTo>
                    <a:pt x="1740143" y="111410"/>
                  </a:lnTo>
                  <a:lnTo>
                    <a:pt x="2004082" y="111410"/>
                  </a:lnTo>
                  <a:lnTo>
                    <a:pt x="2002314" y="106096"/>
                  </a:lnTo>
                  <a:lnTo>
                    <a:pt x="1981013" y="69539"/>
                  </a:lnTo>
                  <a:lnTo>
                    <a:pt x="1948762" y="40221"/>
                  </a:lnTo>
                  <a:lnTo>
                    <a:pt x="1906113" y="19286"/>
                  </a:lnTo>
                  <a:lnTo>
                    <a:pt x="1854439" y="8658"/>
                  </a:lnTo>
                  <a:lnTo>
                    <a:pt x="1825167" y="7329"/>
                  </a:lnTo>
                  <a:close/>
                </a:path>
                <a:path extrusionOk="0" h="1092835" w="2509520">
                  <a:moveTo>
                    <a:pt x="1905481" y="327634"/>
                  </a:moveTo>
                  <a:lnTo>
                    <a:pt x="1770194" y="327634"/>
                  </a:lnTo>
                  <a:lnTo>
                    <a:pt x="1877207" y="521868"/>
                  </a:lnTo>
                  <a:lnTo>
                    <a:pt x="2018668" y="521868"/>
                  </a:lnTo>
                  <a:lnTo>
                    <a:pt x="1905481" y="327634"/>
                  </a:lnTo>
                  <a:close/>
                </a:path>
                <a:path extrusionOk="0" h="1092835" w="2509520">
                  <a:moveTo>
                    <a:pt x="2004082" y="111410"/>
                  </a:moveTo>
                  <a:lnTo>
                    <a:pt x="1817837" y="111410"/>
                  </a:lnTo>
                  <a:lnTo>
                    <a:pt x="1833962" y="112463"/>
                  </a:lnTo>
                  <a:lnTo>
                    <a:pt x="1847888" y="115624"/>
                  </a:lnTo>
                  <a:lnTo>
                    <a:pt x="1882337" y="148241"/>
                  </a:lnTo>
                  <a:lnTo>
                    <a:pt x="1886735" y="174444"/>
                  </a:lnTo>
                  <a:lnTo>
                    <a:pt x="1885636" y="188966"/>
                  </a:lnTo>
                  <a:lnTo>
                    <a:pt x="1859616" y="229462"/>
                  </a:lnTo>
                  <a:lnTo>
                    <a:pt x="1817837" y="238945"/>
                  </a:lnTo>
                  <a:lnTo>
                    <a:pt x="1998251" y="238945"/>
                  </a:lnTo>
                  <a:lnTo>
                    <a:pt x="2006941" y="217872"/>
                  </a:lnTo>
                  <a:lnTo>
                    <a:pt x="2012438" y="194280"/>
                  </a:lnTo>
                  <a:lnTo>
                    <a:pt x="2014271" y="169314"/>
                  </a:lnTo>
                  <a:lnTo>
                    <a:pt x="2012942" y="147142"/>
                  </a:lnTo>
                  <a:lnTo>
                    <a:pt x="2008957" y="126069"/>
                  </a:lnTo>
                  <a:lnTo>
                    <a:pt x="2004082" y="111410"/>
                  </a:lnTo>
                  <a:close/>
                </a:path>
                <a:path extrusionOk="0" h="1092835" w="2509520">
                  <a:moveTo>
                    <a:pt x="2326764" y="107745"/>
                  </a:moveTo>
                  <a:lnTo>
                    <a:pt x="2201428" y="107745"/>
                  </a:lnTo>
                  <a:lnTo>
                    <a:pt x="2201428" y="521868"/>
                  </a:lnTo>
                  <a:lnTo>
                    <a:pt x="2326764" y="521868"/>
                  </a:lnTo>
                  <a:lnTo>
                    <a:pt x="2326764" y="107745"/>
                  </a:lnTo>
                  <a:close/>
                </a:path>
                <a:path extrusionOk="0" h="1092835" w="2509520">
                  <a:moveTo>
                    <a:pt x="2463095" y="7329"/>
                  </a:moveTo>
                  <a:lnTo>
                    <a:pt x="2065097" y="7329"/>
                  </a:lnTo>
                  <a:lnTo>
                    <a:pt x="2065097" y="107745"/>
                  </a:lnTo>
                  <a:lnTo>
                    <a:pt x="2463095" y="107745"/>
                  </a:lnTo>
                  <a:lnTo>
                    <a:pt x="2463095" y="7329"/>
                  </a:lnTo>
                  <a:close/>
                </a:path>
                <a:path extrusionOk="0" h="1092835" w="2509520">
                  <a:moveTo>
                    <a:pt x="203030" y="572757"/>
                  </a:moveTo>
                  <a:lnTo>
                    <a:pt x="0" y="572757"/>
                  </a:lnTo>
                  <a:lnTo>
                    <a:pt x="0" y="1087296"/>
                  </a:lnTo>
                  <a:lnTo>
                    <a:pt x="125336" y="1087296"/>
                  </a:lnTo>
                  <a:lnTo>
                    <a:pt x="125336" y="902590"/>
                  </a:lnTo>
                  <a:lnTo>
                    <a:pt x="203030" y="902590"/>
                  </a:lnTo>
                  <a:lnTo>
                    <a:pt x="260934" y="896909"/>
                  </a:lnTo>
                  <a:lnTo>
                    <a:pt x="308577" y="879868"/>
                  </a:lnTo>
                  <a:lnTo>
                    <a:pt x="345591" y="853665"/>
                  </a:lnTo>
                  <a:lnTo>
                    <a:pt x="371611" y="820498"/>
                  </a:lnTo>
                  <a:lnTo>
                    <a:pt x="379860" y="802907"/>
                  </a:lnTo>
                  <a:lnTo>
                    <a:pt x="125336" y="802907"/>
                  </a:lnTo>
                  <a:lnTo>
                    <a:pt x="125336" y="673906"/>
                  </a:lnTo>
                  <a:lnTo>
                    <a:pt x="380779" y="673906"/>
                  </a:lnTo>
                  <a:lnTo>
                    <a:pt x="380178" y="672027"/>
                  </a:lnTo>
                  <a:lnTo>
                    <a:pt x="358922" y="634967"/>
                  </a:lnTo>
                  <a:lnTo>
                    <a:pt x="327038" y="605649"/>
                  </a:lnTo>
                  <a:lnTo>
                    <a:pt x="284664" y="584713"/>
                  </a:lnTo>
                  <a:lnTo>
                    <a:pt x="232623" y="574085"/>
                  </a:lnTo>
                  <a:lnTo>
                    <a:pt x="203030" y="572757"/>
                  </a:lnTo>
                  <a:close/>
                </a:path>
                <a:path extrusionOk="0" h="1092835" w="2509520">
                  <a:moveTo>
                    <a:pt x="380779" y="673906"/>
                  </a:moveTo>
                  <a:lnTo>
                    <a:pt x="193501" y="673906"/>
                  </a:lnTo>
                  <a:lnTo>
                    <a:pt x="210314" y="674959"/>
                  </a:lnTo>
                  <a:lnTo>
                    <a:pt x="224836" y="678120"/>
                  </a:lnTo>
                  <a:lnTo>
                    <a:pt x="260201" y="711104"/>
                  </a:lnTo>
                  <a:lnTo>
                    <a:pt x="264599" y="738406"/>
                  </a:lnTo>
                  <a:lnTo>
                    <a:pt x="263499" y="752928"/>
                  </a:lnTo>
                  <a:lnTo>
                    <a:pt x="237067" y="793424"/>
                  </a:lnTo>
                  <a:lnTo>
                    <a:pt x="193501" y="802907"/>
                  </a:lnTo>
                  <a:lnTo>
                    <a:pt x="379860" y="802907"/>
                  </a:lnTo>
                  <a:lnTo>
                    <a:pt x="380590" y="801349"/>
                  </a:lnTo>
                  <a:lnTo>
                    <a:pt x="387003" y="781285"/>
                  </a:lnTo>
                  <a:lnTo>
                    <a:pt x="390851" y="760304"/>
                  </a:lnTo>
                  <a:lnTo>
                    <a:pt x="392134" y="738406"/>
                  </a:lnTo>
                  <a:lnTo>
                    <a:pt x="390806" y="714906"/>
                  </a:lnTo>
                  <a:lnTo>
                    <a:pt x="386820" y="692779"/>
                  </a:lnTo>
                  <a:lnTo>
                    <a:pt x="380779" y="673906"/>
                  </a:lnTo>
                  <a:close/>
                </a:path>
                <a:path extrusionOk="0" h="1092835" w="2509520">
                  <a:moveTo>
                    <a:pt x="582721" y="572757"/>
                  </a:moveTo>
                  <a:lnTo>
                    <a:pt x="457385" y="572757"/>
                  </a:lnTo>
                  <a:lnTo>
                    <a:pt x="457385" y="1087296"/>
                  </a:lnTo>
                  <a:lnTo>
                    <a:pt x="582721" y="1087296"/>
                  </a:lnTo>
                  <a:lnTo>
                    <a:pt x="582721" y="875470"/>
                  </a:lnTo>
                  <a:lnTo>
                    <a:pt x="903026" y="875470"/>
                  </a:lnTo>
                  <a:lnTo>
                    <a:pt x="903026" y="774322"/>
                  </a:lnTo>
                  <a:lnTo>
                    <a:pt x="582721" y="774322"/>
                  </a:lnTo>
                  <a:lnTo>
                    <a:pt x="582721" y="572757"/>
                  </a:lnTo>
                  <a:close/>
                </a:path>
                <a:path extrusionOk="0" h="1092835" w="2509520">
                  <a:moveTo>
                    <a:pt x="903026" y="875470"/>
                  </a:moveTo>
                  <a:lnTo>
                    <a:pt x="777689" y="875470"/>
                  </a:lnTo>
                  <a:lnTo>
                    <a:pt x="777689" y="1087296"/>
                  </a:lnTo>
                  <a:lnTo>
                    <a:pt x="903026" y="1087296"/>
                  </a:lnTo>
                  <a:lnTo>
                    <a:pt x="903026" y="875470"/>
                  </a:lnTo>
                  <a:close/>
                </a:path>
                <a:path extrusionOk="0" h="1092835" w="2509520">
                  <a:moveTo>
                    <a:pt x="903026" y="572757"/>
                  </a:moveTo>
                  <a:lnTo>
                    <a:pt x="777689" y="572757"/>
                  </a:lnTo>
                  <a:lnTo>
                    <a:pt x="777689" y="774322"/>
                  </a:lnTo>
                  <a:lnTo>
                    <a:pt x="903026" y="774322"/>
                  </a:lnTo>
                  <a:lnTo>
                    <a:pt x="903026" y="572757"/>
                  </a:lnTo>
                  <a:close/>
                </a:path>
                <a:path extrusionOk="0" h="1092835" w="2509520">
                  <a:moveTo>
                    <a:pt x="1236850" y="565427"/>
                  </a:moveTo>
                  <a:lnTo>
                    <a:pt x="1167219" y="573856"/>
                  </a:lnTo>
                  <a:lnTo>
                    <a:pt x="1103451" y="599144"/>
                  </a:lnTo>
                  <a:lnTo>
                    <a:pt x="1049395" y="639456"/>
                  </a:lnTo>
                  <a:lnTo>
                    <a:pt x="1007433" y="692963"/>
                  </a:lnTo>
                  <a:lnTo>
                    <a:pt x="981046" y="756914"/>
                  </a:lnTo>
                  <a:lnTo>
                    <a:pt x="972251" y="828561"/>
                  </a:lnTo>
                  <a:lnTo>
                    <a:pt x="974450" y="865392"/>
                  </a:lnTo>
                  <a:lnTo>
                    <a:pt x="992041" y="933557"/>
                  </a:lnTo>
                  <a:lnTo>
                    <a:pt x="1026902" y="993294"/>
                  </a:lnTo>
                  <a:lnTo>
                    <a:pt x="1074911" y="1040203"/>
                  </a:lnTo>
                  <a:lnTo>
                    <a:pt x="1134602" y="1073462"/>
                  </a:lnTo>
                  <a:lnTo>
                    <a:pt x="1201301" y="1090320"/>
                  </a:lnTo>
                  <a:lnTo>
                    <a:pt x="1236850" y="1092427"/>
                  </a:lnTo>
                  <a:lnTo>
                    <a:pt x="1272353" y="1090320"/>
                  </a:lnTo>
                  <a:lnTo>
                    <a:pt x="1338686" y="1073462"/>
                  </a:lnTo>
                  <a:lnTo>
                    <a:pt x="1398010" y="1040203"/>
                  </a:lnTo>
                  <a:lnTo>
                    <a:pt x="1445653" y="993294"/>
                  </a:lnTo>
                  <a:lnTo>
                    <a:pt x="1455906" y="978085"/>
                  </a:lnTo>
                  <a:lnTo>
                    <a:pt x="1236850" y="978085"/>
                  </a:lnTo>
                  <a:lnTo>
                    <a:pt x="1207257" y="975565"/>
                  </a:lnTo>
                  <a:lnTo>
                    <a:pt x="1157415" y="955409"/>
                  </a:lnTo>
                  <a:lnTo>
                    <a:pt x="1121134" y="915554"/>
                  </a:lnTo>
                  <a:lnTo>
                    <a:pt x="1102809" y="860948"/>
                  </a:lnTo>
                  <a:lnTo>
                    <a:pt x="1100519" y="828561"/>
                  </a:lnTo>
                  <a:lnTo>
                    <a:pt x="1102809" y="795898"/>
                  </a:lnTo>
                  <a:lnTo>
                    <a:pt x="1121134" y="741292"/>
                  </a:lnTo>
                  <a:lnTo>
                    <a:pt x="1157415" y="701712"/>
                  </a:lnTo>
                  <a:lnTo>
                    <a:pt x="1207257" y="681556"/>
                  </a:lnTo>
                  <a:lnTo>
                    <a:pt x="1236850" y="679036"/>
                  </a:lnTo>
                  <a:lnTo>
                    <a:pt x="1455547" y="679036"/>
                  </a:lnTo>
                  <a:lnTo>
                    <a:pt x="1445927" y="664560"/>
                  </a:lnTo>
                  <a:lnTo>
                    <a:pt x="1398285" y="617651"/>
                  </a:lnTo>
                  <a:lnTo>
                    <a:pt x="1338686" y="584393"/>
                  </a:lnTo>
                  <a:lnTo>
                    <a:pt x="1272353" y="567535"/>
                  </a:lnTo>
                  <a:lnTo>
                    <a:pt x="1236850" y="565427"/>
                  </a:lnTo>
                  <a:close/>
                </a:path>
                <a:path extrusionOk="0" h="1092835" w="2509520">
                  <a:moveTo>
                    <a:pt x="1455547" y="679036"/>
                  </a:moveTo>
                  <a:lnTo>
                    <a:pt x="1236850" y="679036"/>
                  </a:lnTo>
                  <a:lnTo>
                    <a:pt x="1266077" y="681602"/>
                  </a:lnTo>
                  <a:lnTo>
                    <a:pt x="1292189" y="689298"/>
                  </a:lnTo>
                  <a:lnTo>
                    <a:pt x="1335067" y="720082"/>
                  </a:lnTo>
                  <a:lnTo>
                    <a:pt x="1363103" y="767358"/>
                  </a:lnTo>
                  <a:lnTo>
                    <a:pt x="1372448" y="828561"/>
                  </a:lnTo>
                  <a:lnTo>
                    <a:pt x="1370112" y="860628"/>
                  </a:lnTo>
                  <a:lnTo>
                    <a:pt x="1351421" y="914867"/>
                  </a:lnTo>
                  <a:lnTo>
                    <a:pt x="1315185" y="954997"/>
                  </a:lnTo>
                  <a:lnTo>
                    <a:pt x="1266077" y="975520"/>
                  </a:lnTo>
                  <a:lnTo>
                    <a:pt x="1236850" y="978085"/>
                  </a:lnTo>
                  <a:lnTo>
                    <a:pt x="1455906" y="978085"/>
                  </a:lnTo>
                  <a:lnTo>
                    <a:pt x="1480193" y="933557"/>
                  </a:lnTo>
                  <a:lnTo>
                    <a:pt x="1497784" y="865392"/>
                  </a:lnTo>
                  <a:lnTo>
                    <a:pt x="1499983" y="828561"/>
                  </a:lnTo>
                  <a:lnTo>
                    <a:pt x="1497784" y="791775"/>
                  </a:lnTo>
                  <a:lnTo>
                    <a:pt x="1491188" y="756914"/>
                  </a:lnTo>
                  <a:lnTo>
                    <a:pt x="1480193" y="723976"/>
                  </a:lnTo>
                  <a:lnTo>
                    <a:pt x="1464801" y="692963"/>
                  </a:lnTo>
                  <a:lnTo>
                    <a:pt x="1455547" y="679036"/>
                  </a:lnTo>
                  <a:close/>
                </a:path>
                <a:path extrusionOk="0" h="1092835" w="2509520">
                  <a:moveTo>
                    <a:pt x="1803527" y="673173"/>
                  </a:moveTo>
                  <a:lnTo>
                    <a:pt x="1678190" y="673173"/>
                  </a:lnTo>
                  <a:lnTo>
                    <a:pt x="1678190" y="1087296"/>
                  </a:lnTo>
                  <a:lnTo>
                    <a:pt x="1803527" y="1087296"/>
                  </a:lnTo>
                  <a:lnTo>
                    <a:pt x="1803527" y="673173"/>
                  </a:lnTo>
                  <a:close/>
                </a:path>
                <a:path extrusionOk="0" h="1092835" w="2509520">
                  <a:moveTo>
                    <a:pt x="1939858" y="572757"/>
                  </a:moveTo>
                  <a:lnTo>
                    <a:pt x="1541859" y="572757"/>
                  </a:lnTo>
                  <a:lnTo>
                    <a:pt x="1541859" y="673173"/>
                  </a:lnTo>
                  <a:lnTo>
                    <a:pt x="1939858" y="673173"/>
                  </a:lnTo>
                  <a:lnTo>
                    <a:pt x="1939858" y="572757"/>
                  </a:lnTo>
                  <a:close/>
                </a:path>
                <a:path extrusionOk="0" h="1092835" w="2509520">
                  <a:moveTo>
                    <a:pt x="2246104" y="565427"/>
                  </a:moveTo>
                  <a:lnTo>
                    <a:pt x="2176473" y="573856"/>
                  </a:lnTo>
                  <a:lnTo>
                    <a:pt x="2112705" y="599144"/>
                  </a:lnTo>
                  <a:lnTo>
                    <a:pt x="2058649" y="639456"/>
                  </a:lnTo>
                  <a:lnTo>
                    <a:pt x="2016687" y="692963"/>
                  </a:lnTo>
                  <a:lnTo>
                    <a:pt x="1990300" y="756914"/>
                  </a:lnTo>
                  <a:lnTo>
                    <a:pt x="1981505" y="828561"/>
                  </a:lnTo>
                  <a:lnTo>
                    <a:pt x="1983704" y="865392"/>
                  </a:lnTo>
                  <a:lnTo>
                    <a:pt x="2001295" y="933557"/>
                  </a:lnTo>
                  <a:lnTo>
                    <a:pt x="2036156" y="993294"/>
                  </a:lnTo>
                  <a:lnTo>
                    <a:pt x="2084165" y="1040203"/>
                  </a:lnTo>
                  <a:lnTo>
                    <a:pt x="2143856" y="1073462"/>
                  </a:lnTo>
                  <a:lnTo>
                    <a:pt x="2210556" y="1090320"/>
                  </a:lnTo>
                  <a:lnTo>
                    <a:pt x="2246104" y="1092427"/>
                  </a:lnTo>
                  <a:lnTo>
                    <a:pt x="2281607" y="1090320"/>
                  </a:lnTo>
                  <a:lnTo>
                    <a:pt x="2347940" y="1073462"/>
                  </a:lnTo>
                  <a:lnTo>
                    <a:pt x="2407264" y="1040203"/>
                  </a:lnTo>
                  <a:lnTo>
                    <a:pt x="2454907" y="993294"/>
                  </a:lnTo>
                  <a:lnTo>
                    <a:pt x="2465161" y="978085"/>
                  </a:lnTo>
                  <a:lnTo>
                    <a:pt x="2246104" y="978085"/>
                  </a:lnTo>
                  <a:lnTo>
                    <a:pt x="2216511" y="975565"/>
                  </a:lnTo>
                  <a:lnTo>
                    <a:pt x="2166669" y="955409"/>
                  </a:lnTo>
                  <a:lnTo>
                    <a:pt x="2130388" y="915554"/>
                  </a:lnTo>
                  <a:lnTo>
                    <a:pt x="2112064" y="860948"/>
                  </a:lnTo>
                  <a:lnTo>
                    <a:pt x="2109773" y="828561"/>
                  </a:lnTo>
                  <a:lnTo>
                    <a:pt x="2112064" y="795898"/>
                  </a:lnTo>
                  <a:lnTo>
                    <a:pt x="2130388" y="741292"/>
                  </a:lnTo>
                  <a:lnTo>
                    <a:pt x="2166669" y="701712"/>
                  </a:lnTo>
                  <a:lnTo>
                    <a:pt x="2216511" y="681556"/>
                  </a:lnTo>
                  <a:lnTo>
                    <a:pt x="2246104" y="679036"/>
                  </a:lnTo>
                  <a:lnTo>
                    <a:pt x="2464801" y="679036"/>
                  </a:lnTo>
                  <a:lnTo>
                    <a:pt x="2455182" y="664560"/>
                  </a:lnTo>
                  <a:lnTo>
                    <a:pt x="2407539" y="617651"/>
                  </a:lnTo>
                  <a:lnTo>
                    <a:pt x="2347940" y="584393"/>
                  </a:lnTo>
                  <a:lnTo>
                    <a:pt x="2281607" y="567535"/>
                  </a:lnTo>
                  <a:lnTo>
                    <a:pt x="2246104" y="565427"/>
                  </a:lnTo>
                  <a:close/>
                </a:path>
                <a:path extrusionOk="0" h="1092835" w="2509520">
                  <a:moveTo>
                    <a:pt x="2464801" y="679036"/>
                  </a:moveTo>
                  <a:lnTo>
                    <a:pt x="2246104" y="679036"/>
                  </a:lnTo>
                  <a:lnTo>
                    <a:pt x="2275331" y="681602"/>
                  </a:lnTo>
                  <a:lnTo>
                    <a:pt x="2301443" y="689298"/>
                  </a:lnTo>
                  <a:lnTo>
                    <a:pt x="2344321" y="720082"/>
                  </a:lnTo>
                  <a:lnTo>
                    <a:pt x="2372357" y="767358"/>
                  </a:lnTo>
                  <a:lnTo>
                    <a:pt x="2381702" y="828561"/>
                  </a:lnTo>
                  <a:lnTo>
                    <a:pt x="2379366" y="860628"/>
                  </a:lnTo>
                  <a:lnTo>
                    <a:pt x="2360675" y="914867"/>
                  </a:lnTo>
                  <a:lnTo>
                    <a:pt x="2324440" y="954997"/>
                  </a:lnTo>
                  <a:lnTo>
                    <a:pt x="2275331" y="975520"/>
                  </a:lnTo>
                  <a:lnTo>
                    <a:pt x="2246104" y="978085"/>
                  </a:lnTo>
                  <a:lnTo>
                    <a:pt x="2465161" y="978085"/>
                  </a:lnTo>
                  <a:lnTo>
                    <a:pt x="2489448" y="933557"/>
                  </a:lnTo>
                  <a:lnTo>
                    <a:pt x="2507039" y="865392"/>
                  </a:lnTo>
                  <a:lnTo>
                    <a:pt x="2509238" y="828561"/>
                  </a:lnTo>
                  <a:lnTo>
                    <a:pt x="2507039" y="791775"/>
                  </a:lnTo>
                  <a:lnTo>
                    <a:pt x="2500442" y="756914"/>
                  </a:lnTo>
                  <a:lnTo>
                    <a:pt x="2489448" y="723976"/>
                  </a:lnTo>
                  <a:lnTo>
                    <a:pt x="2474055" y="692963"/>
                  </a:lnTo>
                  <a:lnTo>
                    <a:pt x="2464801" y="6790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0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1166" name="Google Shape;1166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6" y="0"/>
              <a:ext cx="19736832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3" name="Google Shape;1173;p20"/>
            <p:cNvSpPr/>
            <p:nvPr/>
          </p:nvSpPr>
          <p:spPr>
            <a:xfrm>
              <a:off x="17385642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75" name="Google Shape;1175;p20"/>
          <p:cNvGrpSpPr/>
          <p:nvPr/>
        </p:nvGrpSpPr>
        <p:grpSpPr>
          <a:xfrm>
            <a:off x="15800565" y="9507563"/>
            <a:ext cx="1714500" cy="714752"/>
            <a:chOff x="15800565" y="9507563"/>
            <a:chExt cx="1714500" cy="714752"/>
          </a:xfrm>
        </p:grpSpPr>
        <p:sp>
          <p:nvSpPr>
            <p:cNvPr id="1176" name="Google Shape;1176;p20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16563682" y="9848304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15805709" y="9577155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79" name="Google Shape;1179;p20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180" name="Google Shape;1180;p20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18153035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>
            <a:off x="18639345" y="8912900"/>
            <a:ext cx="616196" cy="539205"/>
            <a:chOff x="18639345" y="8912900"/>
            <a:chExt cx="616196" cy="539205"/>
          </a:xfrm>
        </p:grpSpPr>
        <p:sp>
          <p:nvSpPr>
            <p:cNvPr id="1184" name="Google Shape;1184;p20"/>
            <p:cNvSpPr/>
            <p:nvPr/>
          </p:nvSpPr>
          <p:spPr>
            <a:xfrm>
              <a:off x="18639345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18941484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18892315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89" name="Google Shape;1189;p20"/>
          <p:cNvGrpSpPr/>
          <p:nvPr/>
        </p:nvGrpSpPr>
        <p:grpSpPr>
          <a:xfrm>
            <a:off x="3613680" y="931550"/>
            <a:ext cx="298396" cy="469956"/>
            <a:chOff x="3613680" y="931550"/>
            <a:chExt cx="298396" cy="469956"/>
          </a:xfrm>
        </p:grpSpPr>
        <p:pic>
          <p:nvPicPr>
            <p:cNvPr id="1190" name="Google Shape;1190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1" name="Google Shape;1191;p20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93" name="Google Shape;1193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20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781965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96" name="Google Shape;1196;p20"/>
          <p:cNvGrpSpPr/>
          <p:nvPr/>
        </p:nvGrpSpPr>
        <p:grpSpPr>
          <a:xfrm>
            <a:off x="762838" y="3979387"/>
            <a:ext cx="640626" cy="680794"/>
            <a:chOff x="762838" y="3979387"/>
            <a:chExt cx="640626" cy="680794"/>
          </a:xfrm>
        </p:grpSpPr>
        <p:sp>
          <p:nvSpPr>
            <p:cNvPr id="1197" name="Google Shape;1197;p20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85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62" y="380390"/>
                  </a:lnTo>
                  <a:lnTo>
                    <a:pt x="356400" y="298462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946772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01" name="Google Shape;1201;p20"/>
          <p:cNvGrpSpPr/>
          <p:nvPr/>
        </p:nvGrpSpPr>
        <p:grpSpPr>
          <a:xfrm>
            <a:off x="1334204" y="9850690"/>
            <a:ext cx="863673" cy="757152"/>
            <a:chOff x="1334204" y="9850690"/>
            <a:chExt cx="863673" cy="757152"/>
          </a:xfrm>
        </p:grpSpPr>
        <p:sp>
          <p:nvSpPr>
            <p:cNvPr id="1202" name="Google Shape;1202;p20"/>
            <p:cNvSpPr/>
            <p:nvPr/>
          </p:nvSpPr>
          <p:spPr>
            <a:xfrm>
              <a:off x="1545732" y="9850692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1519318" y="10212237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1334204" y="9850690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205" name="Google Shape;120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47234" y="1952872"/>
            <a:ext cx="12518031" cy="67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4198" y="4440911"/>
            <a:ext cx="13465406" cy="268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4198" y="8257758"/>
            <a:ext cx="11552712" cy="49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64810" y="9004961"/>
            <a:ext cx="11926337" cy="140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20"/>
          <p:cNvSpPr/>
          <p:nvPr/>
        </p:nvSpPr>
        <p:spPr>
          <a:xfrm>
            <a:off x="3132313" y="3610884"/>
            <a:ext cx="2546985" cy="487045"/>
          </a:xfrm>
          <a:custGeom>
            <a:rect b="b" l="l" r="r" t="t"/>
            <a:pathLst>
              <a:path extrusionOk="0" h="487045" w="2546985">
                <a:moveTo>
                  <a:pt x="240254" y="0"/>
                </a:moveTo>
                <a:lnTo>
                  <a:pt x="174405" y="7826"/>
                </a:lnTo>
                <a:lnTo>
                  <a:pt x="115703" y="31307"/>
                </a:lnTo>
                <a:lnTo>
                  <a:pt x="67209" y="68230"/>
                </a:lnTo>
                <a:lnTo>
                  <a:pt x="30627" y="117745"/>
                </a:lnTo>
                <a:lnTo>
                  <a:pt x="7656" y="176787"/>
                </a:lnTo>
                <a:lnTo>
                  <a:pt x="0" y="243657"/>
                </a:lnTo>
                <a:lnTo>
                  <a:pt x="1914" y="278070"/>
                </a:lnTo>
                <a:lnTo>
                  <a:pt x="17227" y="341026"/>
                </a:lnTo>
                <a:lnTo>
                  <a:pt x="47429" y="395645"/>
                </a:lnTo>
                <a:lnTo>
                  <a:pt x="89967" y="438864"/>
                </a:lnTo>
                <a:lnTo>
                  <a:pt x="144161" y="469406"/>
                </a:lnTo>
                <a:lnTo>
                  <a:pt x="206436" y="484720"/>
                </a:lnTo>
                <a:lnTo>
                  <a:pt x="240254" y="486634"/>
                </a:lnTo>
                <a:lnTo>
                  <a:pt x="281261" y="483869"/>
                </a:lnTo>
                <a:lnTo>
                  <a:pt x="319204" y="475574"/>
                </a:lnTo>
                <a:lnTo>
                  <a:pt x="385904" y="442394"/>
                </a:lnTo>
                <a:lnTo>
                  <a:pt x="436439" y="389307"/>
                </a:lnTo>
                <a:lnTo>
                  <a:pt x="440874" y="381140"/>
                </a:lnTo>
                <a:lnTo>
                  <a:pt x="238893" y="381140"/>
                </a:lnTo>
                <a:lnTo>
                  <a:pt x="213285" y="378800"/>
                </a:lnTo>
                <a:lnTo>
                  <a:pt x="169726" y="360083"/>
                </a:lnTo>
                <a:lnTo>
                  <a:pt x="137184" y="323416"/>
                </a:lnTo>
                <a:lnTo>
                  <a:pt x="120510" y="273391"/>
                </a:lnTo>
                <a:lnTo>
                  <a:pt x="118425" y="243657"/>
                </a:lnTo>
                <a:lnTo>
                  <a:pt x="120510" y="213923"/>
                </a:lnTo>
                <a:lnTo>
                  <a:pt x="137184" y="163898"/>
                </a:lnTo>
                <a:lnTo>
                  <a:pt x="169726" y="127231"/>
                </a:lnTo>
                <a:lnTo>
                  <a:pt x="213285" y="108514"/>
                </a:lnTo>
                <a:lnTo>
                  <a:pt x="238893" y="106174"/>
                </a:lnTo>
                <a:lnTo>
                  <a:pt x="440874" y="106174"/>
                </a:lnTo>
                <a:lnTo>
                  <a:pt x="436439" y="98007"/>
                </a:lnTo>
                <a:lnTo>
                  <a:pt x="385904" y="44920"/>
                </a:lnTo>
                <a:lnTo>
                  <a:pt x="319204" y="11230"/>
                </a:lnTo>
                <a:lnTo>
                  <a:pt x="281261" y="2807"/>
                </a:lnTo>
                <a:lnTo>
                  <a:pt x="240254" y="0"/>
                </a:lnTo>
                <a:close/>
              </a:path>
              <a:path extrusionOk="0" h="487045" w="2546985">
                <a:moveTo>
                  <a:pt x="466896" y="319885"/>
                </a:moveTo>
                <a:lnTo>
                  <a:pt x="338942" y="319885"/>
                </a:lnTo>
                <a:lnTo>
                  <a:pt x="331030" y="333965"/>
                </a:lnTo>
                <a:lnTo>
                  <a:pt x="321587" y="346259"/>
                </a:lnTo>
                <a:lnTo>
                  <a:pt x="284706" y="372334"/>
                </a:lnTo>
                <a:lnTo>
                  <a:pt x="238893" y="381140"/>
                </a:lnTo>
                <a:lnTo>
                  <a:pt x="440874" y="381140"/>
                </a:lnTo>
                <a:lnTo>
                  <a:pt x="454177" y="356638"/>
                </a:lnTo>
                <a:lnTo>
                  <a:pt x="466896" y="319885"/>
                </a:lnTo>
                <a:close/>
              </a:path>
              <a:path extrusionOk="0" h="487045" w="2546985">
                <a:moveTo>
                  <a:pt x="440874" y="106174"/>
                </a:moveTo>
                <a:lnTo>
                  <a:pt x="238893" y="106174"/>
                </a:lnTo>
                <a:lnTo>
                  <a:pt x="255100" y="107153"/>
                </a:lnTo>
                <a:lnTo>
                  <a:pt x="270371" y="110088"/>
                </a:lnTo>
                <a:lnTo>
                  <a:pt x="310612" y="130549"/>
                </a:lnTo>
                <a:lnTo>
                  <a:pt x="338942" y="167429"/>
                </a:lnTo>
                <a:lnTo>
                  <a:pt x="466896" y="167429"/>
                </a:lnTo>
                <a:lnTo>
                  <a:pt x="454177" y="130676"/>
                </a:lnTo>
                <a:lnTo>
                  <a:pt x="440874" y="106174"/>
                </a:lnTo>
                <a:close/>
              </a:path>
              <a:path extrusionOk="0" h="487045" w="2546985">
                <a:moveTo>
                  <a:pt x="733503" y="5444"/>
                </a:moveTo>
                <a:lnTo>
                  <a:pt x="538169" y="5444"/>
                </a:lnTo>
                <a:lnTo>
                  <a:pt x="538169" y="483231"/>
                </a:lnTo>
                <a:lnTo>
                  <a:pt x="654553" y="483231"/>
                </a:lnTo>
                <a:lnTo>
                  <a:pt x="654553" y="302870"/>
                </a:lnTo>
                <a:lnTo>
                  <a:pt x="808081" y="302870"/>
                </a:lnTo>
                <a:lnTo>
                  <a:pt x="802925" y="294022"/>
                </a:lnTo>
                <a:lnTo>
                  <a:pt x="827512" y="284834"/>
                </a:lnTo>
                <a:lnTo>
                  <a:pt x="848866" y="272923"/>
                </a:lnTo>
                <a:lnTo>
                  <a:pt x="866987" y="258290"/>
                </a:lnTo>
                <a:lnTo>
                  <a:pt x="881875" y="240935"/>
                </a:lnTo>
                <a:lnTo>
                  <a:pt x="893786" y="221580"/>
                </a:lnTo>
                <a:lnTo>
                  <a:pt x="894225" y="220516"/>
                </a:lnTo>
                <a:lnTo>
                  <a:pt x="654553" y="220516"/>
                </a:lnTo>
                <a:lnTo>
                  <a:pt x="654553" y="102091"/>
                </a:lnTo>
                <a:lnTo>
                  <a:pt x="899638" y="102091"/>
                </a:lnTo>
                <a:lnTo>
                  <a:pt x="897997" y="97156"/>
                </a:lnTo>
                <a:lnTo>
                  <a:pt x="878217" y="63211"/>
                </a:lnTo>
                <a:lnTo>
                  <a:pt x="848270" y="35987"/>
                </a:lnTo>
                <a:lnTo>
                  <a:pt x="808668" y="16547"/>
                </a:lnTo>
                <a:lnTo>
                  <a:pt x="760685" y="6678"/>
                </a:lnTo>
                <a:lnTo>
                  <a:pt x="733503" y="5444"/>
                </a:lnTo>
                <a:close/>
              </a:path>
              <a:path extrusionOk="0" h="487045" w="2546985">
                <a:moveTo>
                  <a:pt x="808081" y="302870"/>
                </a:moveTo>
                <a:lnTo>
                  <a:pt x="682457" y="302870"/>
                </a:lnTo>
                <a:lnTo>
                  <a:pt x="781826" y="483231"/>
                </a:lnTo>
                <a:lnTo>
                  <a:pt x="913183" y="483231"/>
                </a:lnTo>
                <a:lnTo>
                  <a:pt x="808081" y="302870"/>
                </a:lnTo>
                <a:close/>
              </a:path>
              <a:path extrusionOk="0" h="487045" w="2546985">
                <a:moveTo>
                  <a:pt x="899638" y="102091"/>
                </a:moveTo>
                <a:lnTo>
                  <a:pt x="726697" y="102091"/>
                </a:lnTo>
                <a:lnTo>
                  <a:pt x="741670" y="103069"/>
                </a:lnTo>
                <a:lnTo>
                  <a:pt x="754602" y="106004"/>
                </a:lnTo>
                <a:lnTo>
                  <a:pt x="786590" y="136291"/>
                </a:lnTo>
                <a:lnTo>
                  <a:pt x="790674" y="160623"/>
                </a:lnTo>
                <a:lnTo>
                  <a:pt x="789653" y="174107"/>
                </a:lnTo>
                <a:lnTo>
                  <a:pt x="765492" y="211711"/>
                </a:lnTo>
                <a:lnTo>
                  <a:pt x="726697" y="220516"/>
                </a:lnTo>
                <a:lnTo>
                  <a:pt x="894225" y="220516"/>
                </a:lnTo>
                <a:lnTo>
                  <a:pt x="902294" y="200949"/>
                </a:lnTo>
                <a:lnTo>
                  <a:pt x="907398" y="179042"/>
                </a:lnTo>
                <a:lnTo>
                  <a:pt x="909100" y="155859"/>
                </a:lnTo>
                <a:lnTo>
                  <a:pt x="907866" y="135270"/>
                </a:lnTo>
                <a:lnTo>
                  <a:pt x="904165" y="115703"/>
                </a:lnTo>
                <a:lnTo>
                  <a:pt x="899638" y="102091"/>
                </a:lnTo>
                <a:close/>
              </a:path>
              <a:path extrusionOk="0" h="487045" w="2546985">
                <a:moveTo>
                  <a:pt x="1274820" y="5444"/>
                </a:moveTo>
                <a:lnTo>
                  <a:pt x="982159" y="5444"/>
                </a:lnTo>
                <a:lnTo>
                  <a:pt x="982159" y="483231"/>
                </a:lnTo>
                <a:lnTo>
                  <a:pt x="1274820" y="483231"/>
                </a:lnTo>
                <a:lnTo>
                  <a:pt x="1274820" y="389988"/>
                </a:lnTo>
                <a:lnTo>
                  <a:pt x="1098543" y="389988"/>
                </a:lnTo>
                <a:lnTo>
                  <a:pt x="1098543" y="285174"/>
                </a:lnTo>
                <a:lnTo>
                  <a:pt x="1254402" y="285174"/>
                </a:lnTo>
                <a:lnTo>
                  <a:pt x="1254402" y="195334"/>
                </a:lnTo>
                <a:lnTo>
                  <a:pt x="1098543" y="195334"/>
                </a:lnTo>
                <a:lnTo>
                  <a:pt x="1098543" y="98688"/>
                </a:lnTo>
                <a:lnTo>
                  <a:pt x="1274820" y="98688"/>
                </a:lnTo>
                <a:lnTo>
                  <a:pt x="1274820" y="5444"/>
                </a:lnTo>
                <a:close/>
              </a:path>
              <a:path extrusionOk="0" h="487045" w="2546985">
                <a:moveTo>
                  <a:pt x="1626705" y="5444"/>
                </a:moveTo>
                <a:lnTo>
                  <a:pt x="1491944" y="5444"/>
                </a:lnTo>
                <a:lnTo>
                  <a:pt x="1319070" y="483231"/>
                </a:lnTo>
                <a:lnTo>
                  <a:pt x="1440899" y="483231"/>
                </a:lnTo>
                <a:lnTo>
                  <a:pt x="1469484" y="398836"/>
                </a:lnTo>
                <a:lnTo>
                  <a:pt x="1769043" y="398836"/>
                </a:lnTo>
                <a:lnTo>
                  <a:pt x="1736537" y="308995"/>
                </a:lnTo>
                <a:lnTo>
                  <a:pt x="1500112" y="308995"/>
                </a:lnTo>
                <a:lnTo>
                  <a:pt x="1558644" y="134079"/>
                </a:lnTo>
                <a:lnTo>
                  <a:pt x="1673248" y="134079"/>
                </a:lnTo>
                <a:lnTo>
                  <a:pt x="1626705" y="5444"/>
                </a:lnTo>
                <a:close/>
              </a:path>
              <a:path extrusionOk="0" h="487045" w="2546985">
                <a:moveTo>
                  <a:pt x="1769043" y="398836"/>
                </a:moveTo>
                <a:lnTo>
                  <a:pt x="1647804" y="398836"/>
                </a:lnTo>
                <a:lnTo>
                  <a:pt x="1676389" y="483231"/>
                </a:lnTo>
                <a:lnTo>
                  <a:pt x="1799579" y="483231"/>
                </a:lnTo>
                <a:lnTo>
                  <a:pt x="1769043" y="398836"/>
                </a:lnTo>
                <a:close/>
              </a:path>
              <a:path extrusionOk="0" h="487045" w="2546985">
                <a:moveTo>
                  <a:pt x="1673248" y="134079"/>
                </a:moveTo>
                <a:lnTo>
                  <a:pt x="1558644" y="134079"/>
                </a:lnTo>
                <a:lnTo>
                  <a:pt x="1617857" y="308995"/>
                </a:lnTo>
                <a:lnTo>
                  <a:pt x="1736537" y="308995"/>
                </a:lnTo>
                <a:lnTo>
                  <a:pt x="1673248" y="134079"/>
                </a:lnTo>
                <a:close/>
              </a:path>
              <a:path extrusionOk="0" h="487045" w="2546985">
                <a:moveTo>
                  <a:pt x="2069307" y="98688"/>
                </a:moveTo>
                <a:lnTo>
                  <a:pt x="1952923" y="98688"/>
                </a:lnTo>
                <a:lnTo>
                  <a:pt x="1952923" y="483231"/>
                </a:lnTo>
                <a:lnTo>
                  <a:pt x="2069307" y="483231"/>
                </a:lnTo>
                <a:lnTo>
                  <a:pt x="2069307" y="98688"/>
                </a:lnTo>
                <a:close/>
              </a:path>
              <a:path extrusionOk="0" h="487045" w="2546985">
                <a:moveTo>
                  <a:pt x="2195900" y="5444"/>
                </a:moveTo>
                <a:lnTo>
                  <a:pt x="1826330" y="5444"/>
                </a:lnTo>
                <a:lnTo>
                  <a:pt x="1826330" y="98688"/>
                </a:lnTo>
                <a:lnTo>
                  <a:pt x="2195900" y="98688"/>
                </a:lnTo>
                <a:lnTo>
                  <a:pt x="2195900" y="5444"/>
                </a:lnTo>
                <a:close/>
              </a:path>
              <a:path extrusionOk="0" h="487045" w="2546985">
                <a:moveTo>
                  <a:pt x="2546971" y="5444"/>
                </a:moveTo>
                <a:lnTo>
                  <a:pt x="2254310" y="5444"/>
                </a:lnTo>
                <a:lnTo>
                  <a:pt x="2254310" y="483231"/>
                </a:lnTo>
                <a:lnTo>
                  <a:pt x="2546971" y="483231"/>
                </a:lnTo>
                <a:lnTo>
                  <a:pt x="2546971" y="389988"/>
                </a:lnTo>
                <a:lnTo>
                  <a:pt x="2370694" y="389988"/>
                </a:lnTo>
                <a:lnTo>
                  <a:pt x="2370694" y="285174"/>
                </a:lnTo>
                <a:lnTo>
                  <a:pt x="2526553" y="285174"/>
                </a:lnTo>
                <a:lnTo>
                  <a:pt x="2526553" y="195334"/>
                </a:lnTo>
                <a:lnTo>
                  <a:pt x="2370694" y="195334"/>
                </a:lnTo>
                <a:lnTo>
                  <a:pt x="2370694" y="98688"/>
                </a:lnTo>
                <a:lnTo>
                  <a:pt x="2546971" y="98688"/>
                </a:lnTo>
                <a:lnTo>
                  <a:pt x="2546971" y="5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0" name="Google Shape;1210;p20"/>
          <p:cNvSpPr/>
          <p:nvPr/>
        </p:nvSpPr>
        <p:spPr>
          <a:xfrm>
            <a:off x="3153254" y="7546576"/>
            <a:ext cx="2202180" cy="489584"/>
          </a:xfrm>
          <a:custGeom>
            <a:rect b="b" l="l" r="r" t="t"/>
            <a:pathLst>
              <a:path extrusionOk="0" h="489584" w="2202179">
                <a:moveTo>
                  <a:pt x="240254" y="1361"/>
                </a:moveTo>
                <a:lnTo>
                  <a:pt x="174405" y="9188"/>
                </a:lnTo>
                <a:lnTo>
                  <a:pt x="115703" y="32669"/>
                </a:lnTo>
                <a:lnTo>
                  <a:pt x="67209" y="69592"/>
                </a:lnTo>
                <a:lnTo>
                  <a:pt x="30627" y="119106"/>
                </a:lnTo>
                <a:lnTo>
                  <a:pt x="7656" y="178148"/>
                </a:lnTo>
                <a:lnTo>
                  <a:pt x="0" y="245018"/>
                </a:lnTo>
                <a:lnTo>
                  <a:pt x="1914" y="279431"/>
                </a:lnTo>
                <a:lnTo>
                  <a:pt x="17227" y="342388"/>
                </a:lnTo>
                <a:lnTo>
                  <a:pt x="47429" y="397006"/>
                </a:lnTo>
                <a:lnTo>
                  <a:pt x="89967" y="440225"/>
                </a:lnTo>
                <a:lnTo>
                  <a:pt x="144161" y="470767"/>
                </a:lnTo>
                <a:lnTo>
                  <a:pt x="206436" y="486081"/>
                </a:lnTo>
                <a:lnTo>
                  <a:pt x="240254" y="487995"/>
                </a:lnTo>
                <a:lnTo>
                  <a:pt x="281261" y="485230"/>
                </a:lnTo>
                <a:lnTo>
                  <a:pt x="319204" y="476935"/>
                </a:lnTo>
                <a:lnTo>
                  <a:pt x="385904" y="443756"/>
                </a:lnTo>
                <a:lnTo>
                  <a:pt x="436439" y="390668"/>
                </a:lnTo>
                <a:lnTo>
                  <a:pt x="440874" y="382501"/>
                </a:lnTo>
                <a:lnTo>
                  <a:pt x="238893" y="382501"/>
                </a:lnTo>
                <a:lnTo>
                  <a:pt x="213285" y="380161"/>
                </a:lnTo>
                <a:lnTo>
                  <a:pt x="169726" y="361445"/>
                </a:lnTo>
                <a:lnTo>
                  <a:pt x="137184" y="324777"/>
                </a:lnTo>
                <a:lnTo>
                  <a:pt x="120510" y="274752"/>
                </a:lnTo>
                <a:lnTo>
                  <a:pt x="118425" y="245018"/>
                </a:lnTo>
                <a:lnTo>
                  <a:pt x="120510" y="215284"/>
                </a:lnTo>
                <a:lnTo>
                  <a:pt x="137184" y="165259"/>
                </a:lnTo>
                <a:lnTo>
                  <a:pt x="169726" y="128592"/>
                </a:lnTo>
                <a:lnTo>
                  <a:pt x="213285" y="109875"/>
                </a:lnTo>
                <a:lnTo>
                  <a:pt x="238893" y="107535"/>
                </a:lnTo>
                <a:lnTo>
                  <a:pt x="440874" y="107535"/>
                </a:lnTo>
                <a:lnTo>
                  <a:pt x="436439" y="99368"/>
                </a:lnTo>
                <a:lnTo>
                  <a:pt x="385904" y="46281"/>
                </a:lnTo>
                <a:lnTo>
                  <a:pt x="319204" y="12591"/>
                </a:lnTo>
                <a:lnTo>
                  <a:pt x="281261" y="4168"/>
                </a:lnTo>
                <a:lnTo>
                  <a:pt x="240254" y="1361"/>
                </a:lnTo>
                <a:close/>
              </a:path>
              <a:path extrusionOk="0" h="489584" w="2202179">
                <a:moveTo>
                  <a:pt x="466896" y="321246"/>
                </a:moveTo>
                <a:lnTo>
                  <a:pt x="338942" y="321246"/>
                </a:lnTo>
                <a:lnTo>
                  <a:pt x="331030" y="335326"/>
                </a:lnTo>
                <a:lnTo>
                  <a:pt x="321587" y="347620"/>
                </a:lnTo>
                <a:lnTo>
                  <a:pt x="284706" y="373696"/>
                </a:lnTo>
                <a:lnTo>
                  <a:pt x="238893" y="382501"/>
                </a:lnTo>
                <a:lnTo>
                  <a:pt x="440874" y="382501"/>
                </a:lnTo>
                <a:lnTo>
                  <a:pt x="454177" y="357999"/>
                </a:lnTo>
                <a:lnTo>
                  <a:pt x="466896" y="321246"/>
                </a:lnTo>
                <a:close/>
              </a:path>
              <a:path extrusionOk="0" h="489584" w="2202179">
                <a:moveTo>
                  <a:pt x="440874" y="107535"/>
                </a:moveTo>
                <a:lnTo>
                  <a:pt x="238893" y="107535"/>
                </a:lnTo>
                <a:lnTo>
                  <a:pt x="255100" y="108514"/>
                </a:lnTo>
                <a:lnTo>
                  <a:pt x="270371" y="111449"/>
                </a:lnTo>
                <a:lnTo>
                  <a:pt x="310612" y="131910"/>
                </a:lnTo>
                <a:lnTo>
                  <a:pt x="338942" y="168790"/>
                </a:lnTo>
                <a:lnTo>
                  <a:pt x="466896" y="168790"/>
                </a:lnTo>
                <a:lnTo>
                  <a:pt x="454177" y="132037"/>
                </a:lnTo>
                <a:lnTo>
                  <a:pt x="440874" y="107535"/>
                </a:lnTo>
                <a:close/>
              </a:path>
              <a:path extrusionOk="0" h="489584" w="2202179">
                <a:moveTo>
                  <a:pt x="654553" y="6806"/>
                </a:moveTo>
                <a:lnTo>
                  <a:pt x="538169" y="6806"/>
                </a:lnTo>
                <a:lnTo>
                  <a:pt x="538169" y="484592"/>
                </a:lnTo>
                <a:lnTo>
                  <a:pt x="807009" y="484592"/>
                </a:lnTo>
                <a:lnTo>
                  <a:pt x="807009" y="394752"/>
                </a:lnTo>
                <a:lnTo>
                  <a:pt x="654553" y="394752"/>
                </a:lnTo>
                <a:lnTo>
                  <a:pt x="654553" y="6806"/>
                </a:lnTo>
                <a:close/>
              </a:path>
              <a:path extrusionOk="0" h="489584" w="2202179">
                <a:moveTo>
                  <a:pt x="1088482" y="0"/>
                </a:moveTo>
                <a:lnTo>
                  <a:pt x="1023825" y="7826"/>
                </a:lnTo>
                <a:lnTo>
                  <a:pt x="964612" y="31307"/>
                </a:lnTo>
                <a:lnTo>
                  <a:pt x="914417" y="68741"/>
                </a:lnTo>
                <a:lnTo>
                  <a:pt x="875452" y="118425"/>
                </a:lnTo>
                <a:lnTo>
                  <a:pt x="850950" y="177808"/>
                </a:lnTo>
                <a:lnTo>
                  <a:pt x="842783" y="244338"/>
                </a:lnTo>
                <a:lnTo>
                  <a:pt x="844825" y="278538"/>
                </a:lnTo>
                <a:lnTo>
                  <a:pt x="861159" y="341835"/>
                </a:lnTo>
                <a:lnTo>
                  <a:pt x="893531" y="397304"/>
                </a:lnTo>
                <a:lnTo>
                  <a:pt x="938111" y="440863"/>
                </a:lnTo>
                <a:lnTo>
                  <a:pt x="993538" y="471746"/>
                </a:lnTo>
                <a:lnTo>
                  <a:pt x="1055473" y="487400"/>
                </a:lnTo>
                <a:lnTo>
                  <a:pt x="1088482" y="489356"/>
                </a:lnTo>
                <a:lnTo>
                  <a:pt x="1121449" y="487400"/>
                </a:lnTo>
                <a:lnTo>
                  <a:pt x="1183044" y="471746"/>
                </a:lnTo>
                <a:lnTo>
                  <a:pt x="1238131" y="440863"/>
                </a:lnTo>
                <a:lnTo>
                  <a:pt x="1282371" y="397304"/>
                </a:lnTo>
                <a:lnTo>
                  <a:pt x="1291892" y="383182"/>
                </a:lnTo>
                <a:lnTo>
                  <a:pt x="1088482" y="383182"/>
                </a:lnTo>
                <a:lnTo>
                  <a:pt x="1061003" y="380842"/>
                </a:lnTo>
                <a:lnTo>
                  <a:pt x="1014722" y="362125"/>
                </a:lnTo>
                <a:lnTo>
                  <a:pt x="981031" y="325117"/>
                </a:lnTo>
                <a:lnTo>
                  <a:pt x="964016" y="274412"/>
                </a:lnTo>
                <a:lnTo>
                  <a:pt x="961889" y="244338"/>
                </a:lnTo>
                <a:lnTo>
                  <a:pt x="964016" y="214008"/>
                </a:lnTo>
                <a:lnTo>
                  <a:pt x="981031" y="163303"/>
                </a:lnTo>
                <a:lnTo>
                  <a:pt x="1014722" y="126550"/>
                </a:lnTo>
                <a:lnTo>
                  <a:pt x="1061003" y="107833"/>
                </a:lnTo>
                <a:lnTo>
                  <a:pt x="1088482" y="105494"/>
                </a:lnTo>
                <a:lnTo>
                  <a:pt x="1291558" y="105494"/>
                </a:lnTo>
                <a:lnTo>
                  <a:pt x="1282626" y="92052"/>
                </a:lnTo>
                <a:lnTo>
                  <a:pt x="1238386" y="48493"/>
                </a:lnTo>
                <a:lnTo>
                  <a:pt x="1183044" y="17610"/>
                </a:lnTo>
                <a:lnTo>
                  <a:pt x="1121449" y="1956"/>
                </a:lnTo>
                <a:lnTo>
                  <a:pt x="1088482" y="0"/>
                </a:lnTo>
                <a:close/>
              </a:path>
              <a:path extrusionOk="0" h="489584" w="2202179">
                <a:moveTo>
                  <a:pt x="1291558" y="105494"/>
                </a:moveTo>
                <a:lnTo>
                  <a:pt x="1088482" y="105494"/>
                </a:lnTo>
                <a:lnTo>
                  <a:pt x="1115622" y="107876"/>
                </a:lnTo>
                <a:lnTo>
                  <a:pt x="1139868" y="115022"/>
                </a:lnTo>
                <a:lnTo>
                  <a:pt x="1179684" y="143608"/>
                </a:lnTo>
                <a:lnTo>
                  <a:pt x="1205717" y="187507"/>
                </a:lnTo>
                <a:lnTo>
                  <a:pt x="1214395" y="244338"/>
                </a:lnTo>
                <a:lnTo>
                  <a:pt x="1212225" y="274114"/>
                </a:lnTo>
                <a:lnTo>
                  <a:pt x="1194870" y="324479"/>
                </a:lnTo>
                <a:lnTo>
                  <a:pt x="1161222" y="361742"/>
                </a:lnTo>
                <a:lnTo>
                  <a:pt x="1115622" y="380799"/>
                </a:lnTo>
                <a:lnTo>
                  <a:pt x="1088482" y="383182"/>
                </a:lnTo>
                <a:lnTo>
                  <a:pt x="1291892" y="383182"/>
                </a:lnTo>
                <a:lnTo>
                  <a:pt x="1314444" y="341835"/>
                </a:lnTo>
                <a:lnTo>
                  <a:pt x="1330779" y="278538"/>
                </a:lnTo>
                <a:lnTo>
                  <a:pt x="1332821" y="244338"/>
                </a:lnTo>
                <a:lnTo>
                  <a:pt x="1330779" y="210180"/>
                </a:lnTo>
                <a:lnTo>
                  <a:pt x="1324653" y="177808"/>
                </a:lnTo>
                <a:lnTo>
                  <a:pt x="1314444" y="147223"/>
                </a:lnTo>
                <a:lnTo>
                  <a:pt x="1300151" y="118425"/>
                </a:lnTo>
                <a:lnTo>
                  <a:pt x="1291558" y="105494"/>
                </a:lnTo>
                <a:close/>
              </a:path>
              <a:path extrusionOk="0" h="489584" w="2202179">
                <a:moveTo>
                  <a:pt x="1513953" y="6806"/>
                </a:moveTo>
                <a:lnTo>
                  <a:pt x="1397569" y="6806"/>
                </a:lnTo>
                <a:lnTo>
                  <a:pt x="1397569" y="484592"/>
                </a:lnTo>
                <a:lnTo>
                  <a:pt x="1513953" y="484592"/>
                </a:lnTo>
                <a:lnTo>
                  <a:pt x="1513953" y="189889"/>
                </a:lnTo>
                <a:lnTo>
                  <a:pt x="1634325" y="189889"/>
                </a:lnTo>
                <a:lnTo>
                  <a:pt x="1513953" y="6806"/>
                </a:lnTo>
                <a:close/>
              </a:path>
              <a:path extrusionOk="0" h="489584" w="2202179">
                <a:moveTo>
                  <a:pt x="1634325" y="189889"/>
                </a:moveTo>
                <a:lnTo>
                  <a:pt x="1513953" y="189889"/>
                </a:lnTo>
                <a:lnTo>
                  <a:pt x="1708606" y="484592"/>
                </a:lnTo>
                <a:lnTo>
                  <a:pt x="1824990" y="484592"/>
                </a:lnTo>
                <a:lnTo>
                  <a:pt x="1824990" y="302870"/>
                </a:lnTo>
                <a:lnTo>
                  <a:pt x="1708606" y="302870"/>
                </a:lnTo>
                <a:lnTo>
                  <a:pt x="1634325" y="189889"/>
                </a:lnTo>
                <a:close/>
              </a:path>
              <a:path extrusionOk="0" h="489584" w="2202179">
                <a:moveTo>
                  <a:pt x="1824990" y="6806"/>
                </a:moveTo>
                <a:lnTo>
                  <a:pt x="1708606" y="6806"/>
                </a:lnTo>
                <a:lnTo>
                  <a:pt x="1708606" y="302870"/>
                </a:lnTo>
                <a:lnTo>
                  <a:pt x="1824990" y="302870"/>
                </a:lnTo>
                <a:lnTo>
                  <a:pt x="1824990" y="6806"/>
                </a:lnTo>
                <a:close/>
              </a:path>
              <a:path extrusionOk="0" h="489584" w="2202179">
                <a:moveTo>
                  <a:pt x="2202015" y="6806"/>
                </a:moveTo>
                <a:lnTo>
                  <a:pt x="1909354" y="6806"/>
                </a:lnTo>
                <a:lnTo>
                  <a:pt x="1909354" y="484592"/>
                </a:lnTo>
                <a:lnTo>
                  <a:pt x="2202015" y="484592"/>
                </a:lnTo>
                <a:lnTo>
                  <a:pt x="2202015" y="391349"/>
                </a:lnTo>
                <a:lnTo>
                  <a:pt x="2025738" y="391349"/>
                </a:lnTo>
                <a:lnTo>
                  <a:pt x="2025738" y="286535"/>
                </a:lnTo>
                <a:lnTo>
                  <a:pt x="2181597" y="286535"/>
                </a:lnTo>
                <a:lnTo>
                  <a:pt x="2181597" y="196695"/>
                </a:lnTo>
                <a:lnTo>
                  <a:pt x="2025738" y="196695"/>
                </a:lnTo>
                <a:lnTo>
                  <a:pt x="2025738" y="100049"/>
                </a:lnTo>
                <a:lnTo>
                  <a:pt x="2202015" y="100049"/>
                </a:lnTo>
                <a:lnTo>
                  <a:pt x="2202015" y="68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21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1216" name="Google Shape;121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6" y="0"/>
              <a:ext cx="19736832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1" name="Google Shape;1221;p21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1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22" name="Google Shape;1222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4" name="Google Shape;1224;p21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82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26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26" name="Google Shape;1226;p21"/>
          <p:cNvGrpSpPr/>
          <p:nvPr/>
        </p:nvGrpSpPr>
        <p:grpSpPr>
          <a:xfrm>
            <a:off x="15800565" y="9507563"/>
            <a:ext cx="1714500" cy="714752"/>
            <a:chOff x="15800565" y="9507563"/>
            <a:chExt cx="1714500" cy="714752"/>
          </a:xfrm>
        </p:grpSpPr>
        <p:sp>
          <p:nvSpPr>
            <p:cNvPr id="1227" name="Google Shape;1227;p21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16563682" y="9848304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15805709" y="9577155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30" name="Google Shape;1230;p21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231" name="Google Shape;1231;p21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18153033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34" name="Google Shape;1234;p21"/>
          <p:cNvGrpSpPr/>
          <p:nvPr/>
        </p:nvGrpSpPr>
        <p:grpSpPr>
          <a:xfrm>
            <a:off x="18639344" y="8912900"/>
            <a:ext cx="616201" cy="539205"/>
            <a:chOff x="18639344" y="8912900"/>
            <a:chExt cx="616201" cy="539205"/>
          </a:xfrm>
        </p:grpSpPr>
        <p:sp>
          <p:nvSpPr>
            <p:cNvPr id="1235" name="Google Shape;1235;p21"/>
            <p:cNvSpPr/>
            <p:nvPr/>
          </p:nvSpPr>
          <p:spPr>
            <a:xfrm>
              <a:off x="18639344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18690395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18941482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18892319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19046966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40" name="Google Shape;1240;p21"/>
          <p:cNvGrpSpPr/>
          <p:nvPr/>
        </p:nvGrpSpPr>
        <p:grpSpPr>
          <a:xfrm>
            <a:off x="3613680" y="931550"/>
            <a:ext cx="298393" cy="469956"/>
            <a:chOff x="3613680" y="931550"/>
            <a:chExt cx="298393" cy="469956"/>
          </a:xfrm>
        </p:grpSpPr>
        <p:pic>
          <p:nvPicPr>
            <p:cNvPr id="1241" name="Google Shape;1241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Google Shape;1242;p21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44" name="Google Shape;1244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21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781967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47" name="Google Shape;1247;p21"/>
          <p:cNvGrpSpPr/>
          <p:nvPr/>
        </p:nvGrpSpPr>
        <p:grpSpPr>
          <a:xfrm>
            <a:off x="940843" y="8743639"/>
            <a:ext cx="640637" cy="680795"/>
            <a:chOff x="940843" y="8743639"/>
            <a:chExt cx="640637" cy="680795"/>
          </a:xfrm>
        </p:grpSpPr>
        <p:sp>
          <p:nvSpPr>
            <p:cNvPr id="1248" name="Google Shape;1248;p21"/>
            <p:cNvSpPr/>
            <p:nvPr/>
          </p:nvSpPr>
          <p:spPr>
            <a:xfrm>
              <a:off x="957910" y="8861189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30" y="0"/>
                  </a:lnTo>
                  <a:lnTo>
                    <a:pt x="0" y="153174"/>
                  </a:lnTo>
                  <a:lnTo>
                    <a:pt x="166116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01" y="400265"/>
                  </a:moveTo>
                  <a:lnTo>
                    <a:pt x="274510" y="224205"/>
                  </a:lnTo>
                  <a:lnTo>
                    <a:pt x="192468" y="386689"/>
                  </a:lnTo>
                  <a:lnTo>
                    <a:pt x="541159" y="562749"/>
                  </a:lnTo>
                  <a:lnTo>
                    <a:pt x="623201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940843" y="8743639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1026464" y="8743981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1124778" y="8956447"/>
              <a:ext cx="107950" cy="291465"/>
            </a:xfrm>
            <a:custGeom>
              <a:rect b="b" l="l" r="r" t="t"/>
              <a:pathLst>
                <a:path extrusionOk="0" h="291465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52" name="Google Shape;1252;p21"/>
          <p:cNvGrpSpPr/>
          <p:nvPr/>
        </p:nvGrpSpPr>
        <p:grpSpPr>
          <a:xfrm>
            <a:off x="2161402" y="9850690"/>
            <a:ext cx="863672" cy="757152"/>
            <a:chOff x="2161402" y="9850690"/>
            <a:chExt cx="863672" cy="757152"/>
          </a:xfrm>
        </p:grpSpPr>
        <p:sp>
          <p:nvSpPr>
            <p:cNvPr id="1253" name="Google Shape;1253;p21"/>
            <p:cNvSpPr/>
            <p:nvPr/>
          </p:nvSpPr>
          <p:spPr>
            <a:xfrm>
              <a:off x="2372929" y="9850692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2346515" y="10212237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2161402" y="9850690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56" name="Google Shape;1256;p21"/>
          <p:cNvSpPr/>
          <p:nvPr/>
        </p:nvSpPr>
        <p:spPr>
          <a:xfrm>
            <a:off x="2529451" y="2567513"/>
            <a:ext cx="5807710" cy="654685"/>
          </a:xfrm>
          <a:custGeom>
            <a:rect b="b" l="l" r="r" t="t"/>
            <a:pathLst>
              <a:path extrusionOk="0" h="654685" w="5807709">
                <a:moveTo>
                  <a:pt x="161984" y="460143"/>
                </a:moveTo>
                <a:lnTo>
                  <a:pt x="0" y="460143"/>
                </a:lnTo>
                <a:lnTo>
                  <a:pt x="2781" y="489736"/>
                </a:lnTo>
                <a:lnTo>
                  <a:pt x="19691" y="542247"/>
                </a:lnTo>
                <a:lnTo>
                  <a:pt x="51621" y="585636"/>
                </a:lnTo>
                <a:lnTo>
                  <a:pt x="95232" y="618567"/>
                </a:lnTo>
                <a:lnTo>
                  <a:pt x="149079" y="640762"/>
                </a:lnTo>
                <a:lnTo>
                  <a:pt x="210490" y="651887"/>
                </a:lnTo>
                <a:lnTo>
                  <a:pt x="243866" y="653278"/>
                </a:lnTo>
                <a:lnTo>
                  <a:pt x="277854" y="651665"/>
                </a:lnTo>
                <a:lnTo>
                  <a:pt x="338821" y="638760"/>
                </a:lnTo>
                <a:lnTo>
                  <a:pt x="390053" y="613449"/>
                </a:lnTo>
                <a:lnTo>
                  <a:pt x="429214" y="578738"/>
                </a:lnTo>
                <a:lnTo>
                  <a:pt x="456193" y="535628"/>
                </a:lnTo>
                <a:lnTo>
                  <a:pt x="457755" y="531345"/>
                </a:lnTo>
                <a:lnTo>
                  <a:pt x="239416" y="531345"/>
                </a:lnTo>
                <a:lnTo>
                  <a:pt x="223730" y="530232"/>
                </a:lnTo>
                <a:lnTo>
                  <a:pt x="186015" y="513544"/>
                </a:lnTo>
                <a:lnTo>
                  <a:pt x="164821" y="476497"/>
                </a:lnTo>
                <a:lnTo>
                  <a:pt x="161984" y="460143"/>
                </a:lnTo>
                <a:close/>
              </a:path>
              <a:path extrusionOk="0" h="654685" w="5807709">
                <a:moveTo>
                  <a:pt x="229626" y="13350"/>
                </a:moveTo>
                <a:lnTo>
                  <a:pt x="181287" y="16465"/>
                </a:lnTo>
                <a:lnTo>
                  <a:pt x="137731" y="25810"/>
                </a:lnTo>
                <a:lnTo>
                  <a:pt x="98959" y="41386"/>
                </a:lnTo>
                <a:lnTo>
                  <a:pt x="64971" y="63191"/>
                </a:lnTo>
                <a:lnTo>
                  <a:pt x="37325" y="90059"/>
                </a:lnTo>
                <a:lnTo>
                  <a:pt x="5729" y="158146"/>
                </a:lnTo>
                <a:lnTo>
                  <a:pt x="1780" y="199365"/>
                </a:lnTo>
                <a:lnTo>
                  <a:pt x="3504" y="227345"/>
                </a:lnTo>
                <a:lnTo>
                  <a:pt x="17299" y="274962"/>
                </a:lnTo>
                <a:lnTo>
                  <a:pt x="43833" y="311731"/>
                </a:lnTo>
                <a:lnTo>
                  <a:pt x="76764" y="339322"/>
                </a:lnTo>
                <a:lnTo>
                  <a:pt x="115758" y="359125"/>
                </a:lnTo>
                <a:lnTo>
                  <a:pt x="165155" y="377815"/>
                </a:lnTo>
                <a:lnTo>
                  <a:pt x="213717" y="393224"/>
                </a:lnTo>
                <a:lnTo>
                  <a:pt x="230961" y="398953"/>
                </a:lnTo>
                <a:lnTo>
                  <a:pt x="269177" y="414640"/>
                </a:lnTo>
                <a:lnTo>
                  <a:pt x="303387" y="442398"/>
                </a:lnTo>
                <a:lnTo>
                  <a:pt x="312398" y="472603"/>
                </a:lnTo>
                <a:lnTo>
                  <a:pt x="311175" y="485675"/>
                </a:lnTo>
                <a:lnTo>
                  <a:pt x="282138" y="522834"/>
                </a:lnTo>
                <a:lnTo>
                  <a:pt x="239416" y="531345"/>
                </a:lnTo>
                <a:lnTo>
                  <a:pt x="457755" y="531345"/>
                </a:lnTo>
                <a:lnTo>
                  <a:pt x="464815" y="511987"/>
                </a:lnTo>
                <a:lnTo>
                  <a:pt x="469988" y="487121"/>
                </a:lnTo>
                <a:lnTo>
                  <a:pt x="471680" y="461533"/>
                </a:lnTo>
                <a:lnTo>
                  <a:pt x="471656" y="460143"/>
                </a:lnTo>
                <a:lnTo>
                  <a:pt x="464815" y="410079"/>
                </a:lnTo>
                <a:lnTo>
                  <a:pt x="444122" y="369360"/>
                </a:lnTo>
                <a:lnTo>
                  <a:pt x="413861" y="337987"/>
                </a:lnTo>
                <a:lnTo>
                  <a:pt x="378260" y="315068"/>
                </a:lnTo>
                <a:lnTo>
                  <a:pt x="335094" y="295933"/>
                </a:lnTo>
                <a:lnTo>
                  <a:pt x="280357" y="275907"/>
                </a:lnTo>
                <a:lnTo>
                  <a:pt x="252099" y="266284"/>
                </a:lnTo>
                <a:lnTo>
                  <a:pt x="227846" y="256994"/>
                </a:lnTo>
                <a:lnTo>
                  <a:pt x="191355" y="239416"/>
                </a:lnTo>
                <a:lnTo>
                  <a:pt x="164654" y="206541"/>
                </a:lnTo>
                <a:lnTo>
                  <a:pt x="162874" y="192245"/>
                </a:lnTo>
                <a:lnTo>
                  <a:pt x="163931" y="179284"/>
                </a:lnTo>
                <a:lnTo>
                  <a:pt x="188907" y="143794"/>
                </a:lnTo>
                <a:lnTo>
                  <a:pt x="224286" y="135283"/>
                </a:lnTo>
                <a:lnTo>
                  <a:pt x="449381" y="135283"/>
                </a:lnTo>
                <a:lnTo>
                  <a:pt x="444567" y="121933"/>
                </a:lnTo>
                <a:lnTo>
                  <a:pt x="396061" y="63191"/>
                </a:lnTo>
                <a:lnTo>
                  <a:pt x="361962" y="41386"/>
                </a:lnTo>
                <a:lnTo>
                  <a:pt x="322856" y="25810"/>
                </a:lnTo>
                <a:lnTo>
                  <a:pt x="278744" y="16465"/>
                </a:lnTo>
                <a:lnTo>
                  <a:pt x="229626" y="13350"/>
                </a:lnTo>
                <a:close/>
              </a:path>
              <a:path extrusionOk="0" h="654685" w="5807709">
                <a:moveTo>
                  <a:pt x="449381" y="135283"/>
                </a:moveTo>
                <a:lnTo>
                  <a:pt x="224286" y="135283"/>
                </a:lnTo>
                <a:lnTo>
                  <a:pt x="239583" y="136396"/>
                </a:lnTo>
                <a:lnTo>
                  <a:pt x="253434" y="139733"/>
                </a:lnTo>
                <a:lnTo>
                  <a:pt x="285864" y="162374"/>
                </a:lnTo>
                <a:lnTo>
                  <a:pt x="299048" y="200255"/>
                </a:lnTo>
                <a:lnTo>
                  <a:pt x="463703" y="200255"/>
                </a:lnTo>
                <a:lnTo>
                  <a:pt x="457806" y="158647"/>
                </a:lnTo>
                <a:lnTo>
                  <a:pt x="449381" y="135283"/>
                </a:lnTo>
                <a:close/>
              </a:path>
              <a:path extrusionOk="0" h="654685" w="5807709">
                <a:moveTo>
                  <a:pt x="875993" y="144184"/>
                </a:moveTo>
                <a:lnTo>
                  <a:pt x="723799" y="144184"/>
                </a:lnTo>
                <a:lnTo>
                  <a:pt x="723799" y="647048"/>
                </a:lnTo>
                <a:lnTo>
                  <a:pt x="875993" y="647048"/>
                </a:lnTo>
                <a:lnTo>
                  <a:pt x="875993" y="144184"/>
                </a:lnTo>
                <a:close/>
              </a:path>
              <a:path extrusionOk="0" h="654685" w="5807709">
                <a:moveTo>
                  <a:pt x="1041538" y="22250"/>
                </a:moveTo>
                <a:lnTo>
                  <a:pt x="558254" y="22250"/>
                </a:lnTo>
                <a:lnTo>
                  <a:pt x="558254" y="144184"/>
                </a:lnTo>
                <a:lnTo>
                  <a:pt x="1041538" y="144184"/>
                </a:lnTo>
                <a:lnTo>
                  <a:pt x="1041538" y="22250"/>
                </a:lnTo>
                <a:close/>
              </a:path>
              <a:path extrusionOk="0" h="654685" w="5807709">
                <a:moveTo>
                  <a:pt x="1527331" y="22250"/>
                </a:moveTo>
                <a:lnTo>
                  <a:pt x="1144621" y="22250"/>
                </a:lnTo>
                <a:lnTo>
                  <a:pt x="1144621" y="647048"/>
                </a:lnTo>
                <a:lnTo>
                  <a:pt x="1527331" y="647048"/>
                </a:lnTo>
                <a:lnTo>
                  <a:pt x="1527331" y="525114"/>
                </a:lnTo>
                <a:lnTo>
                  <a:pt x="1296815" y="525114"/>
                </a:lnTo>
                <a:lnTo>
                  <a:pt x="1296815" y="388051"/>
                </a:lnTo>
                <a:lnTo>
                  <a:pt x="1500631" y="388051"/>
                </a:lnTo>
                <a:lnTo>
                  <a:pt x="1500631" y="270567"/>
                </a:lnTo>
                <a:lnTo>
                  <a:pt x="1296815" y="270567"/>
                </a:lnTo>
                <a:lnTo>
                  <a:pt x="1296815" y="144184"/>
                </a:lnTo>
                <a:lnTo>
                  <a:pt x="1527331" y="144184"/>
                </a:lnTo>
                <a:lnTo>
                  <a:pt x="1527331" y="22250"/>
                </a:lnTo>
                <a:close/>
              </a:path>
              <a:path extrusionOk="0" h="654685" w="5807709">
                <a:moveTo>
                  <a:pt x="1899376" y="22250"/>
                </a:moveTo>
                <a:lnTo>
                  <a:pt x="1652839" y="22250"/>
                </a:lnTo>
                <a:lnTo>
                  <a:pt x="1652839" y="647048"/>
                </a:lnTo>
                <a:lnTo>
                  <a:pt x="1805033" y="647048"/>
                </a:lnTo>
                <a:lnTo>
                  <a:pt x="1805033" y="422762"/>
                </a:lnTo>
                <a:lnTo>
                  <a:pt x="1899376" y="422762"/>
                </a:lnTo>
                <a:lnTo>
                  <a:pt x="1969688" y="415864"/>
                </a:lnTo>
                <a:lnTo>
                  <a:pt x="2027540" y="395171"/>
                </a:lnTo>
                <a:lnTo>
                  <a:pt x="2072486" y="363352"/>
                </a:lnTo>
                <a:lnTo>
                  <a:pt x="2104082" y="323079"/>
                </a:lnTo>
                <a:lnTo>
                  <a:pt x="2114098" y="301718"/>
                </a:lnTo>
                <a:lnTo>
                  <a:pt x="1805033" y="301718"/>
                </a:lnTo>
                <a:lnTo>
                  <a:pt x="1805033" y="145074"/>
                </a:lnTo>
                <a:lnTo>
                  <a:pt x="2115214" y="145074"/>
                </a:lnTo>
                <a:lnTo>
                  <a:pt x="2114484" y="142793"/>
                </a:lnTo>
                <a:lnTo>
                  <a:pt x="2088673" y="97791"/>
                </a:lnTo>
                <a:lnTo>
                  <a:pt x="2049957" y="62190"/>
                </a:lnTo>
                <a:lnTo>
                  <a:pt x="1998503" y="36769"/>
                </a:lnTo>
                <a:lnTo>
                  <a:pt x="1935311" y="23863"/>
                </a:lnTo>
                <a:lnTo>
                  <a:pt x="1899376" y="22250"/>
                </a:lnTo>
                <a:close/>
              </a:path>
              <a:path extrusionOk="0" h="654685" w="5807709">
                <a:moveTo>
                  <a:pt x="2115214" y="145074"/>
                </a:moveTo>
                <a:lnTo>
                  <a:pt x="1887806" y="145074"/>
                </a:lnTo>
                <a:lnTo>
                  <a:pt x="1908221" y="146353"/>
                </a:lnTo>
                <a:lnTo>
                  <a:pt x="1925854" y="150191"/>
                </a:lnTo>
                <a:lnTo>
                  <a:pt x="1962123" y="176836"/>
                </a:lnTo>
                <a:lnTo>
                  <a:pt x="1974138" y="223396"/>
                </a:lnTo>
                <a:lnTo>
                  <a:pt x="1972803" y="241030"/>
                </a:lnTo>
                <a:lnTo>
                  <a:pt x="1952778" y="281248"/>
                </a:lnTo>
                <a:lnTo>
                  <a:pt x="1908221" y="300439"/>
                </a:lnTo>
                <a:lnTo>
                  <a:pt x="1887806" y="301718"/>
                </a:lnTo>
                <a:lnTo>
                  <a:pt x="2114098" y="301718"/>
                </a:lnTo>
                <a:lnTo>
                  <a:pt x="2114985" y="299827"/>
                </a:lnTo>
                <a:lnTo>
                  <a:pt x="2122772" y="275462"/>
                </a:lnTo>
                <a:lnTo>
                  <a:pt x="2127445" y="249985"/>
                </a:lnTo>
                <a:lnTo>
                  <a:pt x="2129002" y="223396"/>
                </a:lnTo>
                <a:lnTo>
                  <a:pt x="2127389" y="194859"/>
                </a:lnTo>
                <a:lnTo>
                  <a:pt x="2122550" y="167992"/>
                </a:lnTo>
                <a:lnTo>
                  <a:pt x="2115214" y="145074"/>
                </a:lnTo>
                <a:close/>
              </a:path>
              <a:path extrusionOk="0" h="654685" w="5807709">
                <a:moveTo>
                  <a:pt x="2889919" y="531345"/>
                </a:moveTo>
                <a:lnTo>
                  <a:pt x="2737724" y="531345"/>
                </a:lnTo>
                <a:lnTo>
                  <a:pt x="2737724" y="647048"/>
                </a:lnTo>
                <a:lnTo>
                  <a:pt x="2889919" y="647048"/>
                </a:lnTo>
                <a:lnTo>
                  <a:pt x="2889919" y="531345"/>
                </a:lnTo>
                <a:close/>
              </a:path>
              <a:path extrusionOk="0" h="654685" w="5807709">
                <a:moveTo>
                  <a:pt x="2889919" y="6230"/>
                </a:moveTo>
                <a:lnTo>
                  <a:pt x="2719924" y="6230"/>
                </a:lnTo>
                <a:lnTo>
                  <a:pt x="2438676" y="408521"/>
                </a:lnTo>
                <a:lnTo>
                  <a:pt x="2438676" y="531345"/>
                </a:lnTo>
                <a:lnTo>
                  <a:pt x="2962901" y="531345"/>
                </a:lnTo>
                <a:lnTo>
                  <a:pt x="2962901" y="399621"/>
                </a:lnTo>
                <a:lnTo>
                  <a:pt x="2598880" y="399621"/>
                </a:lnTo>
                <a:lnTo>
                  <a:pt x="2748404" y="173554"/>
                </a:lnTo>
                <a:lnTo>
                  <a:pt x="2889919" y="173554"/>
                </a:lnTo>
                <a:lnTo>
                  <a:pt x="2889919" y="6230"/>
                </a:lnTo>
                <a:close/>
              </a:path>
              <a:path extrusionOk="0" h="654685" w="5807709">
                <a:moveTo>
                  <a:pt x="2889919" y="173554"/>
                </a:moveTo>
                <a:lnTo>
                  <a:pt x="2748404" y="173554"/>
                </a:lnTo>
                <a:lnTo>
                  <a:pt x="2748404" y="399621"/>
                </a:lnTo>
                <a:lnTo>
                  <a:pt x="2889919" y="399621"/>
                </a:lnTo>
                <a:lnTo>
                  <a:pt x="2889919" y="173554"/>
                </a:lnTo>
                <a:close/>
              </a:path>
              <a:path extrusionOk="0" h="654685" w="5807709">
                <a:moveTo>
                  <a:pt x="3150480" y="488623"/>
                </a:moveTo>
                <a:lnTo>
                  <a:pt x="3098414" y="502141"/>
                </a:lnTo>
                <a:lnTo>
                  <a:pt x="3065928" y="539577"/>
                </a:lnTo>
                <a:lnTo>
                  <a:pt x="3059698" y="572286"/>
                </a:lnTo>
                <a:lnTo>
                  <a:pt x="3061255" y="588974"/>
                </a:lnTo>
                <a:lnTo>
                  <a:pt x="3084618" y="631027"/>
                </a:lnTo>
                <a:lnTo>
                  <a:pt x="3131345" y="652722"/>
                </a:lnTo>
                <a:lnTo>
                  <a:pt x="3150480" y="654168"/>
                </a:lnTo>
                <a:lnTo>
                  <a:pt x="3169171" y="652722"/>
                </a:lnTo>
                <a:lnTo>
                  <a:pt x="3214562" y="631027"/>
                </a:lnTo>
                <a:lnTo>
                  <a:pt x="3238760" y="588974"/>
                </a:lnTo>
                <a:lnTo>
                  <a:pt x="3240373" y="572286"/>
                </a:lnTo>
                <a:lnTo>
                  <a:pt x="3238760" y="555208"/>
                </a:lnTo>
                <a:lnTo>
                  <a:pt x="3214562" y="512654"/>
                </a:lnTo>
                <a:lnTo>
                  <a:pt x="3169171" y="490125"/>
                </a:lnTo>
                <a:lnTo>
                  <a:pt x="3150480" y="488623"/>
                </a:lnTo>
                <a:close/>
              </a:path>
              <a:path extrusionOk="0" h="654685" w="5807709">
                <a:moveTo>
                  <a:pt x="3150480" y="126383"/>
                </a:moveTo>
                <a:lnTo>
                  <a:pt x="3098414" y="139900"/>
                </a:lnTo>
                <a:lnTo>
                  <a:pt x="3065928" y="177337"/>
                </a:lnTo>
                <a:lnTo>
                  <a:pt x="3059698" y="210046"/>
                </a:lnTo>
                <a:lnTo>
                  <a:pt x="3061255" y="226733"/>
                </a:lnTo>
                <a:lnTo>
                  <a:pt x="3084618" y="268787"/>
                </a:lnTo>
                <a:lnTo>
                  <a:pt x="3131345" y="290482"/>
                </a:lnTo>
                <a:lnTo>
                  <a:pt x="3150480" y="291928"/>
                </a:lnTo>
                <a:lnTo>
                  <a:pt x="3169171" y="290482"/>
                </a:lnTo>
                <a:lnTo>
                  <a:pt x="3214562" y="268787"/>
                </a:lnTo>
                <a:lnTo>
                  <a:pt x="3238760" y="226733"/>
                </a:lnTo>
                <a:lnTo>
                  <a:pt x="3240373" y="210046"/>
                </a:lnTo>
                <a:lnTo>
                  <a:pt x="3238760" y="192968"/>
                </a:lnTo>
                <a:lnTo>
                  <a:pt x="3214562" y="150414"/>
                </a:lnTo>
                <a:lnTo>
                  <a:pt x="3169171" y="127885"/>
                </a:lnTo>
                <a:lnTo>
                  <a:pt x="3150480" y="126383"/>
                </a:lnTo>
                <a:close/>
              </a:path>
              <a:path extrusionOk="0" h="654685" w="5807709">
                <a:moveTo>
                  <a:pt x="3956927" y="22250"/>
                </a:moveTo>
                <a:lnTo>
                  <a:pt x="3574216" y="22250"/>
                </a:lnTo>
                <a:lnTo>
                  <a:pt x="3574216" y="647048"/>
                </a:lnTo>
                <a:lnTo>
                  <a:pt x="3956927" y="647048"/>
                </a:lnTo>
                <a:lnTo>
                  <a:pt x="3956927" y="525114"/>
                </a:lnTo>
                <a:lnTo>
                  <a:pt x="3726410" y="525114"/>
                </a:lnTo>
                <a:lnTo>
                  <a:pt x="3726410" y="388051"/>
                </a:lnTo>
                <a:lnTo>
                  <a:pt x="3930226" y="388051"/>
                </a:lnTo>
                <a:lnTo>
                  <a:pt x="3930226" y="270567"/>
                </a:lnTo>
                <a:lnTo>
                  <a:pt x="3726410" y="270567"/>
                </a:lnTo>
                <a:lnTo>
                  <a:pt x="3726410" y="144184"/>
                </a:lnTo>
                <a:lnTo>
                  <a:pt x="3956927" y="144184"/>
                </a:lnTo>
                <a:lnTo>
                  <a:pt x="3956927" y="22250"/>
                </a:lnTo>
                <a:close/>
              </a:path>
              <a:path extrusionOk="0" h="654685" w="5807709">
                <a:moveTo>
                  <a:pt x="4316511" y="22250"/>
                </a:moveTo>
                <a:lnTo>
                  <a:pt x="4082434" y="22250"/>
                </a:lnTo>
                <a:lnTo>
                  <a:pt x="4082434" y="647048"/>
                </a:lnTo>
                <a:lnTo>
                  <a:pt x="4316511" y="647048"/>
                </a:lnTo>
                <a:lnTo>
                  <a:pt x="4363960" y="644600"/>
                </a:lnTo>
                <a:lnTo>
                  <a:pt x="4408406" y="637258"/>
                </a:lnTo>
                <a:lnTo>
                  <a:pt x="4449848" y="625020"/>
                </a:lnTo>
                <a:lnTo>
                  <a:pt x="4488286" y="607887"/>
                </a:lnTo>
                <a:lnTo>
                  <a:pt x="4523497" y="586304"/>
                </a:lnTo>
                <a:lnTo>
                  <a:pt x="4554370" y="560715"/>
                </a:lnTo>
                <a:lnTo>
                  <a:pt x="4580904" y="531122"/>
                </a:lnTo>
                <a:lnTo>
                  <a:pt x="4591340" y="515324"/>
                </a:lnTo>
                <a:lnTo>
                  <a:pt x="4234628" y="515324"/>
                </a:lnTo>
                <a:lnTo>
                  <a:pt x="4234628" y="152194"/>
                </a:lnTo>
                <a:lnTo>
                  <a:pt x="4590197" y="152194"/>
                </a:lnTo>
                <a:lnTo>
                  <a:pt x="4580960" y="138176"/>
                </a:lnTo>
                <a:lnTo>
                  <a:pt x="4554593" y="108583"/>
                </a:lnTo>
                <a:lnTo>
                  <a:pt x="4523998" y="82994"/>
                </a:lnTo>
                <a:lnTo>
                  <a:pt x="4489176" y="61411"/>
                </a:lnTo>
                <a:lnTo>
                  <a:pt x="4450682" y="44278"/>
                </a:lnTo>
                <a:lnTo>
                  <a:pt x="4409073" y="32040"/>
                </a:lnTo>
                <a:lnTo>
                  <a:pt x="4364350" y="24698"/>
                </a:lnTo>
                <a:lnTo>
                  <a:pt x="4316511" y="22250"/>
                </a:lnTo>
                <a:close/>
              </a:path>
              <a:path extrusionOk="0" h="654685" w="5807709">
                <a:moveTo>
                  <a:pt x="4590197" y="152194"/>
                </a:moveTo>
                <a:lnTo>
                  <a:pt x="4306721" y="152194"/>
                </a:lnTo>
                <a:lnTo>
                  <a:pt x="4347495" y="155198"/>
                </a:lnTo>
                <a:lnTo>
                  <a:pt x="4383485" y="164209"/>
                </a:lnTo>
                <a:lnTo>
                  <a:pt x="4441114" y="200255"/>
                </a:lnTo>
                <a:lnTo>
                  <a:pt x="4477160" y="257884"/>
                </a:lnTo>
                <a:lnTo>
                  <a:pt x="4489176" y="334649"/>
                </a:lnTo>
                <a:lnTo>
                  <a:pt x="4486172" y="375368"/>
                </a:lnTo>
                <a:lnTo>
                  <a:pt x="4462141" y="442120"/>
                </a:lnTo>
                <a:lnTo>
                  <a:pt x="4414692" y="488790"/>
                </a:lnTo>
                <a:lnTo>
                  <a:pt x="4347495" y="512376"/>
                </a:lnTo>
                <a:lnTo>
                  <a:pt x="4306721" y="515324"/>
                </a:lnTo>
                <a:lnTo>
                  <a:pt x="4591340" y="515324"/>
                </a:lnTo>
                <a:lnTo>
                  <a:pt x="4621011" y="460643"/>
                </a:lnTo>
                <a:lnTo>
                  <a:pt x="4633805" y="421204"/>
                </a:lnTo>
                <a:lnTo>
                  <a:pt x="4641481" y="379206"/>
                </a:lnTo>
                <a:lnTo>
                  <a:pt x="4644040" y="334649"/>
                </a:lnTo>
                <a:lnTo>
                  <a:pt x="4641481" y="289758"/>
                </a:lnTo>
                <a:lnTo>
                  <a:pt x="4633805" y="247649"/>
                </a:lnTo>
                <a:lnTo>
                  <a:pt x="4621011" y="208321"/>
                </a:lnTo>
                <a:lnTo>
                  <a:pt x="4603099" y="171774"/>
                </a:lnTo>
                <a:lnTo>
                  <a:pt x="4590197" y="152194"/>
                </a:lnTo>
                <a:close/>
              </a:path>
              <a:path extrusionOk="0" h="654685" w="5807709">
                <a:moveTo>
                  <a:pt x="4907988" y="22250"/>
                </a:moveTo>
                <a:lnTo>
                  <a:pt x="4755794" y="22250"/>
                </a:lnTo>
                <a:lnTo>
                  <a:pt x="4755794" y="647048"/>
                </a:lnTo>
                <a:lnTo>
                  <a:pt x="4907988" y="647048"/>
                </a:lnTo>
                <a:lnTo>
                  <a:pt x="4907988" y="22250"/>
                </a:lnTo>
                <a:close/>
              </a:path>
              <a:path extrusionOk="0" h="654685" w="5807709">
                <a:moveTo>
                  <a:pt x="5328901" y="144184"/>
                </a:moveTo>
                <a:lnTo>
                  <a:pt x="5176706" y="144184"/>
                </a:lnTo>
                <a:lnTo>
                  <a:pt x="5176706" y="647048"/>
                </a:lnTo>
                <a:lnTo>
                  <a:pt x="5328901" y="647048"/>
                </a:lnTo>
                <a:lnTo>
                  <a:pt x="5328901" y="144184"/>
                </a:lnTo>
                <a:close/>
              </a:path>
              <a:path extrusionOk="0" h="654685" w="5807709">
                <a:moveTo>
                  <a:pt x="5494445" y="22250"/>
                </a:moveTo>
                <a:lnTo>
                  <a:pt x="5011162" y="22250"/>
                </a:lnTo>
                <a:lnTo>
                  <a:pt x="5011162" y="144184"/>
                </a:lnTo>
                <a:lnTo>
                  <a:pt x="5494445" y="144184"/>
                </a:lnTo>
                <a:lnTo>
                  <a:pt x="5494445" y="22250"/>
                </a:lnTo>
                <a:close/>
              </a:path>
              <a:path extrusionOk="0" h="654685" w="5807709">
                <a:moveTo>
                  <a:pt x="5797784" y="0"/>
                </a:moveTo>
                <a:lnTo>
                  <a:pt x="5633129" y="0"/>
                </a:lnTo>
                <a:lnTo>
                  <a:pt x="5650929" y="426322"/>
                </a:lnTo>
                <a:lnTo>
                  <a:pt x="5779983" y="426322"/>
                </a:lnTo>
                <a:lnTo>
                  <a:pt x="5797784" y="0"/>
                </a:lnTo>
                <a:close/>
              </a:path>
              <a:path extrusionOk="0" h="654685" w="5807709">
                <a:moveTo>
                  <a:pt x="5717681" y="488623"/>
                </a:moveTo>
                <a:lnTo>
                  <a:pt x="5665615" y="502141"/>
                </a:lnTo>
                <a:lnTo>
                  <a:pt x="5633129" y="539577"/>
                </a:lnTo>
                <a:lnTo>
                  <a:pt x="5626899" y="572286"/>
                </a:lnTo>
                <a:lnTo>
                  <a:pt x="5628457" y="588974"/>
                </a:lnTo>
                <a:lnTo>
                  <a:pt x="5651820" y="631027"/>
                </a:lnTo>
                <a:lnTo>
                  <a:pt x="5698546" y="652722"/>
                </a:lnTo>
                <a:lnTo>
                  <a:pt x="5717681" y="654168"/>
                </a:lnTo>
                <a:lnTo>
                  <a:pt x="5736372" y="652722"/>
                </a:lnTo>
                <a:lnTo>
                  <a:pt x="5781763" y="631027"/>
                </a:lnTo>
                <a:lnTo>
                  <a:pt x="5805961" y="588974"/>
                </a:lnTo>
                <a:lnTo>
                  <a:pt x="5807574" y="572286"/>
                </a:lnTo>
                <a:lnTo>
                  <a:pt x="5805961" y="555208"/>
                </a:lnTo>
                <a:lnTo>
                  <a:pt x="5781763" y="512654"/>
                </a:lnTo>
                <a:lnTo>
                  <a:pt x="5736372" y="490125"/>
                </a:lnTo>
                <a:lnTo>
                  <a:pt x="5717681" y="48862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57" name="Google Shape;125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930" y="4608446"/>
            <a:ext cx="15799048" cy="45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22"/>
          <p:cNvGrpSpPr/>
          <p:nvPr/>
        </p:nvGrpSpPr>
        <p:grpSpPr>
          <a:xfrm>
            <a:off x="-3605" y="0"/>
            <a:ext cx="20107704" cy="5079326"/>
            <a:chOff x="-3605" y="0"/>
            <a:chExt cx="20107704" cy="5079326"/>
          </a:xfrm>
        </p:grpSpPr>
        <p:pic>
          <p:nvPicPr>
            <p:cNvPr id="1263" name="Google Shape;126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9" y="0"/>
              <a:ext cx="19736829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5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5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8" name="Google Shape;1268;p22"/>
            <p:cNvSpPr/>
            <p:nvPr/>
          </p:nvSpPr>
          <p:spPr>
            <a:xfrm>
              <a:off x="0" y="3654938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1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69" name="Google Shape;1269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3" y="1316503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22"/>
            <p:cNvSpPr/>
            <p:nvPr/>
          </p:nvSpPr>
          <p:spPr>
            <a:xfrm>
              <a:off x="17385644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17465841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82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26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73" name="Google Shape;1273;p22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274" name="Google Shape;1274;p22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18153033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77" name="Google Shape;1277;p22"/>
          <p:cNvGrpSpPr/>
          <p:nvPr/>
        </p:nvGrpSpPr>
        <p:grpSpPr>
          <a:xfrm>
            <a:off x="18639344" y="8912900"/>
            <a:ext cx="616201" cy="539205"/>
            <a:chOff x="18639344" y="8912900"/>
            <a:chExt cx="616201" cy="539205"/>
          </a:xfrm>
        </p:grpSpPr>
        <p:sp>
          <p:nvSpPr>
            <p:cNvPr id="1278" name="Google Shape;1278;p22"/>
            <p:cNvSpPr/>
            <p:nvPr/>
          </p:nvSpPr>
          <p:spPr>
            <a:xfrm>
              <a:off x="18639344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18690395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18941482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18892319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19046966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83" name="Google Shape;1283;p22"/>
          <p:cNvGrpSpPr/>
          <p:nvPr/>
        </p:nvGrpSpPr>
        <p:grpSpPr>
          <a:xfrm>
            <a:off x="3613680" y="931550"/>
            <a:ext cx="298393" cy="469956"/>
            <a:chOff x="3613680" y="931550"/>
            <a:chExt cx="298393" cy="469956"/>
          </a:xfrm>
        </p:grpSpPr>
        <p:pic>
          <p:nvPicPr>
            <p:cNvPr id="1284" name="Google Shape;1284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5" name="Google Shape;1285;p22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87" name="Google Shape;1287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8" name="Google Shape;1288;p22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781967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90" name="Google Shape;1290;p22"/>
          <p:cNvGrpSpPr/>
          <p:nvPr/>
        </p:nvGrpSpPr>
        <p:grpSpPr>
          <a:xfrm>
            <a:off x="762838" y="3979387"/>
            <a:ext cx="640626" cy="680794"/>
            <a:chOff x="762838" y="3979387"/>
            <a:chExt cx="640626" cy="680794"/>
          </a:xfrm>
        </p:grpSpPr>
        <p:sp>
          <p:nvSpPr>
            <p:cNvPr id="1291" name="Google Shape;1291;p22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87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946772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95" name="Google Shape;1295;p22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296" name="Google Shape;1296;p22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299" name="Google Shape;129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15325" y="2532540"/>
            <a:ext cx="13823554" cy="65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84684" y="4807392"/>
            <a:ext cx="9850228" cy="185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95155" y="7656311"/>
            <a:ext cx="9545682" cy="158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77944" y="4806136"/>
            <a:ext cx="5738045" cy="129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77944" y="7717042"/>
            <a:ext cx="5738045" cy="13088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22"/>
          <p:cNvSpPr/>
          <p:nvPr/>
        </p:nvSpPr>
        <p:spPr>
          <a:xfrm>
            <a:off x="2188415" y="7036434"/>
            <a:ext cx="16031210" cy="94615"/>
          </a:xfrm>
          <a:custGeom>
            <a:rect b="b" l="l" r="r" t="t"/>
            <a:pathLst>
              <a:path extrusionOk="0" h="94615" w="16031210">
                <a:moveTo>
                  <a:pt x="16030925" y="0"/>
                </a:moveTo>
                <a:lnTo>
                  <a:pt x="0" y="0"/>
                </a:lnTo>
                <a:lnTo>
                  <a:pt x="0" y="94237"/>
                </a:lnTo>
                <a:lnTo>
                  <a:pt x="16030925" y="94237"/>
                </a:lnTo>
                <a:lnTo>
                  <a:pt x="160309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23"/>
          <p:cNvGrpSpPr/>
          <p:nvPr/>
        </p:nvGrpSpPr>
        <p:grpSpPr>
          <a:xfrm>
            <a:off x="-3605" y="0"/>
            <a:ext cx="20107704" cy="5079326"/>
            <a:chOff x="-3605" y="0"/>
            <a:chExt cx="20107704" cy="5079326"/>
          </a:xfrm>
        </p:grpSpPr>
        <p:pic>
          <p:nvPicPr>
            <p:cNvPr id="1310" name="Google Shape;131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9" y="0"/>
              <a:ext cx="19736829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5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2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5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23"/>
            <p:cNvSpPr/>
            <p:nvPr/>
          </p:nvSpPr>
          <p:spPr>
            <a:xfrm>
              <a:off x="0" y="3654938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1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16" name="Google Shape;1316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8" y="1316503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4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8" name="Google Shape;1318;p23"/>
            <p:cNvSpPr/>
            <p:nvPr/>
          </p:nvSpPr>
          <p:spPr>
            <a:xfrm>
              <a:off x="17385644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17465853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86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799"/>
                  </a:lnTo>
                  <a:lnTo>
                    <a:pt x="7175" y="98386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18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87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33"/>
                  </a:lnTo>
                  <a:lnTo>
                    <a:pt x="80619" y="171742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59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71"/>
                  </a:lnTo>
                  <a:lnTo>
                    <a:pt x="103124" y="132397"/>
                  </a:lnTo>
                  <a:lnTo>
                    <a:pt x="113614" y="131787"/>
                  </a:lnTo>
                  <a:lnTo>
                    <a:pt x="147739" y="102933"/>
                  </a:lnTo>
                  <a:lnTo>
                    <a:pt x="149199" y="93459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20" name="Google Shape;1320;p23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321" name="Google Shape;1321;p23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8153038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24" name="Google Shape;1324;p23"/>
          <p:cNvGrpSpPr/>
          <p:nvPr/>
        </p:nvGrpSpPr>
        <p:grpSpPr>
          <a:xfrm>
            <a:off x="18639349" y="8912900"/>
            <a:ext cx="616190" cy="539205"/>
            <a:chOff x="18639349" y="8912900"/>
            <a:chExt cx="616190" cy="539205"/>
          </a:xfrm>
        </p:grpSpPr>
        <p:sp>
          <p:nvSpPr>
            <p:cNvPr id="1325" name="Google Shape;1325;p23"/>
            <p:cNvSpPr/>
            <p:nvPr/>
          </p:nvSpPr>
          <p:spPr>
            <a:xfrm>
              <a:off x="18639349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8941487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8892318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30" name="Google Shape;1330;p23"/>
          <p:cNvGrpSpPr/>
          <p:nvPr/>
        </p:nvGrpSpPr>
        <p:grpSpPr>
          <a:xfrm>
            <a:off x="3613675" y="931550"/>
            <a:ext cx="298398" cy="469956"/>
            <a:chOff x="3613675" y="931550"/>
            <a:chExt cx="298398" cy="469956"/>
          </a:xfrm>
        </p:grpSpPr>
        <p:pic>
          <p:nvPicPr>
            <p:cNvPr id="1331" name="Google Shape;1331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2" name="Google Shape;1332;p23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34" name="Google Shape;1334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5" name="Google Shape;1335;p23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3781957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37" name="Google Shape;1337;p23"/>
          <p:cNvGrpSpPr/>
          <p:nvPr/>
        </p:nvGrpSpPr>
        <p:grpSpPr>
          <a:xfrm>
            <a:off x="762838" y="3979387"/>
            <a:ext cx="640626" cy="680794"/>
            <a:chOff x="762838" y="3979387"/>
            <a:chExt cx="640626" cy="680794"/>
          </a:xfrm>
        </p:grpSpPr>
        <p:sp>
          <p:nvSpPr>
            <p:cNvPr id="1338" name="Google Shape;1338;p23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87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946772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42" name="Google Shape;1342;p23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343" name="Google Shape;1343;p23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346" name="Google Shape;1346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64459" y="2760910"/>
            <a:ext cx="10316595" cy="6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13059" y="7572543"/>
            <a:ext cx="9378393" cy="10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27078" y="5162146"/>
            <a:ext cx="10439472" cy="17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24"/>
          <p:cNvGrpSpPr/>
          <p:nvPr/>
        </p:nvGrpSpPr>
        <p:grpSpPr>
          <a:xfrm>
            <a:off x="-3606" y="0"/>
            <a:ext cx="20107705" cy="5079327"/>
            <a:chOff x="-3606" y="0"/>
            <a:chExt cx="20107705" cy="5079327"/>
          </a:xfrm>
        </p:grpSpPr>
        <p:pic>
          <p:nvPicPr>
            <p:cNvPr id="1354" name="Google Shape;135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3" y="0"/>
              <a:ext cx="19736835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4" cy="485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1" y="10472"/>
              <a:ext cx="7596092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9" name="Google Shape;1359;p24"/>
            <p:cNvSpPr/>
            <p:nvPr/>
          </p:nvSpPr>
          <p:spPr>
            <a:xfrm>
              <a:off x="0" y="3654938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1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60" name="Google Shape;1360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3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3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2" name="Google Shape;1362;p24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17465854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86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799"/>
                  </a:lnTo>
                  <a:lnTo>
                    <a:pt x="7175" y="98386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18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87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33"/>
                  </a:lnTo>
                  <a:lnTo>
                    <a:pt x="80619" y="171742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59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71"/>
                  </a:lnTo>
                  <a:lnTo>
                    <a:pt x="103124" y="132397"/>
                  </a:lnTo>
                  <a:lnTo>
                    <a:pt x="113614" y="131787"/>
                  </a:lnTo>
                  <a:lnTo>
                    <a:pt x="147739" y="102933"/>
                  </a:lnTo>
                  <a:lnTo>
                    <a:pt x="149199" y="93459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64" name="Google Shape;1364;p24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365" name="Google Shape;1365;p24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18153038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68" name="Google Shape;1368;p24"/>
          <p:cNvGrpSpPr/>
          <p:nvPr/>
        </p:nvGrpSpPr>
        <p:grpSpPr>
          <a:xfrm>
            <a:off x="18639349" y="8912900"/>
            <a:ext cx="616190" cy="539205"/>
            <a:chOff x="18639349" y="8912900"/>
            <a:chExt cx="616190" cy="539205"/>
          </a:xfrm>
        </p:grpSpPr>
        <p:sp>
          <p:nvSpPr>
            <p:cNvPr id="1369" name="Google Shape;1369;p24"/>
            <p:cNvSpPr/>
            <p:nvPr/>
          </p:nvSpPr>
          <p:spPr>
            <a:xfrm>
              <a:off x="18639349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18941487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18892318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74" name="Google Shape;1374;p24"/>
          <p:cNvGrpSpPr/>
          <p:nvPr/>
        </p:nvGrpSpPr>
        <p:grpSpPr>
          <a:xfrm>
            <a:off x="3613675" y="931550"/>
            <a:ext cx="298398" cy="469956"/>
            <a:chOff x="3613675" y="931550"/>
            <a:chExt cx="298398" cy="469956"/>
          </a:xfrm>
        </p:grpSpPr>
        <p:pic>
          <p:nvPicPr>
            <p:cNvPr id="1375" name="Google Shape;1375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6" name="Google Shape;1376;p24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78" name="Google Shape;1378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1379;p24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3781957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81" name="Google Shape;1381;p24"/>
          <p:cNvGrpSpPr/>
          <p:nvPr/>
        </p:nvGrpSpPr>
        <p:grpSpPr>
          <a:xfrm>
            <a:off x="762838" y="3979387"/>
            <a:ext cx="640639" cy="680794"/>
            <a:chOff x="762838" y="3979387"/>
            <a:chExt cx="640639" cy="680794"/>
          </a:xfrm>
        </p:grpSpPr>
        <p:sp>
          <p:nvSpPr>
            <p:cNvPr id="1382" name="Google Shape;1382;p24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86" name="Google Shape;1386;p24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387" name="Google Shape;1387;p24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90" name="Google Shape;1390;p24"/>
          <p:cNvSpPr/>
          <p:nvPr/>
        </p:nvSpPr>
        <p:spPr>
          <a:xfrm>
            <a:off x="5995314" y="2869389"/>
            <a:ext cx="8754745" cy="655955"/>
          </a:xfrm>
          <a:custGeom>
            <a:rect b="b" l="l" r="r" t="t"/>
            <a:pathLst>
              <a:path extrusionOk="0" h="655954" w="8754744">
                <a:moveTo>
                  <a:pt x="161984" y="461923"/>
                </a:moveTo>
                <a:lnTo>
                  <a:pt x="0" y="461923"/>
                </a:lnTo>
                <a:lnTo>
                  <a:pt x="2781" y="491516"/>
                </a:lnTo>
                <a:lnTo>
                  <a:pt x="19691" y="544027"/>
                </a:lnTo>
                <a:lnTo>
                  <a:pt x="51621" y="587416"/>
                </a:lnTo>
                <a:lnTo>
                  <a:pt x="95232" y="620347"/>
                </a:lnTo>
                <a:lnTo>
                  <a:pt x="149079" y="642542"/>
                </a:lnTo>
                <a:lnTo>
                  <a:pt x="210490" y="653667"/>
                </a:lnTo>
                <a:lnTo>
                  <a:pt x="243866" y="655058"/>
                </a:lnTo>
                <a:lnTo>
                  <a:pt x="277854" y="653445"/>
                </a:lnTo>
                <a:lnTo>
                  <a:pt x="338821" y="640540"/>
                </a:lnTo>
                <a:lnTo>
                  <a:pt x="390053" y="615229"/>
                </a:lnTo>
                <a:lnTo>
                  <a:pt x="429214" y="580518"/>
                </a:lnTo>
                <a:lnTo>
                  <a:pt x="456193" y="537408"/>
                </a:lnTo>
                <a:lnTo>
                  <a:pt x="457755" y="533125"/>
                </a:lnTo>
                <a:lnTo>
                  <a:pt x="239416" y="533125"/>
                </a:lnTo>
                <a:lnTo>
                  <a:pt x="223730" y="532012"/>
                </a:lnTo>
                <a:lnTo>
                  <a:pt x="186015" y="515324"/>
                </a:lnTo>
                <a:lnTo>
                  <a:pt x="164821" y="478277"/>
                </a:lnTo>
                <a:lnTo>
                  <a:pt x="161984" y="461923"/>
                </a:lnTo>
                <a:close/>
              </a:path>
              <a:path extrusionOk="0" h="655954" w="8754744">
                <a:moveTo>
                  <a:pt x="229626" y="15130"/>
                </a:moveTo>
                <a:lnTo>
                  <a:pt x="181287" y="18245"/>
                </a:lnTo>
                <a:lnTo>
                  <a:pt x="137731" y="27590"/>
                </a:lnTo>
                <a:lnTo>
                  <a:pt x="98959" y="43166"/>
                </a:lnTo>
                <a:lnTo>
                  <a:pt x="64971" y="64971"/>
                </a:lnTo>
                <a:lnTo>
                  <a:pt x="37325" y="91839"/>
                </a:lnTo>
                <a:lnTo>
                  <a:pt x="5729" y="159926"/>
                </a:lnTo>
                <a:lnTo>
                  <a:pt x="1780" y="201145"/>
                </a:lnTo>
                <a:lnTo>
                  <a:pt x="3504" y="229125"/>
                </a:lnTo>
                <a:lnTo>
                  <a:pt x="17299" y="276742"/>
                </a:lnTo>
                <a:lnTo>
                  <a:pt x="43833" y="313511"/>
                </a:lnTo>
                <a:lnTo>
                  <a:pt x="76764" y="341102"/>
                </a:lnTo>
                <a:lnTo>
                  <a:pt x="115758" y="360905"/>
                </a:lnTo>
                <a:lnTo>
                  <a:pt x="165155" y="379595"/>
                </a:lnTo>
                <a:lnTo>
                  <a:pt x="213717" y="395004"/>
                </a:lnTo>
                <a:lnTo>
                  <a:pt x="230961" y="400733"/>
                </a:lnTo>
                <a:lnTo>
                  <a:pt x="269177" y="416420"/>
                </a:lnTo>
                <a:lnTo>
                  <a:pt x="303387" y="444178"/>
                </a:lnTo>
                <a:lnTo>
                  <a:pt x="312398" y="474383"/>
                </a:lnTo>
                <a:lnTo>
                  <a:pt x="311175" y="487455"/>
                </a:lnTo>
                <a:lnTo>
                  <a:pt x="282138" y="524614"/>
                </a:lnTo>
                <a:lnTo>
                  <a:pt x="239416" y="533125"/>
                </a:lnTo>
                <a:lnTo>
                  <a:pt x="457755" y="533125"/>
                </a:lnTo>
                <a:lnTo>
                  <a:pt x="464815" y="513767"/>
                </a:lnTo>
                <a:lnTo>
                  <a:pt x="469988" y="488902"/>
                </a:lnTo>
                <a:lnTo>
                  <a:pt x="471680" y="463313"/>
                </a:lnTo>
                <a:lnTo>
                  <a:pt x="471656" y="461923"/>
                </a:lnTo>
                <a:lnTo>
                  <a:pt x="464815" y="411859"/>
                </a:lnTo>
                <a:lnTo>
                  <a:pt x="444122" y="371140"/>
                </a:lnTo>
                <a:lnTo>
                  <a:pt x="413861" y="339767"/>
                </a:lnTo>
                <a:lnTo>
                  <a:pt x="378260" y="316849"/>
                </a:lnTo>
                <a:lnTo>
                  <a:pt x="335094" y="297713"/>
                </a:lnTo>
                <a:lnTo>
                  <a:pt x="280357" y="277687"/>
                </a:lnTo>
                <a:lnTo>
                  <a:pt x="252099" y="268064"/>
                </a:lnTo>
                <a:lnTo>
                  <a:pt x="227846" y="258774"/>
                </a:lnTo>
                <a:lnTo>
                  <a:pt x="191355" y="241196"/>
                </a:lnTo>
                <a:lnTo>
                  <a:pt x="164654" y="208321"/>
                </a:lnTo>
                <a:lnTo>
                  <a:pt x="162874" y="194025"/>
                </a:lnTo>
                <a:lnTo>
                  <a:pt x="163931" y="181064"/>
                </a:lnTo>
                <a:lnTo>
                  <a:pt x="188907" y="145574"/>
                </a:lnTo>
                <a:lnTo>
                  <a:pt x="224286" y="137063"/>
                </a:lnTo>
                <a:lnTo>
                  <a:pt x="449381" y="137063"/>
                </a:lnTo>
                <a:lnTo>
                  <a:pt x="444567" y="123713"/>
                </a:lnTo>
                <a:lnTo>
                  <a:pt x="396061" y="64971"/>
                </a:lnTo>
                <a:lnTo>
                  <a:pt x="361962" y="43166"/>
                </a:lnTo>
                <a:lnTo>
                  <a:pt x="322856" y="27590"/>
                </a:lnTo>
                <a:lnTo>
                  <a:pt x="278744" y="18245"/>
                </a:lnTo>
                <a:lnTo>
                  <a:pt x="229626" y="15130"/>
                </a:lnTo>
                <a:close/>
              </a:path>
              <a:path extrusionOk="0" h="655954" w="8754744">
                <a:moveTo>
                  <a:pt x="449381" y="137063"/>
                </a:moveTo>
                <a:lnTo>
                  <a:pt x="224286" y="137063"/>
                </a:lnTo>
                <a:lnTo>
                  <a:pt x="239583" y="138176"/>
                </a:lnTo>
                <a:lnTo>
                  <a:pt x="253434" y="141514"/>
                </a:lnTo>
                <a:lnTo>
                  <a:pt x="285864" y="164154"/>
                </a:lnTo>
                <a:lnTo>
                  <a:pt x="299048" y="202035"/>
                </a:lnTo>
                <a:lnTo>
                  <a:pt x="463703" y="202035"/>
                </a:lnTo>
                <a:lnTo>
                  <a:pt x="457806" y="160427"/>
                </a:lnTo>
                <a:lnTo>
                  <a:pt x="449381" y="137063"/>
                </a:lnTo>
                <a:close/>
              </a:path>
              <a:path extrusionOk="0" h="655954" w="8754744">
                <a:moveTo>
                  <a:pt x="875993" y="145964"/>
                </a:moveTo>
                <a:lnTo>
                  <a:pt x="723799" y="145964"/>
                </a:lnTo>
                <a:lnTo>
                  <a:pt x="723799" y="648828"/>
                </a:lnTo>
                <a:lnTo>
                  <a:pt x="875993" y="648828"/>
                </a:lnTo>
                <a:lnTo>
                  <a:pt x="875993" y="145964"/>
                </a:lnTo>
                <a:close/>
              </a:path>
              <a:path extrusionOk="0" h="655954" w="8754744">
                <a:moveTo>
                  <a:pt x="1041538" y="24030"/>
                </a:moveTo>
                <a:lnTo>
                  <a:pt x="558254" y="24030"/>
                </a:lnTo>
                <a:lnTo>
                  <a:pt x="558254" y="145964"/>
                </a:lnTo>
                <a:lnTo>
                  <a:pt x="1041538" y="145964"/>
                </a:lnTo>
                <a:lnTo>
                  <a:pt x="1041538" y="24030"/>
                </a:lnTo>
                <a:close/>
              </a:path>
              <a:path extrusionOk="0" h="655954" w="8754744">
                <a:moveTo>
                  <a:pt x="1527331" y="24030"/>
                </a:moveTo>
                <a:lnTo>
                  <a:pt x="1144621" y="24030"/>
                </a:lnTo>
                <a:lnTo>
                  <a:pt x="1144621" y="648828"/>
                </a:lnTo>
                <a:lnTo>
                  <a:pt x="1527331" y="648828"/>
                </a:lnTo>
                <a:lnTo>
                  <a:pt x="1527331" y="526894"/>
                </a:lnTo>
                <a:lnTo>
                  <a:pt x="1296815" y="526894"/>
                </a:lnTo>
                <a:lnTo>
                  <a:pt x="1296815" y="389831"/>
                </a:lnTo>
                <a:lnTo>
                  <a:pt x="1500631" y="389831"/>
                </a:lnTo>
                <a:lnTo>
                  <a:pt x="1500631" y="272347"/>
                </a:lnTo>
                <a:lnTo>
                  <a:pt x="1296815" y="272347"/>
                </a:lnTo>
                <a:lnTo>
                  <a:pt x="1296815" y="145964"/>
                </a:lnTo>
                <a:lnTo>
                  <a:pt x="1527331" y="145964"/>
                </a:lnTo>
                <a:lnTo>
                  <a:pt x="1527331" y="24030"/>
                </a:lnTo>
                <a:close/>
              </a:path>
              <a:path extrusionOk="0" h="655954" w="8754744">
                <a:moveTo>
                  <a:pt x="1899376" y="24030"/>
                </a:moveTo>
                <a:lnTo>
                  <a:pt x="1652839" y="24030"/>
                </a:lnTo>
                <a:lnTo>
                  <a:pt x="1652839" y="648828"/>
                </a:lnTo>
                <a:lnTo>
                  <a:pt x="1805033" y="648828"/>
                </a:lnTo>
                <a:lnTo>
                  <a:pt x="1805033" y="424542"/>
                </a:lnTo>
                <a:lnTo>
                  <a:pt x="1899376" y="424542"/>
                </a:lnTo>
                <a:lnTo>
                  <a:pt x="1969688" y="417644"/>
                </a:lnTo>
                <a:lnTo>
                  <a:pt x="2027540" y="396951"/>
                </a:lnTo>
                <a:lnTo>
                  <a:pt x="2072486" y="365132"/>
                </a:lnTo>
                <a:lnTo>
                  <a:pt x="2104082" y="324859"/>
                </a:lnTo>
                <a:lnTo>
                  <a:pt x="2114098" y="303498"/>
                </a:lnTo>
                <a:lnTo>
                  <a:pt x="1805033" y="303498"/>
                </a:lnTo>
                <a:lnTo>
                  <a:pt x="1805033" y="146854"/>
                </a:lnTo>
                <a:lnTo>
                  <a:pt x="2115214" y="146854"/>
                </a:lnTo>
                <a:lnTo>
                  <a:pt x="2114484" y="144573"/>
                </a:lnTo>
                <a:lnTo>
                  <a:pt x="2088673" y="99571"/>
                </a:lnTo>
                <a:lnTo>
                  <a:pt x="2049957" y="63970"/>
                </a:lnTo>
                <a:lnTo>
                  <a:pt x="1998503" y="38549"/>
                </a:lnTo>
                <a:lnTo>
                  <a:pt x="1935311" y="25643"/>
                </a:lnTo>
                <a:lnTo>
                  <a:pt x="1899376" y="24030"/>
                </a:lnTo>
                <a:close/>
              </a:path>
              <a:path extrusionOk="0" h="655954" w="8754744">
                <a:moveTo>
                  <a:pt x="2115214" y="146854"/>
                </a:moveTo>
                <a:lnTo>
                  <a:pt x="1887806" y="146854"/>
                </a:lnTo>
                <a:lnTo>
                  <a:pt x="1908221" y="148133"/>
                </a:lnTo>
                <a:lnTo>
                  <a:pt x="1925854" y="151971"/>
                </a:lnTo>
                <a:lnTo>
                  <a:pt x="1962123" y="178616"/>
                </a:lnTo>
                <a:lnTo>
                  <a:pt x="1974138" y="225176"/>
                </a:lnTo>
                <a:lnTo>
                  <a:pt x="1972803" y="242810"/>
                </a:lnTo>
                <a:lnTo>
                  <a:pt x="1952778" y="283028"/>
                </a:lnTo>
                <a:lnTo>
                  <a:pt x="1908221" y="302219"/>
                </a:lnTo>
                <a:lnTo>
                  <a:pt x="1887806" y="303498"/>
                </a:lnTo>
                <a:lnTo>
                  <a:pt x="2114098" y="303498"/>
                </a:lnTo>
                <a:lnTo>
                  <a:pt x="2114985" y="301607"/>
                </a:lnTo>
                <a:lnTo>
                  <a:pt x="2122772" y="277242"/>
                </a:lnTo>
                <a:lnTo>
                  <a:pt x="2127445" y="251765"/>
                </a:lnTo>
                <a:lnTo>
                  <a:pt x="2129002" y="225176"/>
                </a:lnTo>
                <a:lnTo>
                  <a:pt x="2127389" y="196639"/>
                </a:lnTo>
                <a:lnTo>
                  <a:pt x="2122550" y="169772"/>
                </a:lnTo>
                <a:lnTo>
                  <a:pt x="2115214" y="146854"/>
                </a:lnTo>
                <a:close/>
              </a:path>
              <a:path extrusionOk="0" h="655954" w="8754744">
                <a:moveTo>
                  <a:pt x="2849867" y="0"/>
                </a:moveTo>
                <a:lnTo>
                  <a:pt x="2419985" y="0"/>
                </a:lnTo>
                <a:lnTo>
                  <a:pt x="2419985" y="129943"/>
                </a:lnTo>
                <a:lnTo>
                  <a:pt x="2696783" y="129943"/>
                </a:lnTo>
                <a:lnTo>
                  <a:pt x="2470717" y="648828"/>
                </a:lnTo>
                <a:lnTo>
                  <a:pt x="2626471" y="648828"/>
                </a:lnTo>
                <a:lnTo>
                  <a:pt x="2849867" y="113033"/>
                </a:lnTo>
                <a:lnTo>
                  <a:pt x="2849867" y="0"/>
                </a:lnTo>
                <a:close/>
              </a:path>
              <a:path extrusionOk="0" h="655954" w="8754744">
                <a:moveTo>
                  <a:pt x="3024451" y="490403"/>
                </a:moveTo>
                <a:lnTo>
                  <a:pt x="2972385" y="503921"/>
                </a:lnTo>
                <a:lnTo>
                  <a:pt x="2939899" y="541357"/>
                </a:lnTo>
                <a:lnTo>
                  <a:pt x="2933669" y="574066"/>
                </a:lnTo>
                <a:lnTo>
                  <a:pt x="2935226" y="590754"/>
                </a:lnTo>
                <a:lnTo>
                  <a:pt x="2958589" y="632808"/>
                </a:lnTo>
                <a:lnTo>
                  <a:pt x="3005316" y="654502"/>
                </a:lnTo>
                <a:lnTo>
                  <a:pt x="3024451" y="655948"/>
                </a:lnTo>
                <a:lnTo>
                  <a:pt x="3043142" y="654502"/>
                </a:lnTo>
                <a:lnTo>
                  <a:pt x="3088533" y="632808"/>
                </a:lnTo>
                <a:lnTo>
                  <a:pt x="3112731" y="590754"/>
                </a:lnTo>
                <a:lnTo>
                  <a:pt x="3114344" y="574066"/>
                </a:lnTo>
                <a:lnTo>
                  <a:pt x="3112731" y="556988"/>
                </a:lnTo>
                <a:lnTo>
                  <a:pt x="3088533" y="514434"/>
                </a:lnTo>
                <a:lnTo>
                  <a:pt x="3043142" y="491905"/>
                </a:lnTo>
                <a:lnTo>
                  <a:pt x="3024451" y="490403"/>
                </a:lnTo>
                <a:close/>
              </a:path>
              <a:path extrusionOk="0" h="655954" w="8754744">
                <a:moveTo>
                  <a:pt x="3024451" y="128163"/>
                </a:moveTo>
                <a:lnTo>
                  <a:pt x="2972385" y="141680"/>
                </a:lnTo>
                <a:lnTo>
                  <a:pt x="2939899" y="179117"/>
                </a:lnTo>
                <a:lnTo>
                  <a:pt x="2933669" y="211826"/>
                </a:lnTo>
                <a:lnTo>
                  <a:pt x="2935226" y="228514"/>
                </a:lnTo>
                <a:lnTo>
                  <a:pt x="2958589" y="270567"/>
                </a:lnTo>
                <a:lnTo>
                  <a:pt x="3005316" y="292262"/>
                </a:lnTo>
                <a:lnTo>
                  <a:pt x="3024451" y="293708"/>
                </a:lnTo>
                <a:lnTo>
                  <a:pt x="3043142" y="292262"/>
                </a:lnTo>
                <a:lnTo>
                  <a:pt x="3088533" y="270567"/>
                </a:lnTo>
                <a:lnTo>
                  <a:pt x="3112731" y="228514"/>
                </a:lnTo>
                <a:lnTo>
                  <a:pt x="3114344" y="211826"/>
                </a:lnTo>
                <a:lnTo>
                  <a:pt x="3112731" y="194748"/>
                </a:lnTo>
                <a:lnTo>
                  <a:pt x="3088533" y="152194"/>
                </a:lnTo>
                <a:lnTo>
                  <a:pt x="3043142" y="129665"/>
                </a:lnTo>
                <a:lnTo>
                  <a:pt x="3024451" y="128163"/>
                </a:lnTo>
                <a:close/>
              </a:path>
              <a:path extrusionOk="0" h="655954" w="8754744">
                <a:moveTo>
                  <a:pt x="3600381" y="24030"/>
                </a:moveTo>
                <a:lnTo>
                  <a:pt x="3448187" y="24030"/>
                </a:lnTo>
                <a:lnTo>
                  <a:pt x="3448187" y="648828"/>
                </a:lnTo>
                <a:lnTo>
                  <a:pt x="3799747" y="648828"/>
                </a:lnTo>
                <a:lnTo>
                  <a:pt x="3799747" y="531345"/>
                </a:lnTo>
                <a:lnTo>
                  <a:pt x="3600381" y="531345"/>
                </a:lnTo>
                <a:lnTo>
                  <a:pt x="3600381" y="24030"/>
                </a:lnTo>
                <a:close/>
              </a:path>
              <a:path extrusionOk="0" h="655954" w="8754744">
                <a:moveTo>
                  <a:pt x="4281751" y="24030"/>
                </a:moveTo>
                <a:lnTo>
                  <a:pt x="3899040" y="24030"/>
                </a:lnTo>
                <a:lnTo>
                  <a:pt x="3899040" y="648828"/>
                </a:lnTo>
                <a:lnTo>
                  <a:pt x="4281751" y="648828"/>
                </a:lnTo>
                <a:lnTo>
                  <a:pt x="4281751" y="526894"/>
                </a:lnTo>
                <a:lnTo>
                  <a:pt x="4051235" y="526894"/>
                </a:lnTo>
                <a:lnTo>
                  <a:pt x="4051235" y="389831"/>
                </a:lnTo>
                <a:lnTo>
                  <a:pt x="4255050" y="389831"/>
                </a:lnTo>
                <a:lnTo>
                  <a:pt x="4255050" y="272347"/>
                </a:lnTo>
                <a:lnTo>
                  <a:pt x="4051235" y="272347"/>
                </a:lnTo>
                <a:lnTo>
                  <a:pt x="4051235" y="145964"/>
                </a:lnTo>
                <a:lnTo>
                  <a:pt x="4281751" y="145964"/>
                </a:lnTo>
                <a:lnTo>
                  <a:pt x="4281751" y="24030"/>
                </a:lnTo>
                <a:close/>
              </a:path>
              <a:path extrusionOk="0" h="655954" w="8754744">
                <a:moveTo>
                  <a:pt x="4691177" y="145964"/>
                </a:moveTo>
                <a:lnTo>
                  <a:pt x="4538982" y="145964"/>
                </a:lnTo>
                <a:lnTo>
                  <a:pt x="4538982" y="648828"/>
                </a:lnTo>
                <a:lnTo>
                  <a:pt x="4691177" y="648828"/>
                </a:lnTo>
                <a:lnTo>
                  <a:pt x="4691177" y="145964"/>
                </a:lnTo>
                <a:close/>
              </a:path>
              <a:path extrusionOk="0" h="655954" w="8754744">
                <a:moveTo>
                  <a:pt x="4856721" y="24030"/>
                </a:moveTo>
                <a:lnTo>
                  <a:pt x="4373438" y="24030"/>
                </a:lnTo>
                <a:lnTo>
                  <a:pt x="4373438" y="145964"/>
                </a:lnTo>
                <a:lnTo>
                  <a:pt x="4856721" y="145964"/>
                </a:lnTo>
                <a:lnTo>
                  <a:pt x="4856721" y="24030"/>
                </a:lnTo>
                <a:close/>
              </a:path>
              <a:path extrusionOk="0" h="655954" w="8754744">
                <a:moveTo>
                  <a:pt x="5150269" y="24030"/>
                </a:moveTo>
                <a:lnTo>
                  <a:pt x="4994515" y="24030"/>
                </a:lnTo>
                <a:lnTo>
                  <a:pt x="4948234" y="262557"/>
                </a:lnTo>
                <a:lnTo>
                  <a:pt x="5050587" y="262557"/>
                </a:lnTo>
                <a:lnTo>
                  <a:pt x="5150269" y="24030"/>
                </a:lnTo>
                <a:close/>
              </a:path>
              <a:path extrusionOk="0" h="655954" w="8754744">
                <a:moveTo>
                  <a:pt x="5410561" y="461923"/>
                </a:moveTo>
                <a:lnTo>
                  <a:pt x="5248576" y="461923"/>
                </a:lnTo>
                <a:lnTo>
                  <a:pt x="5251357" y="491516"/>
                </a:lnTo>
                <a:lnTo>
                  <a:pt x="5268267" y="544027"/>
                </a:lnTo>
                <a:lnTo>
                  <a:pt x="5300197" y="587416"/>
                </a:lnTo>
                <a:lnTo>
                  <a:pt x="5343808" y="620347"/>
                </a:lnTo>
                <a:lnTo>
                  <a:pt x="5397655" y="642542"/>
                </a:lnTo>
                <a:lnTo>
                  <a:pt x="5459067" y="653667"/>
                </a:lnTo>
                <a:lnTo>
                  <a:pt x="5492443" y="655058"/>
                </a:lnTo>
                <a:lnTo>
                  <a:pt x="5526430" y="653445"/>
                </a:lnTo>
                <a:lnTo>
                  <a:pt x="5587397" y="640540"/>
                </a:lnTo>
                <a:lnTo>
                  <a:pt x="5638629" y="615229"/>
                </a:lnTo>
                <a:lnTo>
                  <a:pt x="5677791" y="580518"/>
                </a:lnTo>
                <a:lnTo>
                  <a:pt x="5704770" y="537408"/>
                </a:lnTo>
                <a:lnTo>
                  <a:pt x="5706332" y="533125"/>
                </a:lnTo>
                <a:lnTo>
                  <a:pt x="5487993" y="533125"/>
                </a:lnTo>
                <a:lnTo>
                  <a:pt x="5472306" y="532012"/>
                </a:lnTo>
                <a:lnTo>
                  <a:pt x="5434591" y="515324"/>
                </a:lnTo>
                <a:lnTo>
                  <a:pt x="5413397" y="478277"/>
                </a:lnTo>
                <a:lnTo>
                  <a:pt x="5410561" y="461923"/>
                </a:lnTo>
                <a:close/>
              </a:path>
              <a:path extrusionOk="0" h="655954" w="8754744">
                <a:moveTo>
                  <a:pt x="5478203" y="15130"/>
                </a:moveTo>
                <a:lnTo>
                  <a:pt x="5429863" y="18245"/>
                </a:lnTo>
                <a:lnTo>
                  <a:pt x="5386307" y="27590"/>
                </a:lnTo>
                <a:lnTo>
                  <a:pt x="5347536" y="43166"/>
                </a:lnTo>
                <a:lnTo>
                  <a:pt x="5313548" y="64971"/>
                </a:lnTo>
                <a:lnTo>
                  <a:pt x="5285901" y="91839"/>
                </a:lnTo>
                <a:lnTo>
                  <a:pt x="5254305" y="159926"/>
                </a:lnTo>
                <a:lnTo>
                  <a:pt x="5250356" y="201145"/>
                </a:lnTo>
                <a:lnTo>
                  <a:pt x="5252080" y="229125"/>
                </a:lnTo>
                <a:lnTo>
                  <a:pt x="5265876" y="276742"/>
                </a:lnTo>
                <a:lnTo>
                  <a:pt x="5292410" y="313511"/>
                </a:lnTo>
                <a:lnTo>
                  <a:pt x="5325341" y="341102"/>
                </a:lnTo>
                <a:lnTo>
                  <a:pt x="5364335" y="360905"/>
                </a:lnTo>
                <a:lnTo>
                  <a:pt x="5413731" y="379595"/>
                </a:lnTo>
                <a:lnTo>
                  <a:pt x="5462293" y="395004"/>
                </a:lnTo>
                <a:lnTo>
                  <a:pt x="5479537" y="400733"/>
                </a:lnTo>
                <a:lnTo>
                  <a:pt x="5517753" y="416420"/>
                </a:lnTo>
                <a:lnTo>
                  <a:pt x="5551963" y="444178"/>
                </a:lnTo>
                <a:lnTo>
                  <a:pt x="5560975" y="474383"/>
                </a:lnTo>
                <a:lnTo>
                  <a:pt x="5559751" y="487455"/>
                </a:lnTo>
                <a:lnTo>
                  <a:pt x="5530714" y="524614"/>
                </a:lnTo>
                <a:lnTo>
                  <a:pt x="5487993" y="533125"/>
                </a:lnTo>
                <a:lnTo>
                  <a:pt x="5706332" y="533125"/>
                </a:lnTo>
                <a:lnTo>
                  <a:pt x="5713392" y="513767"/>
                </a:lnTo>
                <a:lnTo>
                  <a:pt x="5718565" y="488902"/>
                </a:lnTo>
                <a:lnTo>
                  <a:pt x="5720256" y="463313"/>
                </a:lnTo>
                <a:lnTo>
                  <a:pt x="5720232" y="461923"/>
                </a:lnTo>
                <a:lnTo>
                  <a:pt x="5713392" y="411859"/>
                </a:lnTo>
                <a:lnTo>
                  <a:pt x="5692699" y="371140"/>
                </a:lnTo>
                <a:lnTo>
                  <a:pt x="5662438" y="339767"/>
                </a:lnTo>
                <a:lnTo>
                  <a:pt x="5626836" y="316849"/>
                </a:lnTo>
                <a:lnTo>
                  <a:pt x="5583670" y="297713"/>
                </a:lnTo>
                <a:lnTo>
                  <a:pt x="5528934" y="277687"/>
                </a:lnTo>
                <a:lnTo>
                  <a:pt x="5500675" y="268064"/>
                </a:lnTo>
                <a:lnTo>
                  <a:pt x="5476422" y="258774"/>
                </a:lnTo>
                <a:lnTo>
                  <a:pt x="5439931" y="241196"/>
                </a:lnTo>
                <a:lnTo>
                  <a:pt x="5413231" y="208321"/>
                </a:lnTo>
                <a:lnTo>
                  <a:pt x="5411451" y="194025"/>
                </a:lnTo>
                <a:lnTo>
                  <a:pt x="5412508" y="181064"/>
                </a:lnTo>
                <a:lnTo>
                  <a:pt x="5437484" y="145574"/>
                </a:lnTo>
                <a:lnTo>
                  <a:pt x="5472862" y="137063"/>
                </a:lnTo>
                <a:lnTo>
                  <a:pt x="5697958" y="137063"/>
                </a:lnTo>
                <a:lnTo>
                  <a:pt x="5693144" y="123713"/>
                </a:lnTo>
                <a:lnTo>
                  <a:pt x="5644637" y="64971"/>
                </a:lnTo>
                <a:lnTo>
                  <a:pt x="5610538" y="43166"/>
                </a:lnTo>
                <a:lnTo>
                  <a:pt x="5571433" y="27590"/>
                </a:lnTo>
                <a:lnTo>
                  <a:pt x="5527321" y="18245"/>
                </a:lnTo>
                <a:lnTo>
                  <a:pt x="5478203" y="15130"/>
                </a:lnTo>
                <a:close/>
              </a:path>
              <a:path extrusionOk="0" h="655954" w="8754744">
                <a:moveTo>
                  <a:pt x="5697958" y="137063"/>
                </a:moveTo>
                <a:lnTo>
                  <a:pt x="5472862" y="137063"/>
                </a:lnTo>
                <a:lnTo>
                  <a:pt x="5488160" y="138176"/>
                </a:lnTo>
                <a:lnTo>
                  <a:pt x="5502011" y="141514"/>
                </a:lnTo>
                <a:lnTo>
                  <a:pt x="5534441" y="164154"/>
                </a:lnTo>
                <a:lnTo>
                  <a:pt x="5547624" y="202035"/>
                </a:lnTo>
                <a:lnTo>
                  <a:pt x="5712279" y="202035"/>
                </a:lnTo>
                <a:lnTo>
                  <a:pt x="5706383" y="160427"/>
                </a:lnTo>
                <a:lnTo>
                  <a:pt x="5697958" y="137063"/>
                </a:lnTo>
                <a:close/>
              </a:path>
              <a:path extrusionOk="0" h="655954" w="8754744">
                <a:moveTo>
                  <a:pt x="6302498" y="24030"/>
                </a:moveTo>
                <a:lnTo>
                  <a:pt x="6055961" y="24030"/>
                </a:lnTo>
                <a:lnTo>
                  <a:pt x="6055961" y="648828"/>
                </a:lnTo>
                <a:lnTo>
                  <a:pt x="6208155" y="648828"/>
                </a:lnTo>
                <a:lnTo>
                  <a:pt x="6208155" y="424542"/>
                </a:lnTo>
                <a:lnTo>
                  <a:pt x="6302498" y="424542"/>
                </a:lnTo>
                <a:lnTo>
                  <a:pt x="6372810" y="417644"/>
                </a:lnTo>
                <a:lnTo>
                  <a:pt x="6430661" y="396951"/>
                </a:lnTo>
                <a:lnTo>
                  <a:pt x="6475608" y="365132"/>
                </a:lnTo>
                <a:lnTo>
                  <a:pt x="6507204" y="324859"/>
                </a:lnTo>
                <a:lnTo>
                  <a:pt x="6517220" y="303498"/>
                </a:lnTo>
                <a:lnTo>
                  <a:pt x="6208155" y="303498"/>
                </a:lnTo>
                <a:lnTo>
                  <a:pt x="6208155" y="146854"/>
                </a:lnTo>
                <a:lnTo>
                  <a:pt x="6518336" y="146854"/>
                </a:lnTo>
                <a:lnTo>
                  <a:pt x="6517606" y="144573"/>
                </a:lnTo>
                <a:lnTo>
                  <a:pt x="6491795" y="99571"/>
                </a:lnTo>
                <a:lnTo>
                  <a:pt x="6453079" y="63970"/>
                </a:lnTo>
                <a:lnTo>
                  <a:pt x="6401625" y="38549"/>
                </a:lnTo>
                <a:lnTo>
                  <a:pt x="6338433" y="25643"/>
                </a:lnTo>
                <a:lnTo>
                  <a:pt x="6302498" y="24030"/>
                </a:lnTo>
                <a:close/>
              </a:path>
              <a:path extrusionOk="0" h="655954" w="8754744">
                <a:moveTo>
                  <a:pt x="6518336" y="146854"/>
                </a:moveTo>
                <a:lnTo>
                  <a:pt x="6290928" y="146854"/>
                </a:lnTo>
                <a:lnTo>
                  <a:pt x="6311343" y="148133"/>
                </a:lnTo>
                <a:lnTo>
                  <a:pt x="6328976" y="151971"/>
                </a:lnTo>
                <a:lnTo>
                  <a:pt x="6365245" y="178616"/>
                </a:lnTo>
                <a:lnTo>
                  <a:pt x="6377260" y="225176"/>
                </a:lnTo>
                <a:lnTo>
                  <a:pt x="6375925" y="242810"/>
                </a:lnTo>
                <a:lnTo>
                  <a:pt x="6355899" y="283028"/>
                </a:lnTo>
                <a:lnTo>
                  <a:pt x="6311343" y="302219"/>
                </a:lnTo>
                <a:lnTo>
                  <a:pt x="6290928" y="303498"/>
                </a:lnTo>
                <a:lnTo>
                  <a:pt x="6517220" y="303498"/>
                </a:lnTo>
                <a:lnTo>
                  <a:pt x="6518106" y="301607"/>
                </a:lnTo>
                <a:lnTo>
                  <a:pt x="6525894" y="277242"/>
                </a:lnTo>
                <a:lnTo>
                  <a:pt x="6530567" y="251765"/>
                </a:lnTo>
                <a:lnTo>
                  <a:pt x="6532124" y="225176"/>
                </a:lnTo>
                <a:lnTo>
                  <a:pt x="6530511" y="196639"/>
                </a:lnTo>
                <a:lnTo>
                  <a:pt x="6525672" y="169772"/>
                </a:lnTo>
                <a:lnTo>
                  <a:pt x="6518336" y="146854"/>
                </a:lnTo>
                <a:close/>
              </a:path>
              <a:path extrusionOk="0" h="655954" w="8754744">
                <a:moveTo>
                  <a:pt x="6787582" y="24030"/>
                </a:moveTo>
                <a:lnTo>
                  <a:pt x="6635388" y="24030"/>
                </a:lnTo>
                <a:lnTo>
                  <a:pt x="6635435" y="397841"/>
                </a:lnTo>
                <a:lnTo>
                  <a:pt x="6637502" y="437224"/>
                </a:lnTo>
                <a:lnTo>
                  <a:pt x="6654412" y="508426"/>
                </a:lnTo>
                <a:lnTo>
                  <a:pt x="6687621" y="566501"/>
                </a:lnTo>
                <a:lnTo>
                  <a:pt x="6733458" y="610112"/>
                </a:lnTo>
                <a:lnTo>
                  <a:pt x="6791198" y="639038"/>
                </a:lnTo>
                <a:lnTo>
                  <a:pt x="6857505" y="653278"/>
                </a:lnTo>
                <a:lnTo>
                  <a:pt x="6893495" y="655058"/>
                </a:lnTo>
                <a:lnTo>
                  <a:pt x="6929541" y="653222"/>
                </a:lnTo>
                <a:lnTo>
                  <a:pt x="6996293" y="638537"/>
                </a:lnTo>
                <a:lnTo>
                  <a:pt x="7055702" y="609222"/>
                </a:lnTo>
                <a:lnTo>
                  <a:pt x="7103764" y="565611"/>
                </a:lnTo>
                <a:lnTo>
                  <a:pt x="7135378" y="514434"/>
                </a:lnTo>
                <a:lnTo>
                  <a:pt x="6896165" y="514434"/>
                </a:lnTo>
                <a:lnTo>
                  <a:pt x="6871078" y="512543"/>
                </a:lnTo>
                <a:lnTo>
                  <a:pt x="6830582" y="497412"/>
                </a:lnTo>
                <a:lnTo>
                  <a:pt x="6803102" y="467430"/>
                </a:lnTo>
                <a:lnTo>
                  <a:pt x="6789307" y="424263"/>
                </a:lnTo>
                <a:lnTo>
                  <a:pt x="6787582" y="397841"/>
                </a:lnTo>
                <a:lnTo>
                  <a:pt x="6787582" y="24030"/>
                </a:lnTo>
                <a:close/>
              </a:path>
              <a:path extrusionOk="0" h="655954" w="8754744">
                <a:moveTo>
                  <a:pt x="7158723" y="24030"/>
                </a:moveTo>
                <a:lnTo>
                  <a:pt x="7006529" y="24030"/>
                </a:lnTo>
                <a:lnTo>
                  <a:pt x="7006529" y="397841"/>
                </a:lnTo>
                <a:lnTo>
                  <a:pt x="7004749" y="424263"/>
                </a:lnTo>
                <a:lnTo>
                  <a:pt x="6990508" y="467430"/>
                </a:lnTo>
                <a:lnTo>
                  <a:pt x="6962250" y="497412"/>
                </a:lnTo>
                <a:lnTo>
                  <a:pt x="6921309" y="512543"/>
                </a:lnTo>
                <a:lnTo>
                  <a:pt x="6896165" y="514434"/>
                </a:lnTo>
                <a:lnTo>
                  <a:pt x="7135378" y="514434"/>
                </a:lnTo>
                <a:lnTo>
                  <a:pt x="7138698" y="507926"/>
                </a:lnTo>
                <a:lnTo>
                  <a:pt x="7149823" y="474160"/>
                </a:lnTo>
                <a:lnTo>
                  <a:pt x="7156498" y="437169"/>
                </a:lnTo>
                <a:lnTo>
                  <a:pt x="7158674" y="397841"/>
                </a:lnTo>
                <a:lnTo>
                  <a:pt x="7158723" y="24030"/>
                </a:lnTo>
                <a:close/>
              </a:path>
              <a:path extrusionOk="0" h="655954" w="8754744">
                <a:moveTo>
                  <a:pt x="7436480" y="461923"/>
                </a:moveTo>
                <a:lnTo>
                  <a:pt x="7274496" y="461923"/>
                </a:lnTo>
                <a:lnTo>
                  <a:pt x="7277277" y="491516"/>
                </a:lnTo>
                <a:lnTo>
                  <a:pt x="7294187" y="544027"/>
                </a:lnTo>
                <a:lnTo>
                  <a:pt x="7326117" y="587416"/>
                </a:lnTo>
                <a:lnTo>
                  <a:pt x="7369728" y="620347"/>
                </a:lnTo>
                <a:lnTo>
                  <a:pt x="7423575" y="642542"/>
                </a:lnTo>
                <a:lnTo>
                  <a:pt x="7484986" y="653667"/>
                </a:lnTo>
                <a:lnTo>
                  <a:pt x="7518362" y="655058"/>
                </a:lnTo>
                <a:lnTo>
                  <a:pt x="7552350" y="653445"/>
                </a:lnTo>
                <a:lnTo>
                  <a:pt x="7613317" y="640540"/>
                </a:lnTo>
                <a:lnTo>
                  <a:pt x="7664549" y="615229"/>
                </a:lnTo>
                <a:lnTo>
                  <a:pt x="7703710" y="580518"/>
                </a:lnTo>
                <a:lnTo>
                  <a:pt x="7730689" y="537408"/>
                </a:lnTo>
                <a:lnTo>
                  <a:pt x="7732251" y="533125"/>
                </a:lnTo>
                <a:lnTo>
                  <a:pt x="7513912" y="533125"/>
                </a:lnTo>
                <a:lnTo>
                  <a:pt x="7498226" y="532012"/>
                </a:lnTo>
                <a:lnTo>
                  <a:pt x="7460511" y="515324"/>
                </a:lnTo>
                <a:lnTo>
                  <a:pt x="7439317" y="478277"/>
                </a:lnTo>
                <a:lnTo>
                  <a:pt x="7436480" y="461923"/>
                </a:lnTo>
                <a:close/>
              </a:path>
              <a:path extrusionOk="0" h="655954" w="8754744">
                <a:moveTo>
                  <a:pt x="7504122" y="15130"/>
                </a:moveTo>
                <a:lnTo>
                  <a:pt x="7455783" y="18245"/>
                </a:lnTo>
                <a:lnTo>
                  <a:pt x="7412227" y="27590"/>
                </a:lnTo>
                <a:lnTo>
                  <a:pt x="7373455" y="43166"/>
                </a:lnTo>
                <a:lnTo>
                  <a:pt x="7339468" y="64971"/>
                </a:lnTo>
                <a:lnTo>
                  <a:pt x="7311821" y="91839"/>
                </a:lnTo>
                <a:lnTo>
                  <a:pt x="7280225" y="159926"/>
                </a:lnTo>
                <a:lnTo>
                  <a:pt x="7276276" y="201145"/>
                </a:lnTo>
                <a:lnTo>
                  <a:pt x="7278000" y="229125"/>
                </a:lnTo>
                <a:lnTo>
                  <a:pt x="7291796" y="276742"/>
                </a:lnTo>
                <a:lnTo>
                  <a:pt x="7318329" y="313511"/>
                </a:lnTo>
                <a:lnTo>
                  <a:pt x="7351260" y="341102"/>
                </a:lnTo>
                <a:lnTo>
                  <a:pt x="7390254" y="360905"/>
                </a:lnTo>
                <a:lnTo>
                  <a:pt x="7439651" y="379595"/>
                </a:lnTo>
                <a:lnTo>
                  <a:pt x="7488213" y="395004"/>
                </a:lnTo>
                <a:lnTo>
                  <a:pt x="7505457" y="400733"/>
                </a:lnTo>
                <a:lnTo>
                  <a:pt x="7543673" y="416420"/>
                </a:lnTo>
                <a:lnTo>
                  <a:pt x="7577883" y="444178"/>
                </a:lnTo>
                <a:lnTo>
                  <a:pt x="7586895" y="474383"/>
                </a:lnTo>
                <a:lnTo>
                  <a:pt x="7585671" y="487455"/>
                </a:lnTo>
                <a:lnTo>
                  <a:pt x="7556633" y="524614"/>
                </a:lnTo>
                <a:lnTo>
                  <a:pt x="7513912" y="533125"/>
                </a:lnTo>
                <a:lnTo>
                  <a:pt x="7732251" y="533125"/>
                </a:lnTo>
                <a:lnTo>
                  <a:pt x="7739311" y="513767"/>
                </a:lnTo>
                <a:lnTo>
                  <a:pt x="7744485" y="488902"/>
                </a:lnTo>
                <a:lnTo>
                  <a:pt x="7746176" y="463313"/>
                </a:lnTo>
                <a:lnTo>
                  <a:pt x="7746152" y="461923"/>
                </a:lnTo>
                <a:lnTo>
                  <a:pt x="7739311" y="411859"/>
                </a:lnTo>
                <a:lnTo>
                  <a:pt x="7718618" y="371140"/>
                </a:lnTo>
                <a:lnTo>
                  <a:pt x="7688357" y="339767"/>
                </a:lnTo>
                <a:lnTo>
                  <a:pt x="7652756" y="316849"/>
                </a:lnTo>
                <a:lnTo>
                  <a:pt x="7609590" y="297713"/>
                </a:lnTo>
                <a:lnTo>
                  <a:pt x="7554854" y="277687"/>
                </a:lnTo>
                <a:lnTo>
                  <a:pt x="7526596" y="268064"/>
                </a:lnTo>
                <a:lnTo>
                  <a:pt x="7502342" y="258774"/>
                </a:lnTo>
                <a:lnTo>
                  <a:pt x="7465851" y="241196"/>
                </a:lnTo>
                <a:lnTo>
                  <a:pt x="7439150" y="208321"/>
                </a:lnTo>
                <a:lnTo>
                  <a:pt x="7437370" y="194025"/>
                </a:lnTo>
                <a:lnTo>
                  <a:pt x="7438427" y="181064"/>
                </a:lnTo>
                <a:lnTo>
                  <a:pt x="7463403" y="145574"/>
                </a:lnTo>
                <a:lnTo>
                  <a:pt x="7498782" y="137063"/>
                </a:lnTo>
                <a:lnTo>
                  <a:pt x="7723877" y="137063"/>
                </a:lnTo>
                <a:lnTo>
                  <a:pt x="7719063" y="123713"/>
                </a:lnTo>
                <a:lnTo>
                  <a:pt x="7670557" y="64971"/>
                </a:lnTo>
                <a:lnTo>
                  <a:pt x="7636458" y="43166"/>
                </a:lnTo>
                <a:lnTo>
                  <a:pt x="7597352" y="27590"/>
                </a:lnTo>
                <a:lnTo>
                  <a:pt x="7553240" y="18245"/>
                </a:lnTo>
                <a:lnTo>
                  <a:pt x="7504122" y="15130"/>
                </a:lnTo>
                <a:close/>
              </a:path>
              <a:path extrusionOk="0" h="655954" w="8754744">
                <a:moveTo>
                  <a:pt x="7723877" y="137063"/>
                </a:moveTo>
                <a:lnTo>
                  <a:pt x="7498782" y="137063"/>
                </a:lnTo>
                <a:lnTo>
                  <a:pt x="7514079" y="138176"/>
                </a:lnTo>
                <a:lnTo>
                  <a:pt x="7527930" y="141514"/>
                </a:lnTo>
                <a:lnTo>
                  <a:pt x="7560361" y="164154"/>
                </a:lnTo>
                <a:lnTo>
                  <a:pt x="7573544" y="202035"/>
                </a:lnTo>
                <a:lnTo>
                  <a:pt x="7738199" y="202035"/>
                </a:lnTo>
                <a:lnTo>
                  <a:pt x="7732302" y="160427"/>
                </a:lnTo>
                <a:lnTo>
                  <a:pt x="7723877" y="137063"/>
                </a:lnTo>
                <a:close/>
              </a:path>
              <a:path extrusionOk="0" h="655954" w="8754744">
                <a:moveTo>
                  <a:pt x="8018765" y="24030"/>
                </a:moveTo>
                <a:lnTo>
                  <a:pt x="7866571" y="24030"/>
                </a:lnTo>
                <a:lnTo>
                  <a:pt x="7866571" y="648828"/>
                </a:lnTo>
                <a:lnTo>
                  <a:pt x="8018765" y="648828"/>
                </a:lnTo>
                <a:lnTo>
                  <a:pt x="8018765" y="391611"/>
                </a:lnTo>
                <a:lnTo>
                  <a:pt x="8407706" y="391611"/>
                </a:lnTo>
                <a:lnTo>
                  <a:pt x="8407706" y="268787"/>
                </a:lnTo>
                <a:lnTo>
                  <a:pt x="8018765" y="268787"/>
                </a:lnTo>
                <a:lnTo>
                  <a:pt x="8018765" y="24030"/>
                </a:lnTo>
                <a:close/>
              </a:path>
              <a:path extrusionOk="0" h="655954" w="8754744">
                <a:moveTo>
                  <a:pt x="8407706" y="391611"/>
                </a:moveTo>
                <a:lnTo>
                  <a:pt x="8255512" y="391611"/>
                </a:lnTo>
                <a:lnTo>
                  <a:pt x="8255512" y="648828"/>
                </a:lnTo>
                <a:lnTo>
                  <a:pt x="8407706" y="648828"/>
                </a:lnTo>
                <a:lnTo>
                  <a:pt x="8407706" y="391611"/>
                </a:lnTo>
                <a:close/>
              </a:path>
              <a:path extrusionOk="0" h="655954" w="8754744">
                <a:moveTo>
                  <a:pt x="8407706" y="24030"/>
                </a:moveTo>
                <a:lnTo>
                  <a:pt x="8255512" y="24030"/>
                </a:lnTo>
                <a:lnTo>
                  <a:pt x="8255512" y="268787"/>
                </a:lnTo>
                <a:lnTo>
                  <a:pt x="8407706" y="268787"/>
                </a:lnTo>
                <a:lnTo>
                  <a:pt x="8407706" y="24030"/>
                </a:lnTo>
                <a:close/>
              </a:path>
              <a:path extrusionOk="0" h="655954" w="8754744">
                <a:moveTo>
                  <a:pt x="8744533" y="1780"/>
                </a:moveTo>
                <a:lnTo>
                  <a:pt x="8579878" y="1780"/>
                </a:lnTo>
                <a:lnTo>
                  <a:pt x="8597678" y="428102"/>
                </a:lnTo>
                <a:lnTo>
                  <a:pt x="8726732" y="428102"/>
                </a:lnTo>
                <a:lnTo>
                  <a:pt x="8744533" y="1780"/>
                </a:lnTo>
                <a:close/>
              </a:path>
              <a:path extrusionOk="0" h="655954" w="8754744">
                <a:moveTo>
                  <a:pt x="8664430" y="490403"/>
                </a:moveTo>
                <a:lnTo>
                  <a:pt x="8612364" y="503921"/>
                </a:lnTo>
                <a:lnTo>
                  <a:pt x="8579878" y="541357"/>
                </a:lnTo>
                <a:lnTo>
                  <a:pt x="8573648" y="574066"/>
                </a:lnTo>
                <a:lnTo>
                  <a:pt x="8575205" y="590754"/>
                </a:lnTo>
                <a:lnTo>
                  <a:pt x="8598569" y="632808"/>
                </a:lnTo>
                <a:lnTo>
                  <a:pt x="8645295" y="654502"/>
                </a:lnTo>
                <a:lnTo>
                  <a:pt x="8664430" y="655948"/>
                </a:lnTo>
                <a:lnTo>
                  <a:pt x="8683121" y="654502"/>
                </a:lnTo>
                <a:lnTo>
                  <a:pt x="8728512" y="632808"/>
                </a:lnTo>
                <a:lnTo>
                  <a:pt x="8752710" y="590754"/>
                </a:lnTo>
                <a:lnTo>
                  <a:pt x="8754323" y="574066"/>
                </a:lnTo>
                <a:lnTo>
                  <a:pt x="8752710" y="556988"/>
                </a:lnTo>
                <a:lnTo>
                  <a:pt x="8728512" y="514434"/>
                </a:lnTo>
                <a:lnTo>
                  <a:pt x="8683121" y="491905"/>
                </a:lnTo>
                <a:lnTo>
                  <a:pt x="8664430" y="49040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91" name="Google Shape;139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11945" y="5792493"/>
            <a:ext cx="10746483" cy="18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4065" y="5675219"/>
            <a:ext cx="3968465" cy="190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25"/>
          <p:cNvGrpSpPr/>
          <p:nvPr/>
        </p:nvGrpSpPr>
        <p:grpSpPr>
          <a:xfrm>
            <a:off x="-3606" y="0"/>
            <a:ext cx="20107705" cy="5079327"/>
            <a:chOff x="-3606" y="0"/>
            <a:chExt cx="20107705" cy="5079327"/>
          </a:xfrm>
        </p:grpSpPr>
        <p:pic>
          <p:nvPicPr>
            <p:cNvPr id="1398" name="Google Shape;139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3" y="0"/>
              <a:ext cx="19736835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4" cy="485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1" y="10472"/>
              <a:ext cx="7596092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25"/>
            <p:cNvSpPr/>
            <p:nvPr/>
          </p:nvSpPr>
          <p:spPr>
            <a:xfrm>
              <a:off x="0" y="3654938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1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04" name="Google Shape;1404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3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3" y="1162395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25"/>
            <p:cNvSpPr/>
            <p:nvPr/>
          </p:nvSpPr>
          <p:spPr>
            <a:xfrm>
              <a:off x="17385643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17465854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86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799"/>
                  </a:lnTo>
                  <a:lnTo>
                    <a:pt x="7175" y="98386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18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87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82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33"/>
                  </a:lnTo>
                  <a:lnTo>
                    <a:pt x="80619" y="171742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59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71"/>
                  </a:lnTo>
                  <a:lnTo>
                    <a:pt x="103124" y="132397"/>
                  </a:lnTo>
                  <a:lnTo>
                    <a:pt x="113614" y="131787"/>
                  </a:lnTo>
                  <a:lnTo>
                    <a:pt x="147739" y="102933"/>
                  </a:lnTo>
                  <a:lnTo>
                    <a:pt x="149199" y="93459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08" name="Google Shape;1408;p25"/>
          <p:cNvGrpSpPr/>
          <p:nvPr/>
        </p:nvGrpSpPr>
        <p:grpSpPr>
          <a:xfrm>
            <a:off x="18153031" y="9964347"/>
            <a:ext cx="585125" cy="520074"/>
            <a:chOff x="18153031" y="9964347"/>
            <a:chExt cx="585125" cy="520074"/>
          </a:xfrm>
        </p:grpSpPr>
        <p:sp>
          <p:nvSpPr>
            <p:cNvPr id="1409" name="Google Shape;1409;p25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18444151" y="9964350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8153038" y="9964347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2" name="Google Shape;1412;p25"/>
          <p:cNvGrpSpPr/>
          <p:nvPr/>
        </p:nvGrpSpPr>
        <p:grpSpPr>
          <a:xfrm>
            <a:off x="18639349" y="8912900"/>
            <a:ext cx="616190" cy="539205"/>
            <a:chOff x="18639349" y="8912900"/>
            <a:chExt cx="616190" cy="539205"/>
          </a:xfrm>
        </p:grpSpPr>
        <p:sp>
          <p:nvSpPr>
            <p:cNvPr id="1413" name="Google Shape;1413;p25"/>
            <p:cNvSpPr/>
            <p:nvPr/>
          </p:nvSpPr>
          <p:spPr>
            <a:xfrm>
              <a:off x="18639349" y="9023095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8941487" y="8912900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8892318" y="9139050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8" name="Google Shape;1418;p25"/>
          <p:cNvGrpSpPr/>
          <p:nvPr/>
        </p:nvGrpSpPr>
        <p:grpSpPr>
          <a:xfrm>
            <a:off x="3613675" y="931550"/>
            <a:ext cx="298398" cy="469956"/>
            <a:chOff x="3613675" y="931550"/>
            <a:chExt cx="298398" cy="469956"/>
          </a:xfrm>
        </p:grpSpPr>
        <p:pic>
          <p:nvPicPr>
            <p:cNvPr id="1419" name="Google Shape;1419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Google Shape;1420;p25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22" name="Google Shape;1422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50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3" name="Google Shape;1423;p25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3781957" y="935470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25" name="Google Shape;1425;p25"/>
          <p:cNvGrpSpPr/>
          <p:nvPr/>
        </p:nvGrpSpPr>
        <p:grpSpPr>
          <a:xfrm>
            <a:off x="762838" y="3979387"/>
            <a:ext cx="640639" cy="680794"/>
            <a:chOff x="762838" y="3979387"/>
            <a:chExt cx="640639" cy="680794"/>
          </a:xfrm>
        </p:grpSpPr>
        <p:sp>
          <p:nvSpPr>
            <p:cNvPr id="1426" name="Google Shape;1426;p25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30" name="Google Shape;1430;p25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431" name="Google Shape;1431;p25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34" name="Google Shape;1434;p25"/>
          <p:cNvSpPr/>
          <p:nvPr/>
        </p:nvSpPr>
        <p:spPr>
          <a:xfrm>
            <a:off x="5639304" y="2855148"/>
            <a:ext cx="9606915" cy="675640"/>
          </a:xfrm>
          <a:custGeom>
            <a:rect b="b" l="l" r="r" t="t"/>
            <a:pathLst>
              <a:path extrusionOk="0" h="675639" w="9606915">
                <a:moveTo>
                  <a:pt x="161984" y="476163"/>
                </a:moveTo>
                <a:lnTo>
                  <a:pt x="0" y="476163"/>
                </a:lnTo>
                <a:lnTo>
                  <a:pt x="2781" y="505756"/>
                </a:lnTo>
                <a:lnTo>
                  <a:pt x="19691" y="558268"/>
                </a:lnTo>
                <a:lnTo>
                  <a:pt x="51621" y="601657"/>
                </a:lnTo>
                <a:lnTo>
                  <a:pt x="95232" y="634588"/>
                </a:lnTo>
                <a:lnTo>
                  <a:pt x="149079" y="656783"/>
                </a:lnTo>
                <a:lnTo>
                  <a:pt x="210490" y="667908"/>
                </a:lnTo>
                <a:lnTo>
                  <a:pt x="243866" y="669299"/>
                </a:lnTo>
                <a:lnTo>
                  <a:pt x="277854" y="667685"/>
                </a:lnTo>
                <a:lnTo>
                  <a:pt x="338821" y="654780"/>
                </a:lnTo>
                <a:lnTo>
                  <a:pt x="390053" y="629470"/>
                </a:lnTo>
                <a:lnTo>
                  <a:pt x="429214" y="594759"/>
                </a:lnTo>
                <a:lnTo>
                  <a:pt x="456193" y="551648"/>
                </a:lnTo>
                <a:lnTo>
                  <a:pt x="457755" y="547365"/>
                </a:lnTo>
                <a:lnTo>
                  <a:pt x="239416" y="547365"/>
                </a:lnTo>
                <a:lnTo>
                  <a:pt x="223730" y="546253"/>
                </a:lnTo>
                <a:lnTo>
                  <a:pt x="186015" y="529565"/>
                </a:lnTo>
                <a:lnTo>
                  <a:pt x="164821" y="492517"/>
                </a:lnTo>
                <a:lnTo>
                  <a:pt x="161984" y="476163"/>
                </a:lnTo>
                <a:close/>
              </a:path>
              <a:path extrusionOk="0" h="675639" w="9606915">
                <a:moveTo>
                  <a:pt x="229626" y="29370"/>
                </a:moveTo>
                <a:lnTo>
                  <a:pt x="181287" y="32485"/>
                </a:lnTo>
                <a:lnTo>
                  <a:pt x="137731" y="41831"/>
                </a:lnTo>
                <a:lnTo>
                  <a:pt x="98959" y="57406"/>
                </a:lnTo>
                <a:lnTo>
                  <a:pt x="64971" y="79212"/>
                </a:lnTo>
                <a:lnTo>
                  <a:pt x="37325" y="106079"/>
                </a:lnTo>
                <a:lnTo>
                  <a:pt x="5729" y="174166"/>
                </a:lnTo>
                <a:lnTo>
                  <a:pt x="1780" y="215386"/>
                </a:lnTo>
                <a:lnTo>
                  <a:pt x="3504" y="243366"/>
                </a:lnTo>
                <a:lnTo>
                  <a:pt x="17299" y="290982"/>
                </a:lnTo>
                <a:lnTo>
                  <a:pt x="43833" y="327751"/>
                </a:lnTo>
                <a:lnTo>
                  <a:pt x="76764" y="355342"/>
                </a:lnTo>
                <a:lnTo>
                  <a:pt x="115758" y="375145"/>
                </a:lnTo>
                <a:lnTo>
                  <a:pt x="165155" y="393836"/>
                </a:lnTo>
                <a:lnTo>
                  <a:pt x="213717" y="409244"/>
                </a:lnTo>
                <a:lnTo>
                  <a:pt x="230961" y="414974"/>
                </a:lnTo>
                <a:lnTo>
                  <a:pt x="269177" y="430660"/>
                </a:lnTo>
                <a:lnTo>
                  <a:pt x="303387" y="458418"/>
                </a:lnTo>
                <a:lnTo>
                  <a:pt x="312398" y="488623"/>
                </a:lnTo>
                <a:lnTo>
                  <a:pt x="311175" y="501696"/>
                </a:lnTo>
                <a:lnTo>
                  <a:pt x="282138" y="538854"/>
                </a:lnTo>
                <a:lnTo>
                  <a:pt x="239416" y="547365"/>
                </a:lnTo>
                <a:lnTo>
                  <a:pt x="457755" y="547365"/>
                </a:lnTo>
                <a:lnTo>
                  <a:pt x="464815" y="528007"/>
                </a:lnTo>
                <a:lnTo>
                  <a:pt x="469988" y="503142"/>
                </a:lnTo>
                <a:lnTo>
                  <a:pt x="471680" y="477554"/>
                </a:lnTo>
                <a:lnTo>
                  <a:pt x="471656" y="476163"/>
                </a:lnTo>
                <a:lnTo>
                  <a:pt x="464815" y="426099"/>
                </a:lnTo>
                <a:lnTo>
                  <a:pt x="444122" y="385380"/>
                </a:lnTo>
                <a:lnTo>
                  <a:pt x="413861" y="354007"/>
                </a:lnTo>
                <a:lnTo>
                  <a:pt x="378260" y="331089"/>
                </a:lnTo>
                <a:lnTo>
                  <a:pt x="335094" y="311953"/>
                </a:lnTo>
                <a:lnTo>
                  <a:pt x="280357" y="291928"/>
                </a:lnTo>
                <a:lnTo>
                  <a:pt x="252099" y="282304"/>
                </a:lnTo>
                <a:lnTo>
                  <a:pt x="227846" y="273015"/>
                </a:lnTo>
                <a:lnTo>
                  <a:pt x="191355" y="255437"/>
                </a:lnTo>
                <a:lnTo>
                  <a:pt x="164654" y="222561"/>
                </a:lnTo>
                <a:lnTo>
                  <a:pt x="162874" y="208265"/>
                </a:lnTo>
                <a:lnTo>
                  <a:pt x="163931" y="195304"/>
                </a:lnTo>
                <a:lnTo>
                  <a:pt x="188907" y="159815"/>
                </a:lnTo>
                <a:lnTo>
                  <a:pt x="224286" y="151304"/>
                </a:lnTo>
                <a:lnTo>
                  <a:pt x="449381" y="151304"/>
                </a:lnTo>
                <a:lnTo>
                  <a:pt x="444567" y="137953"/>
                </a:lnTo>
                <a:lnTo>
                  <a:pt x="396061" y="79212"/>
                </a:lnTo>
                <a:lnTo>
                  <a:pt x="361962" y="57406"/>
                </a:lnTo>
                <a:lnTo>
                  <a:pt x="322856" y="41831"/>
                </a:lnTo>
                <a:lnTo>
                  <a:pt x="278744" y="32485"/>
                </a:lnTo>
                <a:lnTo>
                  <a:pt x="229626" y="29370"/>
                </a:lnTo>
                <a:close/>
              </a:path>
              <a:path extrusionOk="0" h="675639" w="9606915">
                <a:moveTo>
                  <a:pt x="449381" y="151304"/>
                </a:moveTo>
                <a:lnTo>
                  <a:pt x="224286" y="151304"/>
                </a:lnTo>
                <a:lnTo>
                  <a:pt x="239583" y="152416"/>
                </a:lnTo>
                <a:lnTo>
                  <a:pt x="253434" y="155754"/>
                </a:lnTo>
                <a:lnTo>
                  <a:pt x="285864" y="178394"/>
                </a:lnTo>
                <a:lnTo>
                  <a:pt x="299048" y="216276"/>
                </a:lnTo>
                <a:lnTo>
                  <a:pt x="463703" y="216276"/>
                </a:lnTo>
                <a:lnTo>
                  <a:pt x="457806" y="174667"/>
                </a:lnTo>
                <a:lnTo>
                  <a:pt x="449381" y="151304"/>
                </a:lnTo>
                <a:close/>
              </a:path>
              <a:path extrusionOk="0" h="675639" w="9606915">
                <a:moveTo>
                  <a:pt x="875993" y="160204"/>
                </a:moveTo>
                <a:lnTo>
                  <a:pt x="723799" y="160204"/>
                </a:lnTo>
                <a:lnTo>
                  <a:pt x="723799" y="663068"/>
                </a:lnTo>
                <a:lnTo>
                  <a:pt x="875993" y="663068"/>
                </a:lnTo>
                <a:lnTo>
                  <a:pt x="875993" y="160204"/>
                </a:lnTo>
                <a:close/>
              </a:path>
              <a:path extrusionOk="0" h="675639" w="9606915">
                <a:moveTo>
                  <a:pt x="1041538" y="38271"/>
                </a:moveTo>
                <a:lnTo>
                  <a:pt x="558254" y="38271"/>
                </a:lnTo>
                <a:lnTo>
                  <a:pt x="558254" y="160204"/>
                </a:lnTo>
                <a:lnTo>
                  <a:pt x="1041538" y="160204"/>
                </a:lnTo>
                <a:lnTo>
                  <a:pt x="1041538" y="38271"/>
                </a:lnTo>
                <a:close/>
              </a:path>
              <a:path extrusionOk="0" h="675639" w="9606915">
                <a:moveTo>
                  <a:pt x="1527331" y="38271"/>
                </a:moveTo>
                <a:lnTo>
                  <a:pt x="1144621" y="38271"/>
                </a:lnTo>
                <a:lnTo>
                  <a:pt x="1144621" y="663068"/>
                </a:lnTo>
                <a:lnTo>
                  <a:pt x="1527331" y="663068"/>
                </a:lnTo>
                <a:lnTo>
                  <a:pt x="1527331" y="541135"/>
                </a:lnTo>
                <a:lnTo>
                  <a:pt x="1296815" y="541135"/>
                </a:lnTo>
                <a:lnTo>
                  <a:pt x="1296815" y="404071"/>
                </a:lnTo>
                <a:lnTo>
                  <a:pt x="1500631" y="404071"/>
                </a:lnTo>
                <a:lnTo>
                  <a:pt x="1500631" y="286588"/>
                </a:lnTo>
                <a:lnTo>
                  <a:pt x="1296815" y="286588"/>
                </a:lnTo>
                <a:lnTo>
                  <a:pt x="1296815" y="160204"/>
                </a:lnTo>
                <a:lnTo>
                  <a:pt x="1527331" y="160204"/>
                </a:lnTo>
                <a:lnTo>
                  <a:pt x="1527331" y="38271"/>
                </a:lnTo>
                <a:close/>
              </a:path>
              <a:path extrusionOk="0" h="675639" w="9606915">
                <a:moveTo>
                  <a:pt x="1899376" y="38271"/>
                </a:moveTo>
                <a:lnTo>
                  <a:pt x="1652839" y="38271"/>
                </a:lnTo>
                <a:lnTo>
                  <a:pt x="1652839" y="663068"/>
                </a:lnTo>
                <a:lnTo>
                  <a:pt x="1805033" y="663068"/>
                </a:lnTo>
                <a:lnTo>
                  <a:pt x="1805033" y="438782"/>
                </a:lnTo>
                <a:lnTo>
                  <a:pt x="1899376" y="438782"/>
                </a:lnTo>
                <a:lnTo>
                  <a:pt x="1969688" y="431884"/>
                </a:lnTo>
                <a:lnTo>
                  <a:pt x="2027540" y="411191"/>
                </a:lnTo>
                <a:lnTo>
                  <a:pt x="2072486" y="379373"/>
                </a:lnTo>
                <a:lnTo>
                  <a:pt x="2104082" y="339099"/>
                </a:lnTo>
                <a:lnTo>
                  <a:pt x="2114098" y="317739"/>
                </a:lnTo>
                <a:lnTo>
                  <a:pt x="1805033" y="317739"/>
                </a:lnTo>
                <a:lnTo>
                  <a:pt x="1805033" y="161094"/>
                </a:lnTo>
                <a:lnTo>
                  <a:pt x="2115214" y="161094"/>
                </a:lnTo>
                <a:lnTo>
                  <a:pt x="2114484" y="158813"/>
                </a:lnTo>
                <a:lnTo>
                  <a:pt x="2088673" y="113811"/>
                </a:lnTo>
                <a:lnTo>
                  <a:pt x="2049957" y="78210"/>
                </a:lnTo>
                <a:lnTo>
                  <a:pt x="1998503" y="52789"/>
                </a:lnTo>
                <a:lnTo>
                  <a:pt x="1935311" y="39884"/>
                </a:lnTo>
                <a:lnTo>
                  <a:pt x="1899376" y="38271"/>
                </a:lnTo>
                <a:close/>
              </a:path>
              <a:path extrusionOk="0" h="675639" w="9606915">
                <a:moveTo>
                  <a:pt x="2115214" y="161094"/>
                </a:moveTo>
                <a:lnTo>
                  <a:pt x="1887806" y="161094"/>
                </a:lnTo>
                <a:lnTo>
                  <a:pt x="1908221" y="162374"/>
                </a:lnTo>
                <a:lnTo>
                  <a:pt x="1925854" y="166212"/>
                </a:lnTo>
                <a:lnTo>
                  <a:pt x="1962123" y="192857"/>
                </a:lnTo>
                <a:lnTo>
                  <a:pt x="1974138" y="239416"/>
                </a:lnTo>
                <a:lnTo>
                  <a:pt x="1972803" y="257050"/>
                </a:lnTo>
                <a:lnTo>
                  <a:pt x="1952778" y="297268"/>
                </a:lnTo>
                <a:lnTo>
                  <a:pt x="1908221" y="316459"/>
                </a:lnTo>
                <a:lnTo>
                  <a:pt x="1887806" y="317739"/>
                </a:lnTo>
                <a:lnTo>
                  <a:pt x="2114098" y="317739"/>
                </a:lnTo>
                <a:lnTo>
                  <a:pt x="2114985" y="315847"/>
                </a:lnTo>
                <a:lnTo>
                  <a:pt x="2122772" y="291483"/>
                </a:lnTo>
                <a:lnTo>
                  <a:pt x="2127445" y="266006"/>
                </a:lnTo>
                <a:lnTo>
                  <a:pt x="2129002" y="239416"/>
                </a:lnTo>
                <a:lnTo>
                  <a:pt x="2127389" y="210880"/>
                </a:lnTo>
                <a:lnTo>
                  <a:pt x="2122550" y="184012"/>
                </a:lnTo>
                <a:lnTo>
                  <a:pt x="2115214" y="161094"/>
                </a:lnTo>
                <a:close/>
              </a:path>
              <a:path extrusionOk="0" h="675639" w="9606915">
                <a:moveTo>
                  <a:pt x="2683433" y="0"/>
                </a:moveTo>
                <a:lnTo>
                  <a:pt x="2615346" y="6007"/>
                </a:lnTo>
                <a:lnTo>
                  <a:pt x="2558829" y="24030"/>
                </a:lnTo>
                <a:lnTo>
                  <a:pt x="2514550" y="51398"/>
                </a:lnTo>
                <a:lnTo>
                  <a:pt x="2483177" y="87222"/>
                </a:lnTo>
                <a:lnTo>
                  <a:pt x="2464486" y="128608"/>
                </a:lnTo>
                <a:lnTo>
                  <a:pt x="2458256" y="174444"/>
                </a:lnTo>
                <a:lnTo>
                  <a:pt x="2463485" y="218890"/>
                </a:lnTo>
                <a:lnTo>
                  <a:pt x="2479172" y="256994"/>
                </a:lnTo>
                <a:lnTo>
                  <a:pt x="2505316" y="288757"/>
                </a:lnTo>
                <a:lnTo>
                  <a:pt x="2541919" y="314178"/>
                </a:lnTo>
                <a:lnTo>
                  <a:pt x="2519668" y="326472"/>
                </a:lnTo>
                <a:lnTo>
                  <a:pt x="2483177" y="358068"/>
                </a:lnTo>
                <a:lnTo>
                  <a:pt x="2457644" y="398341"/>
                </a:lnTo>
                <a:lnTo>
                  <a:pt x="2444739" y="445958"/>
                </a:lnTo>
                <a:lnTo>
                  <a:pt x="2443126" y="472603"/>
                </a:lnTo>
                <a:lnTo>
                  <a:pt x="2445128" y="503142"/>
                </a:lnTo>
                <a:lnTo>
                  <a:pt x="2461149" y="557878"/>
                </a:lnTo>
                <a:lnTo>
                  <a:pt x="2492578" y="603437"/>
                </a:lnTo>
                <a:lnTo>
                  <a:pt x="2535744" y="638148"/>
                </a:lnTo>
                <a:lnTo>
                  <a:pt x="2589813" y="662011"/>
                </a:lnTo>
                <a:lnTo>
                  <a:pt x="2650780" y="674027"/>
                </a:lnTo>
                <a:lnTo>
                  <a:pt x="2683433" y="675529"/>
                </a:lnTo>
                <a:lnTo>
                  <a:pt x="2716030" y="674027"/>
                </a:lnTo>
                <a:lnTo>
                  <a:pt x="2776552" y="662011"/>
                </a:lnTo>
                <a:lnTo>
                  <a:pt x="2830621" y="638148"/>
                </a:lnTo>
                <a:lnTo>
                  <a:pt x="2874232" y="603437"/>
                </a:lnTo>
                <a:lnTo>
                  <a:pt x="2905716" y="557878"/>
                </a:lnTo>
                <a:lnTo>
                  <a:pt x="2908362" y="550925"/>
                </a:lnTo>
                <a:lnTo>
                  <a:pt x="2683433" y="550925"/>
                </a:lnTo>
                <a:lnTo>
                  <a:pt x="2663129" y="549423"/>
                </a:lnTo>
                <a:lnTo>
                  <a:pt x="2614901" y="526894"/>
                </a:lnTo>
                <a:lnTo>
                  <a:pt x="2591538" y="483339"/>
                </a:lnTo>
                <a:lnTo>
                  <a:pt x="2589980" y="465483"/>
                </a:lnTo>
                <a:lnTo>
                  <a:pt x="2591565" y="446903"/>
                </a:lnTo>
                <a:lnTo>
                  <a:pt x="2615791" y="403181"/>
                </a:lnTo>
                <a:lnTo>
                  <a:pt x="2663518" y="381487"/>
                </a:lnTo>
                <a:lnTo>
                  <a:pt x="2683433" y="380040"/>
                </a:lnTo>
                <a:lnTo>
                  <a:pt x="2898890" y="380040"/>
                </a:lnTo>
                <a:lnTo>
                  <a:pt x="2897929" y="378260"/>
                </a:lnTo>
                <a:lnTo>
                  <a:pt x="2883633" y="358902"/>
                </a:lnTo>
                <a:lnTo>
                  <a:pt x="2866555" y="341769"/>
                </a:lnTo>
                <a:lnTo>
                  <a:pt x="2846697" y="326861"/>
                </a:lnTo>
                <a:lnTo>
                  <a:pt x="2824057" y="314178"/>
                </a:lnTo>
                <a:lnTo>
                  <a:pt x="2842191" y="302997"/>
                </a:lnTo>
                <a:lnTo>
                  <a:pt x="2858323" y="289925"/>
                </a:lnTo>
                <a:lnTo>
                  <a:pt x="2872452" y="274962"/>
                </a:lnTo>
                <a:lnTo>
                  <a:pt x="2873692" y="273237"/>
                </a:lnTo>
                <a:lnTo>
                  <a:pt x="2683433" y="273237"/>
                </a:lnTo>
                <a:lnTo>
                  <a:pt x="2667301" y="272013"/>
                </a:lnTo>
                <a:lnTo>
                  <a:pt x="2628251" y="253657"/>
                </a:lnTo>
                <a:lnTo>
                  <a:pt x="2608225" y="214941"/>
                </a:lnTo>
                <a:lnTo>
                  <a:pt x="2606890" y="198475"/>
                </a:lnTo>
                <a:lnTo>
                  <a:pt x="2608170" y="181231"/>
                </a:lnTo>
                <a:lnTo>
                  <a:pt x="2627361" y="141514"/>
                </a:lnTo>
                <a:lnTo>
                  <a:pt x="2666912" y="122322"/>
                </a:lnTo>
                <a:lnTo>
                  <a:pt x="2683433" y="121043"/>
                </a:lnTo>
                <a:lnTo>
                  <a:pt x="2898716" y="121043"/>
                </a:lnTo>
                <a:lnTo>
                  <a:pt x="2893701" y="107359"/>
                </a:lnTo>
                <a:lnTo>
                  <a:pt x="2868725" y="68253"/>
                </a:lnTo>
                <a:lnTo>
                  <a:pt x="2830899" y="36657"/>
                </a:lnTo>
                <a:lnTo>
                  <a:pt x="2780724" y="13517"/>
                </a:lnTo>
                <a:lnTo>
                  <a:pt x="2718867" y="1501"/>
                </a:lnTo>
                <a:lnTo>
                  <a:pt x="2683433" y="0"/>
                </a:lnTo>
                <a:close/>
              </a:path>
              <a:path extrusionOk="0" h="675639" w="9606915">
                <a:moveTo>
                  <a:pt x="2898890" y="380040"/>
                </a:moveTo>
                <a:lnTo>
                  <a:pt x="2683433" y="380040"/>
                </a:lnTo>
                <a:lnTo>
                  <a:pt x="2702902" y="381487"/>
                </a:lnTo>
                <a:lnTo>
                  <a:pt x="2720369" y="385825"/>
                </a:lnTo>
                <a:lnTo>
                  <a:pt x="2760587" y="415753"/>
                </a:lnTo>
                <a:lnTo>
                  <a:pt x="2775105" y="465483"/>
                </a:lnTo>
                <a:lnTo>
                  <a:pt x="2773548" y="483339"/>
                </a:lnTo>
                <a:lnTo>
                  <a:pt x="2750185" y="526894"/>
                </a:lnTo>
                <a:lnTo>
                  <a:pt x="2703625" y="549423"/>
                </a:lnTo>
                <a:lnTo>
                  <a:pt x="2683433" y="550925"/>
                </a:lnTo>
                <a:lnTo>
                  <a:pt x="2908362" y="550925"/>
                </a:lnTo>
                <a:lnTo>
                  <a:pt x="2915729" y="531567"/>
                </a:lnTo>
                <a:lnTo>
                  <a:pt x="2921737" y="503142"/>
                </a:lnTo>
                <a:lnTo>
                  <a:pt x="2923739" y="472603"/>
                </a:lnTo>
                <a:lnTo>
                  <a:pt x="2922160" y="446903"/>
                </a:lnTo>
                <a:lnTo>
                  <a:pt x="2922049" y="445958"/>
                </a:lnTo>
                <a:lnTo>
                  <a:pt x="2917287" y="421872"/>
                </a:lnTo>
                <a:lnTo>
                  <a:pt x="2909221" y="399176"/>
                </a:lnTo>
                <a:lnTo>
                  <a:pt x="2898890" y="380040"/>
                </a:lnTo>
                <a:close/>
              </a:path>
              <a:path extrusionOk="0" h="675639" w="9606915">
                <a:moveTo>
                  <a:pt x="2898716" y="121043"/>
                </a:moveTo>
                <a:lnTo>
                  <a:pt x="2683433" y="121043"/>
                </a:lnTo>
                <a:lnTo>
                  <a:pt x="2699898" y="122322"/>
                </a:lnTo>
                <a:lnTo>
                  <a:pt x="2714584" y="126161"/>
                </a:lnTo>
                <a:lnTo>
                  <a:pt x="2747959" y="152361"/>
                </a:lnTo>
                <a:lnTo>
                  <a:pt x="2759975" y="197585"/>
                </a:lnTo>
                <a:lnTo>
                  <a:pt x="2758640" y="214051"/>
                </a:lnTo>
                <a:lnTo>
                  <a:pt x="2738614" y="252767"/>
                </a:lnTo>
                <a:lnTo>
                  <a:pt x="2699564" y="271958"/>
                </a:lnTo>
                <a:lnTo>
                  <a:pt x="2683433" y="273237"/>
                </a:lnTo>
                <a:lnTo>
                  <a:pt x="2873692" y="273237"/>
                </a:lnTo>
                <a:lnTo>
                  <a:pt x="2894702" y="239528"/>
                </a:lnTo>
                <a:lnTo>
                  <a:pt x="2906273" y="197696"/>
                </a:lnTo>
                <a:lnTo>
                  <a:pt x="2907719" y="174444"/>
                </a:lnTo>
                <a:lnTo>
                  <a:pt x="2906161" y="150970"/>
                </a:lnTo>
                <a:lnTo>
                  <a:pt x="2901489" y="128608"/>
                </a:lnTo>
                <a:lnTo>
                  <a:pt x="2898716" y="121043"/>
                </a:lnTo>
                <a:close/>
              </a:path>
              <a:path extrusionOk="0" h="675639" w="9606915">
                <a:moveTo>
                  <a:pt x="3125274" y="504644"/>
                </a:moveTo>
                <a:lnTo>
                  <a:pt x="3073208" y="518161"/>
                </a:lnTo>
                <a:lnTo>
                  <a:pt x="3040722" y="555598"/>
                </a:lnTo>
                <a:lnTo>
                  <a:pt x="3034492" y="588306"/>
                </a:lnTo>
                <a:lnTo>
                  <a:pt x="3036049" y="604994"/>
                </a:lnTo>
                <a:lnTo>
                  <a:pt x="3059413" y="647048"/>
                </a:lnTo>
                <a:lnTo>
                  <a:pt x="3106139" y="668742"/>
                </a:lnTo>
                <a:lnTo>
                  <a:pt x="3125274" y="670189"/>
                </a:lnTo>
                <a:lnTo>
                  <a:pt x="3143965" y="668742"/>
                </a:lnTo>
                <a:lnTo>
                  <a:pt x="3189356" y="647048"/>
                </a:lnTo>
                <a:lnTo>
                  <a:pt x="3213554" y="604994"/>
                </a:lnTo>
                <a:lnTo>
                  <a:pt x="3215167" y="588306"/>
                </a:lnTo>
                <a:lnTo>
                  <a:pt x="3213554" y="571229"/>
                </a:lnTo>
                <a:lnTo>
                  <a:pt x="3189356" y="528675"/>
                </a:lnTo>
                <a:lnTo>
                  <a:pt x="3143965" y="506146"/>
                </a:lnTo>
                <a:lnTo>
                  <a:pt x="3125274" y="504644"/>
                </a:lnTo>
                <a:close/>
              </a:path>
              <a:path extrusionOk="0" h="675639" w="9606915">
                <a:moveTo>
                  <a:pt x="3125274" y="142404"/>
                </a:moveTo>
                <a:lnTo>
                  <a:pt x="3073208" y="155921"/>
                </a:lnTo>
                <a:lnTo>
                  <a:pt x="3040722" y="193358"/>
                </a:lnTo>
                <a:lnTo>
                  <a:pt x="3034492" y="226066"/>
                </a:lnTo>
                <a:lnTo>
                  <a:pt x="3036049" y="242754"/>
                </a:lnTo>
                <a:lnTo>
                  <a:pt x="3059413" y="284808"/>
                </a:lnTo>
                <a:lnTo>
                  <a:pt x="3106139" y="306502"/>
                </a:lnTo>
                <a:lnTo>
                  <a:pt x="3125274" y="307948"/>
                </a:lnTo>
                <a:lnTo>
                  <a:pt x="3143965" y="306502"/>
                </a:lnTo>
                <a:lnTo>
                  <a:pt x="3189356" y="284808"/>
                </a:lnTo>
                <a:lnTo>
                  <a:pt x="3213554" y="242754"/>
                </a:lnTo>
                <a:lnTo>
                  <a:pt x="3215167" y="226066"/>
                </a:lnTo>
                <a:lnTo>
                  <a:pt x="3213554" y="208989"/>
                </a:lnTo>
                <a:lnTo>
                  <a:pt x="3189356" y="166434"/>
                </a:lnTo>
                <a:lnTo>
                  <a:pt x="3143965" y="143905"/>
                </a:lnTo>
                <a:lnTo>
                  <a:pt x="3125274" y="142404"/>
                </a:lnTo>
                <a:close/>
              </a:path>
              <a:path extrusionOk="0" h="675639" w="9606915">
                <a:moveTo>
                  <a:pt x="3701204" y="38271"/>
                </a:moveTo>
                <a:lnTo>
                  <a:pt x="3549010" y="38271"/>
                </a:lnTo>
                <a:lnTo>
                  <a:pt x="3549010" y="663068"/>
                </a:lnTo>
                <a:lnTo>
                  <a:pt x="3900570" y="663068"/>
                </a:lnTo>
                <a:lnTo>
                  <a:pt x="3900570" y="545585"/>
                </a:lnTo>
                <a:lnTo>
                  <a:pt x="3701204" y="545585"/>
                </a:lnTo>
                <a:lnTo>
                  <a:pt x="3701204" y="38271"/>
                </a:lnTo>
                <a:close/>
              </a:path>
              <a:path extrusionOk="0" h="675639" w="9606915">
                <a:moveTo>
                  <a:pt x="4382574" y="38271"/>
                </a:moveTo>
                <a:lnTo>
                  <a:pt x="3999863" y="38271"/>
                </a:lnTo>
                <a:lnTo>
                  <a:pt x="3999863" y="663068"/>
                </a:lnTo>
                <a:lnTo>
                  <a:pt x="4382574" y="663068"/>
                </a:lnTo>
                <a:lnTo>
                  <a:pt x="4382574" y="541135"/>
                </a:lnTo>
                <a:lnTo>
                  <a:pt x="4152058" y="541135"/>
                </a:lnTo>
                <a:lnTo>
                  <a:pt x="4152058" y="404071"/>
                </a:lnTo>
                <a:lnTo>
                  <a:pt x="4355874" y="404071"/>
                </a:lnTo>
                <a:lnTo>
                  <a:pt x="4355874" y="286588"/>
                </a:lnTo>
                <a:lnTo>
                  <a:pt x="4152058" y="286588"/>
                </a:lnTo>
                <a:lnTo>
                  <a:pt x="4152058" y="160204"/>
                </a:lnTo>
                <a:lnTo>
                  <a:pt x="4382574" y="160204"/>
                </a:lnTo>
                <a:lnTo>
                  <a:pt x="4382574" y="38271"/>
                </a:lnTo>
                <a:close/>
              </a:path>
              <a:path extrusionOk="0" h="675639" w="9606915">
                <a:moveTo>
                  <a:pt x="4792000" y="160204"/>
                </a:moveTo>
                <a:lnTo>
                  <a:pt x="4639806" y="160204"/>
                </a:lnTo>
                <a:lnTo>
                  <a:pt x="4639806" y="663068"/>
                </a:lnTo>
                <a:lnTo>
                  <a:pt x="4792000" y="663068"/>
                </a:lnTo>
                <a:lnTo>
                  <a:pt x="4792000" y="160204"/>
                </a:lnTo>
                <a:close/>
              </a:path>
              <a:path extrusionOk="0" h="675639" w="9606915">
                <a:moveTo>
                  <a:pt x="4957545" y="38271"/>
                </a:moveTo>
                <a:lnTo>
                  <a:pt x="4474261" y="38271"/>
                </a:lnTo>
                <a:lnTo>
                  <a:pt x="4474261" y="160204"/>
                </a:lnTo>
                <a:lnTo>
                  <a:pt x="4957545" y="160204"/>
                </a:lnTo>
                <a:lnTo>
                  <a:pt x="4957545" y="38271"/>
                </a:lnTo>
                <a:close/>
              </a:path>
              <a:path extrusionOk="0" h="675639" w="9606915">
                <a:moveTo>
                  <a:pt x="5251093" y="38271"/>
                </a:moveTo>
                <a:lnTo>
                  <a:pt x="5095338" y="38271"/>
                </a:lnTo>
                <a:lnTo>
                  <a:pt x="5049057" y="276797"/>
                </a:lnTo>
                <a:lnTo>
                  <a:pt x="5151410" y="276797"/>
                </a:lnTo>
                <a:lnTo>
                  <a:pt x="5251093" y="38271"/>
                </a:lnTo>
                <a:close/>
              </a:path>
              <a:path extrusionOk="0" h="675639" w="9606915">
                <a:moveTo>
                  <a:pt x="5511384" y="476163"/>
                </a:moveTo>
                <a:lnTo>
                  <a:pt x="5349399" y="476163"/>
                </a:lnTo>
                <a:lnTo>
                  <a:pt x="5352180" y="505756"/>
                </a:lnTo>
                <a:lnTo>
                  <a:pt x="5369091" y="558268"/>
                </a:lnTo>
                <a:lnTo>
                  <a:pt x="5401020" y="601657"/>
                </a:lnTo>
                <a:lnTo>
                  <a:pt x="5444631" y="634588"/>
                </a:lnTo>
                <a:lnTo>
                  <a:pt x="5498478" y="656783"/>
                </a:lnTo>
                <a:lnTo>
                  <a:pt x="5559890" y="667908"/>
                </a:lnTo>
                <a:lnTo>
                  <a:pt x="5593266" y="669299"/>
                </a:lnTo>
                <a:lnTo>
                  <a:pt x="5627254" y="667685"/>
                </a:lnTo>
                <a:lnTo>
                  <a:pt x="5688220" y="654780"/>
                </a:lnTo>
                <a:lnTo>
                  <a:pt x="5739452" y="629470"/>
                </a:lnTo>
                <a:lnTo>
                  <a:pt x="5778614" y="594759"/>
                </a:lnTo>
                <a:lnTo>
                  <a:pt x="5805593" y="551648"/>
                </a:lnTo>
                <a:lnTo>
                  <a:pt x="5807155" y="547365"/>
                </a:lnTo>
                <a:lnTo>
                  <a:pt x="5588816" y="547365"/>
                </a:lnTo>
                <a:lnTo>
                  <a:pt x="5573129" y="546253"/>
                </a:lnTo>
                <a:lnTo>
                  <a:pt x="5535414" y="529565"/>
                </a:lnTo>
                <a:lnTo>
                  <a:pt x="5514220" y="492517"/>
                </a:lnTo>
                <a:lnTo>
                  <a:pt x="5511384" y="476163"/>
                </a:lnTo>
                <a:close/>
              </a:path>
              <a:path extrusionOk="0" h="675639" w="9606915">
                <a:moveTo>
                  <a:pt x="5579026" y="29370"/>
                </a:moveTo>
                <a:lnTo>
                  <a:pt x="5530686" y="32485"/>
                </a:lnTo>
                <a:lnTo>
                  <a:pt x="5487131" y="41831"/>
                </a:lnTo>
                <a:lnTo>
                  <a:pt x="5448359" y="57406"/>
                </a:lnTo>
                <a:lnTo>
                  <a:pt x="5414371" y="79212"/>
                </a:lnTo>
                <a:lnTo>
                  <a:pt x="5386725" y="106079"/>
                </a:lnTo>
                <a:lnTo>
                  <a:pt x="5355129" y="174166"/>
                </a:lnTo>
                <a:lnTo>
                  <a:pt x="5351179" y="215386"/>
                </a:lnTo>
                <a:lnTo>
                  <a:pt x="5352904" y="243366"/>
                </a:lnTo>
                <a:lnTo>
                  <a:pt x="5366699" y="290982"/>
                </a:lnTo>
                <a:lnTo>
                  <a:pt x="5393233" y="327751"/>
                </a:lnTo>
                <a:lnTo>
                  <a:pt x="5426164" y="355342"/>
                </a:lnTo>
                <a:lnTo>
                  <a:pt x="5465158" y="375145"/>
                </a:lnTo>
                <a:lnTo>
                  <a:pt x="5514554" y="393836"/>
                </a:lnTo>
                <a:lnTo>
                  <a:pt x="5563116" y="409244"/>
                </a:lnTo>
                <a:lnTo>
                  <a:pt x="5580361" y="414974"/>
                </a:lnTo>
                <a:lnTo>
                  <a:pt x="5618576" y="430660"/>
                </a:lnTo>
                <a:lnTo>
                  <a:pt x="5652786" y="458418"/>
                </a:lnTo>
                <a:lnTo>
                  <a:pt x="5661798" y="488623"/>
                </a:lnTo>
                <a:lnTo>
                  <a:pt x="5660574" y="501696"/>
                </a:lnTo>
                <a:lnTo>
                  <a:pt x="5631537" y="538854"/>
                </a:lnTo>
                <a:lnTo>
                  <a:pt x="5588816" y="547365"/>
                </a:lnTo>
                <a:lnTo>
                  <a:pt x="5807155" y="547365"/>
                </a:lnTo>
                <a:lnTo>
                  <a:pt x="5814215" y="528007"/>
                </a:lnTo>
                <a:lnTo>
                  <a:pt x="5819388" y="503142"/>
                </a:lnTo>
                <a:lnTo>
                  <a:pt x="5821080" y="477554"/>
                </a:lnTo>
                <a:lnTo>
                  <a:pt x="5821055" y="476163"/>
                </a:lnTo>
                <a:lnTo>
                  <a:pt x="5814215" y="426099"/>
                </a:lnTo>
                <a:lnTo>
                  <a:pt x="5793522" y="385380"/>
                </a:lnTo>
                <a:lnTo>
                  <a:pt x="5763261" y="354007"/>
                </a:lnTo>
                <a:lnTo>
                  <a:pt x="5727660" y="331089"/>
                </a:lnTo>
                <a:lnTo>
                  <a:pt x="5684494" y="311953"/>
                </a:lnTo>
                <a:lnTo>
                  <a:pt x="5629757" y="291928"/>
                </a:lnTo>
                <a:lnTo>
                  <a:pt x="5601499" y="282304"/>
                </a:lnTo>
                <a:lnTo>
                  <a:pt x="5577245" y="273015"/>
                </a:lnTo>
                <a:lnTo>
                  <a:pt x="5540754" y="255437"/>
                </a:lnTo>
                <a:lnTo>
                  <a:pt x="5514054" y="222561"/>
                </a:lnTo>
                <a:lnTo>
                  <a:pt x="5512274" y="208265"/>
                </a:lnTo>
                <a:lnTo>
                  <a:pt x="5513331" y="195304"/>
                </a:lnTo>
                <a:lnTo>
                  <a:pt x="5538307" y="159815"/>
                </a:lnTo>
                <a:lnTo>
                  <a:pt x="5573686" y="151304"/>
                </a:lnTo>
                <a:lnTo>
                  <a:pt x="5798781" y="151304"/>
                </a:lnTo>
                <a:lnTo>
                  <a:pt x="5793967" y="137953"/>
                </a:lnTo>
                <a:lnTo>
                  <a:pt x="5745460" y="79212"/>
                </a:lnTo>
                <a:lnTo>
                  <a:pt x="5711361" y="57406"/>
                </a:lnTo>
                <a:lnTo>
                  <a:pt x="5672256" y="41831"/>
                </a:lnTo>
                <a:lnTo>
                  <a:pt x="5628144" y="32485"/>
                </a:lnTo>
                <a:lnTo>
                  <a:pt x="5579026" y="29370"/>
                </a:lnTo>
                <a:close/>
              </a:path>
              <a:path extrusionOk="0" h="675639" w="9606915">
                <a:moveTo>
                  <a:pt x="5798781" y="151304"/>
                </a:moveTo>
                <a:lnTo>
                  <a:pt x="5573686" y="151304"/>
                </a:lnTo>
                <a:lnTo>
                  <a:pt x="5588983" y="152416"/>
                </a:lnTo>
                <a:lnTo>
                  <a:pt x="5602834" y="155754"/>
                </a:lnTo>
                <a:lnTo>
                  <a:pt x="5635264" y="178394"/>
                </a:lnTo>
                <a:lnTo>
                  <a:pt x="5648447" y="216276"/>
                </a:lnTo>
                <a:lnTo>
                  <a:pt x="5813102" y="216276"/>
                </a:lnTo>
                <a:lnTo>
                  <a:pt x="5807206" y="174667"/>
                </a:lnTo>
                <a:lnTo>
                  <a:pt x="5798781" y="151304"/>
                </a:lnTo>
                <a:close/>
              </a:path>
              <a:path extrusionOk="0" h="675639" w="9606915">
                <a:moveTo>
                  <a:pt x="6412221" y="38271"/>
                </a:moveTo>
                <a:lnTo>
                  <a:pt x="6156784" y="38271"/>
                </a:lnTo>
                <a:lnTo>
                  <a:pt x="6156784" y="663068"/>
                </a:lnTo>
                <a:lnTo>
                  <a:pt x="6308978" y="663068"/>
                </a:lnTo>
                <a:lnTo>
                  <a:pt x="6308978" y="427212"/>
                </a:lnTo>
                <a:lnTo>
                  <a:pt x="6509747" y="427212"/>
                </a:lnTo>
                <a:lnTo>
                  <a:pt x="6503004" y="415641"/>
                </a:lnTo>
                <a:lnTo>
                  <a:pt x="6535156" y="403626"/>
                </a:lnTo>
                <a:lnTo>
                  <a:pt x="6563081" y="388051"/>
                </a:lnTo>
                <a:lnTo>
                  <a:pt x="6586778" y="368915"/>
                </a:lnTo>
                <a:lnTo>
                  <a:pt x="6606247" y="346219"/>
                </a:lnTo>
                <a:lnTo>
                  <a:pt x="6621822" y="320909"/>
                </a:lnTo>
                <a:lnTo>
                  <a:pt x="6622396" y="319519"/>
                </a:lnTo>
                <a:lnTo>
                  <a:pt x="6308978" y="319519"/>
                </a:lnTo>
                <a:lnTo>
                  <a:pt x="6308978" y="164654"/>
                </a:lnTo>
                <a:lnTo>
                  <a:pt x="6629476" y="164654"/>
                </a:lnTo>
                <a:lnTo>
                  <a:pt x="6627330" y="158201"/>
                </a:lnTo>
                <a:lnTo>
                  <a:pt x="6601463" y="113811"/>
                </a:lnTo>
                <a:lnTo>
                  <a:pt x="6562302" y="78210"/>
                </a:lnTo>
                <a:lnTo>
                  <a:pt x="6510514" y="52789"/>
                </a:lnTo>
                <a:lnTo>
                  <a:pt x="6447766" y="39884"/>
                </a:lnTo>
                <a:lnTo>
                  <a:pt x="6412221" y="38271"/>
                </a:lnTo>
                <a:close/>
              </a:path>
              <a:path extrusionOk="0" h="675639" w="9606915">
                <a:moveTo>
                  <a:pt x="6509747" y="427212"/>
                </a:moveTo>
                <a:lnTo>
                  <a:pt x="6345469" y="427212"/>
                </a:lnTo>
                <a:lnTo>
                  <a:pt x="6475413" y="663068"/>
                </a:lnTo>
                <a:lnTo>
                  <a:pt x="6647188" y="663068"/>
                </a:lnTo>
                <a:lnTo>
                  <a:pt x="6509747" y="427212"/>
                </a:lnTo>
                <a:close/>
              </a:path>
              <a:path extrusionOk="0" h="675639" w="9606915">
                <a:moveTo>
                  <a:pt x="6629476" y="164654"/>
                </a:moveTo>
                <a:lnTo>
                  <a:pt x="6403321" y="164654"/>
                </a:lnTo>
                <a:lnTo>
                  <a:pt x="6422902" y="165934"/>
                </a:lnTo>
                <a:lnTo>
                  <a:pt x="6439812" y="169772"/>
                </a:lnTo>
                <a:lnTo>
                  <a:pt x="6474968" y="196306"/>
                </a:lnTo>
                <a:lnTo>
                  <a:pt x="6486983" y="241196"/>
                </a:lnTo>
                <a:lnTo>
                  <a:pt x="6485648" y="258830"/>
                </a:lnTo>
                <a:lnTo>
                  <a:pt x="6465623" y="299048"/>
                </a:lnTo>
                <a:lnTo>
                  <a:pt x="6422902" y="318239"/>
                </a:lnTo>
                <a:lnTo>
                  <a:pt x="6403321" y="319519"/>
                </a:lnTo>
                <a:lnTo>
                  <a:pt x="6622396" y="319519"/>
                </a:lnTo>
                <a:lnTo>
                  <a:pt x="6632948" y="293930"/>
                </a:lnTo>
                <a:lnTo>
                  <a:pt x="6639623" y="265283"/>
                </a:lnTo>
                <a:lnTo>
                  <a:pt x="6641848" y="234966"/>
                </a:lnTo>
                <a:lnTo>
                  <a:pt x="6640235" y="208043"/>
                </a:lnTo>
                <a:lnTo>
                  <a:pt x="6635396" y="182455"/>
                </a:lnTo>
                <a:lnTo>
                  <a:pt x="6629476" y="164654"/>
                </a:lnTo>
                <a:close/>
              </a:path>
              <a:path extrusionOk="0" h="675639" w="9606915">
                <a:moveTo>
                  <a:pt x="7146798" y="38271"/>
                </a:moveTo>
                <a:lnTo>
                  <a:pt x="6764087" y="38271"/>
                </a:lnTo>
                <a:lnTo>
                  <a:pt x="6764087" y="663068"/>
                </a:lnTo>
                <a:lnTo>
                  <a:pt x="7146798" y="663068"/>
                </a:lnTo>
                <a:lnTo>
                  <a:pt x="7146798" y="541135"/>
                </a:lnTo>
                <a:lnTo>
                  <a:pt x="6916281" y="541135"/>
                </a:lnTo>
                <a:lnTo>
                  <a:pt x="6916281" y="404071"/>
                </a:lnTo>
                <a:lnTo>
                  <a:pt x="7120097" y="404071"/>
                </a:lnTo>
                <a:lnTo>
                  <a:pt x="7120097" y="286588"/>
                </a:lnTo>
                <a:lnTo>
                  <a:pt x="6916281" y="286588"/>
                </a:lnTo>
                <a:lnTo>
                  <a:pt x="6916281" y="160204"/>
                </a:lnTo>
                <a:lnTo>
                  <a:pt x="7146798" y="160204"/>
                </a:lnTo>
                <a:lnTo>
                  <a:pt x="7146798" y="38271"/>
                </a:lnTo>
                <a:close/>
              </a:path>
              <a:path extrusionOk="0" h="675639" w="9606915">
                <a:moveTo>
                  <a:pt x="7387118" y="38271"/>
                </a:moveTo>
                <a:lnTo>
                  <a:pt x="7225134" y="38271"/>
                </a:lnTo>
                <a:lnTo>
                  <a:pt x="7446750" y="663068"/>
                </a:lnTo>
                <a:lnTo>
                  <a:pt x="7637216" y="663068"/>
                </a:lnTo>
                <a:lnTo>
                  <a:pt x="7691515" y="509984"/>
                </a:lnTo>
                <a:lnTo>
                  <a:pt x="7541983" y="509984"/>
                </a:lnTo>
                <a:lnTo>
                  <a:pt x="7387118" y="38271"/>
                </a:lnTo>
                <a:close/>
              </a:path>
              <a:path extrusionOk="0" h="675639" w="9606915">
                <a:moveTo>
                  <a:pt x="7858832" y="38271"/>
                </a:moveTo>
                <a:lnTo>
                  <a:pt x="7697738" y="38271"/>
                </a:lnTo>
                <a:lnTo>
                  <a:pt x="7541983" y="509984"/>
                </a:lnTo>
                <a:lnTo>
                  <a:pt x="7691515" y="509984"/>
                </a:lnTo>
                <a:lnTo>
                  <a:pt x="7858832" y="38271"/>
                </a:lnTo>
                <a:close/>
              </a:path>
              <a:path extrusionOk="0" h="675639" w="9606915">
                <a:moveTo>
                  <a:pt x="8101336" y="38271"/>
                </a:moveTo>
                <a:lnTo>
                  <a:pt x="7949142" y="38271"/>
                </a:lnTo>
                <a:lnTo>
                  <a:pt x="7949142" y="663068"/>
                </a:lnTo>
                <a:lnTo>
                  <a:pt x="8101336" y="663068"/>
                </a:lnTo>
                <a:lnTo>
                  <a:pt x="8101336" y="38271"/>
                </a:lnTo>
                <a:close/>
              </a:path>
              <a:path extrusionOk="0" h="675639" w="9606915">
                <a:moveTo>
                  <a:pt x="8621042" y="38271"/>
                </a:moveTo>
                <a:lnTo>
                  <a:pt x="8238331" y="38271"/>
                </a:lnTo>
                <a:lnTo>
                  <a:pt x="8238331" y="663068"/>
                </a:lnTo>
                <a:lnTo>
                  <a:pt x="8621042" y="663068"/>
                </a:lnTo>
                <a:lnTo>
                  <a:pt x="8621042" y="541135"/>
                </a:lnTo>
                <a:lnTo>
                  <a:pt x="8390525" y="541135"/>
                </a:lnTo>
                <a:lnTo>
                  <a:pt x="8390525" y="404071"/>
                </a:lnTo>
                <a:lnTo>
                  <a:pt x="8594341" y="404071"/>
                </a:lnTo>
                <a:lnTo>
                  <a:pt x="8594341" y="286588"/>
                </a:lnTo>
                <a:lnTo>
                  <a:pt x="8390525" y="286588"/>
                </a:lnTo>
                <a:lnTo>
                  <a:pt x="8390525" y="160204"/>
                </a:lnTo>
                <a:lnTo>
                  <a:pt x="8621042" y="160204"/>
                </a:lnTo>
                <a:lnTo>
                  <a:pt x="8621042" y="38271"/>
                </a:lnTo>
                <a:close/>
              </a:path>
              <a:path extrusionOk="0" h="675639" w="9606915">
                <a:moveTo>
                  <a:pt x="8876493" y="38271"/>
                </a:moveTo>
                <a:lnTo>
                  <a:pt x="8713618" y="38271"/>
                </a:lnTo>
                <a:lnTo>
                  <a:pt x="8872043" y="663068"/>
                </a:lnTo>
                <a:lnTo>
                  <a:pt x="9056278" y="663068"/>
                </a:lnTo>
                <a:lnTo>
                  <a:pt x="9098960" y="493074"/>
                </a:lnTo>
                <a:lnTo>
                  <a:pt x="8966385" y="493074"/>
                </a:lnTo>
                <a:lnTo>
                  <a:pt x="8876493" y="38271"/>
                </a:lnTo>
                <a:close/>
              </a:path>
              <a:path extrusionOk="0" h="675639" w="9606915">
                <a:moveTo>
                  <a:pt x="9295125" y="251877"/>
                </a:moveTo>
                <a:lnTo>
                  <a:pt x="9159521" y="251877"/>
                </a:lnTo>
                <a:lnTo>
                  <a:pt x="9259203" y="663068"/>
                </a:lnTo>
                <a:lnTo>
                  <a:pt x="9443439" y="663068"/>
                </a:lnTo>
                <a:lnTo>
                  <a:pt x="9487754" y="493074"/>
                </a:lnTo>
                <a:lnTo>
                  <a:pt x="9351766" y="493074"/>
                </a:lnTo>
                <a:lnTo>
                  <a:pt x="9295125" y="251877"/>
                </a:lnTo>
                <a:close/>
              </a:path>
              <a:path extrusionOk="0" h="675639" w="9606915">
                <a:moveTo>
                  <a:pt x="9244963" y="38271"/>
                </a:moveTo>
                <a:lnTo>
                  <a:pt x="9077639" y="38271"/>
                </a:lnTo>
                <a:lnTo>
                  <a:pt x="8966385" y="493074"/>
                </a:lnTo>
                <a:lnTo>
                  <a:pt x="9098960" y="493074"/>
                </a:lnTo>
                <a:lnTo>
                  <a:pt x="9159521" y="251877"/>
                </a:lnTo>
                <a:lnTo>
                  <a:pt x="9295125" y="251877"/>
                </a:lnTo>
                <a:lnTo>
                  <a:pt x="9244963" y="38271"/>
                </a:lnTo>
                <a:close/>
              </a:path>
              <a:path extrusionOk="0" h="675639" w="9606915">
                <a:moveTo>
                  <a:pt x="9606313" y="38271"/>
                </a:moveTo>
                <a:lnTo>
                  <a:pt x="9442549" y="38271"/>
                </a:lnTo>
                <a:lnTo>
                  <a:pt x="9351766" y="493074"/>
                </a:lnTo>
                <a:lnTo>
                  <a:pt x="9487754" y="493074"/>
                </a:lnTo>
                <a:lnTo>
                  <a:pt x="9606313" y="38271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5" name="Google Shape;1435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3468" y="5792493"/>
            <a:ext cx="10746483" cy="18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42318" y="5832283"/>
            <a:ext cx="3256445" cy="17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26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1442" name="Google Shape;1442;p26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10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3095383" y="8846063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22" y="20904"/>
                  </a:moveTo>
                  <a:lnTo>
                    <a:pt x="328206" y="0"/>
                  </a:lnTo>
                  <a:lnTo>
                    <a:pt x="0" y="1224876"/>
                  </a:lnTo>
                  <a:lnTo>
                    <a:pt x="36220" y="1245730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03" y="1245793"/>
                  </a:lnTo>
                  <a:lnTo>
                    <a:pt x="406222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899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3230507" y="8746287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2859854" y="9327209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48" name="Google Shape;144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3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9" name="Google Shape;1449;p26"/>
          <p:cNvGrpSpPr/>
          <p:nvPr/>
        </p:nvGrpSpPr>
        <p:grpSpPr>
          <a:xfrm>
            <a:off x="0" y="0"/>
            <a:ext cx="20104100" cy="11043647"/>
            <a:chOff x="0" y="0"/>
            <a:chExt cx="20104100" cy="11043647"/>
          </a:xfrm>
        </p:grpSpPr>
        <p:sp>
          <p:nvSpPr>
            <p:cNvPr id="1450" name="Google Shape;1450;p26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8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2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2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1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39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4440882" y="1544050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8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6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52" name="Google Shape;145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100" cy="1104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3" name="Google Shape;1453;p26"/>
            <p:cNvSpPr/>
            <p:nvPr/>
          </p:nvSpPr>
          <p:spPr>
            <a:xfrm>
              <a:off x="8952606" y="3088911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26"/>
            <p:cNvSpPr/>
            <p:nvPr/>
          </p:nvSpPr>
          <p:spPr>
            <a:xfrm>
              <a:off x="9193282" y="4485496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26"/>
            <p:cNvSpPr/>
            <p:nvPr/>
          </p:nvSpPr>
          <p:spPr>
            <a:xfrm>
              <a:off x="9122093" y="3587208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26"/>
            <p:cNvSpPr/>
            <p:nvPr/>
          </p:nvSpPr>
          <p:spPr>
            <a:xfrm>
              <a:off x="9137599" y="3608476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26"/>
            <p:cNvSpPr/>
            <p:nvPr/>
          </p:nvSpPr>
          <p:spPr>
            <a:xfrm>
              <a:off x="9696660" y="3824491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5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58" name="Google Shape;145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24070" y="3501306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26"/>
            <p:cNvSpPr/>
            <p:nvPr/>
          </p:nvSpPr>
          <p:spPr>
            <a:xfrm>
              <a:off x="9161079" y="3843467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10777997" y="4336342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4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61" name="Google Shape;146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3745" y="3687684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11255" y="3151976"/>
              <a:ext cx="2673797" cy="191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26"/>
            <p:cNvSpPr/>
            <p:nvPr/>
          </p:nvSpPr>
          <p:spPr>
            <a:xfrm>
              <a:off x="10394861" y="4095590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51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23" y="318236"/>
                  </a:lnTo>
                  <a:lnTo>
                    <a:pt x="313537" y="283591"/>
                  </a:lnTo>
                  <a:lnTo>
                    <a:pt x="272999" y="257149"/>
                  </a:lnTo>
                  <a:lnTo>
                    <a:pt x="233400" y="243370"/>
                  </a:lnTo>
                  <a:lnTo>
                    <a:pt x="195846" y="246748"/>
                  </a:lnTo>
                  <a:lnTo>
                    <a:pt x="161429" y="271741"/>
                  </a:lnTo>
                  <a:lnTo>
                    <a:pt x="0" y="447052"/>
                  </a:lnTo>
                  <a:lnTo>
                    <a:pt x="41186" y="454380"/>
                  </a:lnTo>
                  <a:lnTo>
                    <a:pt x="86563" y="460476"/>
                  </a:lnTo>
                  <a:lnTo>
                    <a:pt x="134937" y="464515"/>
                  </a:lnTo>
                  <a:lnTo>
                    <a:pt x="185051" y="465696"/>
                  </a:lnTo>
                  <a:lnTo>
                    <a:pt x="235699" y="463232"/>
                  </a:lnTo>
                  <a:lnTo>
                    <a:pt x="285648" y="456311"/>
                  </a:lnTo>
                  <a:lnTo>
                    <a:pt x="333679" y="444131"/>
                  </a:lnTo>
                  <a:lnTo>
                    <a:pt x="379006" y="458698"/>
                  </a:lnTo>
                  <a:lnTo>
                    <a:pt x="431139" y="464019"/>
                  </a:lnTo>
                  <a:lnTo>
                    <a:pt x="476834" y="457923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799"/>
                  </a:lnTo>
                  <a:lnTo>
                    <a:pt x="521627" y="248716"/>
                  </a:lnTo>
                  <a:lnTo>
                    <a:pt x="490664" y="230352"/>
                  </a:lnTo>
                  <a:lnTo>
                    <a:pt x="482092" y="190411"/>
                  </a:lnTo>
                  <a:lnTo>
                    <a:pt x="466750" y="148717"/>
                  </a:lnTo>
                  <a:lnTo>
                    <a:pt x="443293" y="107022"/>
                  </a:lnTo>
                  <a:lnTo>
                    <a:pt x="410311" y="67157"/>
                  </a:lnTo>
                  <a:lnTo>
                    <a:pt x="366471" y="30886"/>
                  </a:lnTo>
                  <a:lnTo>
                    <a:pt x="310362" y="0"/>
                  </a:lnTo>
                  <a:lnTo>
                    <a:pt x="242163" y="218859"/>
                  </a:lnTo>
                  <a:lnTo>
                    <a:pt x="284251" y="255244"/>
                  </a:lnTo>
                  <a:lnTo>
                    <a:pt x="332867" y="279463"/>
                  </a:lnTo>
                  <a:lnTo>
                    <a:pt x="382955" y="293687"/>
                  </a:lnTo>
                  <a:lnTo>
                    <a:pt x="429412" y="300126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75" y="340283"/>
                  </a:lnTo>
                  <a:lnTo>
                    <a:pt x="556463" y="326021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10190556" y="3792748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65" name="Google Shape;1465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365195" y="3994632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26"/>
            <p:cNvSpPr/>
            <p:nvPr/>
          </p:nvSpPr>
          <p:spPr>
            <a:xfrm>
              <a:off x="9861387" y="3784346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67" name="Google Shape;1467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98995" y="3606452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108398" y="3466255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9" name="Google Shape;1469;p26"/>
            <p:cNvSpPr/>
            <p:nvPr/>
          </p:nvSpPr>
          <p:spPr>
            <a:xfrm>
              <a:off x="9783536" y="3474063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70" name="Google Shape;1470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024688" y="3731703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26"/>
            <p:cNvSpPr/>
            <p:nvPr/>
          </p:nvSpPr>
          <p:spPr>
            <a:xfrm>
              <a:off x="10010457" y="3652195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14"/>
                  </a:moveTo>
                  <a:lnTo>
                    <a:pt x="17424" y="211734"/>
                  </a:lnTo>
                  <a:lnTo>
                    <a:pt x="5575" y="210883"/>
                  </a:lnTo>
                  <a:lnTo>
                    <a:pt x="546" y="213690"/>
                  </a:lnTo>
                  <a:lnTo>
                    <a:pt x="0" y="221449"/>
                  </a:lnTo>
                  <a:lnTo>
                    <a:pt x="4572" y="224929"/>
                  </a:lnTo>
                  <a:lnTo>
                    <a:pt x="10502" y="225348"/>
                  </a:lnTo>
                  <a:lnTo>
                    <a:pt x="16421" y="225767"/>
                  </a:lnTo>
                  <a:lnTo>
                    <a:pt x="21450" y="222973"/>
                  </a:lnTo>
                  <a:lnTo>
                    <a:pt x="22009" y="215214"/>
                  </a:lnTo>
                  <a:close/>
                </a:path>
                <a:path extrusionOk="0" h="264795" w="342265">
                  <a:moveTo>
                    <a:pt x="57391" y="253746"/>
                  </a:moveTo>
                  <a:lnTo>
                    <a:pt x="52806" y="250266"/>
                  </a:lnTo>
                  <a:lnTo>
                    <a:pt x="40957" y="249415"/>
                  </a:lnTo>
                  <a:lnTo>
                    <a:pt x="35928" y="252222"/>
                  </a:lnTo>
                  <a:lnTo>
                    <a:pt x="35382" y="259981"/>
                  </a:lnTo>
                  <a:lnTo>
                    <a:pt x="39966" y="263461"/>
                  </a:lnTo>
                  <a:lnTo>
                    <a:pt x="45885" y="263880"/>
                  </a:lnTo>
                  <a:lnTo>
                    <a:pt x="51816" y="264312"/>
                  </a:lnTo>
                  <a:lnTo>
                    <a:pt x="56832" y="261505"/>
                  </a:lnTo>
                  <a:lnTo>
                    <a:pt x="57391" y="253746"/>
                  </a:lnTo>
                  <a:close/>
                </a:path>
                <a:path extrusionOk="0" h="264795" w="342265">
                  <a:moveTo>
                    <a:pt x="99580" y="224726"/>
                  </a:moveTo>
                  <a:lnTo>
                    <a:pt x="94996" y="221234"/>
                  </a:lnTo>
                  <a:lnTo>
                    <a:pt x="83146" y="220395"/>
                  </a:lnTo>
                  <a:lnTo>
                    <a:pt x="78117" y="223189"/>
                  </a:lnTo>
                  <a:lnTo>
                    <a:pt x="77558" y="230949"/>
                  </a:lnTo>
                  <a:lnTo>
                    <a:pt x="82143" y="234429"/>
                  </a:lnTo>
                  <a:lnTo>
                    <a:pt x="88074" y="234861"/>
                  </a:lnTo>
                  <a:lnTo>
                    <a:pt x="93992" y="235280"/>
                  </a:lnTo>
                  <a:lnTo>
                    <a:pt x="99021" y="232473"/>
                  </a:lnTo>
                  <a:lnTo>
                    <a:pt x="99580" y="224726"/>
                  </a:lnTo>
                  <a:close/>
                </a:path>
                <a:path extrusionOk="0" h="264795" w="342265">
                  <a:moveTo>
                    <a:pt x="273519" y="24003"/>
                  </a:moveTo>
                  <a:lnTo>
                    <a:pt x="271932" y="18542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14" y="0"/>
                  </a:lnTo>
                  <a:lnTo>
                    <a:pt x="227393" y="1701"/>
                  </a:lnTo>
                  <a:lnTo>
                    <a:pt x="225526" y="3556"/>
                  </a:lnTo>
                  <a:lnTo>
                    <a:pt x="211188" y="40055"/>
                  </a:lnTo>
                  <a:lnTo>
                    <a:pt x="209169" y="44754"/>
                  </a:lnTo>
                  <a:lnTo>
                    <a:pt x="211505" y="49847"/>
                  </a:lnTo>
                  <a:lnTo>
                    <a:pt x="216217" y="51523"/>
                  </a:lnTo>
                  <a:lnTo>
                    <a:pt x="220573" y="53441"/>
                  </a:lnTo>
                  <a:lnTo>
                    <a:pt x="225767" y="51168"/>
                  </a:lnTo>
                  <a:lnTo>
                    <a:pt x="227431" y="46710"/>
                  </a:lnTo>
                  <a:lnTo>
                    <a:pt x="237388" y="21450"/>
                  </a:lnTo>
                  <a:lnTo>
                    <a:pt x="259524" y="32321"/>
                  </a:lnTo>
                  <a:lnTo>
                    <a:pt x="264007" y="34429"/>
                  </a:lnTo>
                  <a:lnTo>
                    <a:pt x="269074" y="32816"/>
                  </a:lnTo>
                  <a:lnTo>
                    <a:pt x="273519" y="24003"/>
                  </a:lnTo>
                  <a:close/>
                </a:path>
                <a:path extrusionOk="0" h="264795" w="342265">
                  <a:moveTo>
                    <a:pt x="303987" y="136753"/>
                  </a:moveTo>
                  <a:lnTo>
                    <a:pt x="303707" y="132168"/>
                  </a:lnTo>
                  <a:lnTo>
                    <a:pt x="298297" y="129108"/>
                  </a:lnTo>
                  <a:lnTo>
                    <a:pt x="294220" y="131203"/>
                  </a:lnTo>
                  <a:lnTo>
                    <a:pt x="289534" y="139458"/>
                  </a:lnTo>
                  <a:lnTo>
                    <a:pt x="289826" y="144043"/>
                  </a:lnTo>
                  <a:lnTo>
                    <a:pt x="295224" y="147104"/>
                  </a:lnTo>
                  <a:lnTo>
                    <a:pt x="299313" y="145008"/>
                  </a:lnTo>
                  <a:lnTo>
                    <a:pt x="301650" y="140881"/>
                  </a:lnTo>
                  <a:lnTo>
                    <a:pt x="303987" y="136753"/>
                  </a:lnTo>
                  <a:close/>
                </a:path>
                <a:path extrusionOk="0" h="264795" w="342265">
                  <a:moveTo>
                    <a:pt x="332028" y="80949"/>
                  </a:moveTo>
                  <a:lnTo>
                    <a:pt x="331736" y="76352"/>
                  </a:lnTo>
                  <a:lnTo>
                    <a:pt x="326339" y="73291"/>
                  </a:lnTo>
                  <a:lnTo>
                    <a:pt x="322249" y="75399"/>
                  </a:lnTo>
                  <a:lnTo>
                    <a:pt x="317563" y="83642"/>
                  </a:lnTo>
                  <a:lnTo>
                    <a:pt x="317855" y="88226"/>
                  </a:lnTo>
                  <a:lnTo>
                    <a:pt x="323253" y="91300"/>
                  </a:lnTo>
                  <a:lnTo>
                    <a:pt x="327342" y="89192"/>
                  </a:lnTo>
                  <a:lnTo>
                    <a:pt x="329679" y="85077"/>
                  </a:lnTo>
                  <a:lnTo>
                    <a:pt x="332028" y="80949"/>
                  </a:lnTo>
                  <a:close/>
                </a:path>
                <a:path extrusionOk="0" h="264795" w="342265">
                  <a:moveTo>
                    <a:pt x="342036" y="121412"/>
                  </a:moveTo>
                  <a:lnTo>
                    <a:pt x="341757" y="116827"/>
                  </a:lnTo>
                  <a:lnTo>
                    <a:pt x="336346" y="113753"/>
                  </a:lnTo>
                  <a:lnTo>
                    <a:pt x="332270" y="115862"/>
                  </a:lnTo>
                  <a:lnTo>
                    <a:pt x="327583" y="124117"/>
                  </a:lnTo>
                  <a:lnTo>
                    <a:pt x="327875" y="128701"/>
                  </a:lnTo>
                  <a:lnTo>
                    <a:pt x="333273" y="131762"/>
                  </a:lnTo>
                  <a:lnTo>
                    <a:pt x="337362" y="129667"/>
                  </a:lnTo>
                  <a:lnTo>
                    <a:pt x="339699" y="125539"/>
                  </a:lnTo>
                  <a:lnTo>
                    <a:pt x="342036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72" name="Google Shape;1472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183327" y="3772412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761642" y="3609402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4" name="Google Shape;1474;p26"/>
            <p:cNvSpPr/>
            <p:nvPr/>
          </p:nvSpPr>
          <p:spPr>
            <a:xfrm>
              <a:off x="9963201" y="3614984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52" y="576021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5011" y="382358"/>
                  </a:lnTo>
                  <a:lnTo>
                    <a:pt x="165023" y="325780"/>
                  </a:lnTo>
                  <a:lnTo>
                    <a:pt x="167411" y="230492"/>
                  </a:lnTo>
                  <a:lnTo>
                    <a:pt x="166382" y="193725"/>
                  </a:lnTo>
                  <a:lnTo>
                    <a:pt x="161632" y="165506"/>
                  </a:lnTo>
                  <a:lnTo>
                    <a:pt x="147320" y="139877"/>
                  </a:lnTo>
                  <a:lnTo>
                    <a:pt x="122593" y="117170"/>
                  </a:lnTo>
                  <a:lnTo>
                    <a:pt x="93116" y="107264"/>
                  </a:lnTo>
                  <a:lnTo>
                    <a:pt x="64528" y="119989"/>
                  </a:lnTo>
                  <a:lnTo>
                    <a:pt x="38125" y="186436"/>
                  </a:lnTo>
                  <a:lnTo>
                    <a:pt x="24942" y="240817"/>
                  </a:lnTo>
                  <a:lnTo>
                    <a:pt x="13385" y="300469"/>
                  </a:lnTo>
                  <a:lnTo>
                    <a:pt x="4673" y="358762"/>
                  </a:lnTo>
                  <a:lnTo>
                    <a:pt x="0" y="409079"/>
                  </a:lnTo>
                  <a:lnTo>
                    <a:pt x="584" y="444792"/>
                  </a:lnTo>
                  <a:lnTo>
                    <a:pt x="15989" y="488353"/>
                  </a:lnTo>
                  <a:lnTo>
                    <a:pt x="45999" y="528142"/>
                  </a:lnTo>
                  <a:lnTo>
                    <a:pt x="84493" y="560489"/>
                  </a:lnTo>
                  <a:lnTo>
                    <a:pt x="125374" y="581698"/>
                  </a:lnTo>
                  <a:lnTo>
                    <a:pt x="162534" y="588111"/>
                  </a:lnTo>
                  <a:lnTo>
                    <a:pt x="189852" y="576021"/>
                  </a:lnTo>
                  <a:close/>
                </a:path>
                <a:path extrusionOk="0" h="588645" w="492759">
                  <a:moveTo>
                    <a:pt x="492506" y="328764"/>
                  </a:moveTo>
                  <a:lnTo>
                    <a:pt x="472186" y="237236"/>
                  </a:lnTo>
                  <a:lnTo>
                    <a:pt x="457111" y="197510"/>
                  </a:lnTo>
                  <a:lnTo>
                    <a:pt x="433654" y="149021"/>
                  </a:lnTo>
                  <a:lnTo>
                    <a:pt x="405180" y="98450"/>
                  </a:lnTo>
                  <a:lnTo>
                    <a:pt x="375107" y="52451"/>
                  </a:lnTo>
                  <a:lnTo>
                    <a:pt x="346798" y="17703"/>
                  </a:lnTo>
                  <a:lnTo>
                    <a:pt x="291592" y="0"/>
                  </a:lnTo>
                  <a:lnTo>
                    <a:pt x="268795" y="14516"/>
                  </a:lnTo>
                  <a:lnTo>
                    <a:pt x="256108" y="38722"/>
                  </a:lnTo>
                  <a:lnTo>
                    <a:pt x="254317" y="66929"/>
                  </a:lnTo>
                  <a:lnTo>
                    <a:pt x="265963" y="100101"/>
                  </a:lnTo>
                  <a:lnTo>
                    <a:pt x="288810" y="130238"/>
                  </a:lnTo>
                  <a:lnTo>
                    <a:pt x="319100" y="158254"/>
                  </a:lnTo>
                  <a:lnTo>
                    <a:pt x="387121" y="211696"/>
                  </a:lnTo>
                  <a:lnTo>
                    <a:pt x="417385" y="238975"/>
                  </a:lnTo>
                  <a:lnTo>
                    <a:pt x="440156" y="267868"/>
                  </a:lnTo>
                  <a:lnTo>
                    <a:pt x="451713" y="299326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9620233" y="3812840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76" name="Google Shape;1476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49043" y="3305864"/>
              <a:ext cx="2414433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7" name="Google Shape;1477;p26"/>
            <p:cNvSpPr/>
            <p:nvPr/>
          </p:nvSpPr>
          <p:spPr>
            <a:xfrm>
              <a:off x="9446882" y="3336410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37"/>
                  </a:moveTo>
                  <a:lnTo>
                    <a:pt x="21653" y="340995"/>
                  </a:lnTo>
                  <a:lnTo>
                    <a:pt x="12433" y="338772"/>
                  </a:lnTo>
                  <a:lnTo>
                    <a:pt x="2959" y="348246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83"/>
                  </a:lnTo>
                  <a:lnTo>
                    <a:pt x="22275" y="360146"/>
                  </a:lnTo>
                  <a:lnTo>
                    <a:pt x="27012" y="355409"/>
                  </a:lnTo>
                  <a:lnTo>
                    <a:pt x="29895" y="349237"/>
                  </a:lnTo>
                  <a:close/>
                </a:path>
                <a:path extrusionOk="0" h="1173479" w="1287145">
                  <a:moveTo>
                    <a:pt x="62064" y="430466"/>
                  </a:moveTo>
                  <a:lnTo>
                    <a:pt x="49466" y="417868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27" y="445439"/>
                  </a:lnTo>
                  <a:lnTo>
                    <a:pt x="40830" y="455942"/>
                  </a:lnTo>
                  <a:lnTo>
                    <a:pt x="48691" y="452272"/>
                  </a:lnTo>
                  <a:lnTo>
                    <a:pt x="54724" y="446239"/>
                  </a:lnTo>
                  <a:lnTo>
                    <a:pt x="60756" y="440207"/>
                  </a:lnTo>
                  <a:lnTo>
                    <a:pt x="62064" y="430466"/>
                  </a:lnTo>
                  <a:close/>
                </a:path>
                <a:path extrusionOk="0" h="1173479" w="1287145">
                  <a:moveTo>
                    <a:pt x="65646" y="260248"/>
                  </a:moveTo>
                  <a:lnTo>
                    <a:pt x="63068" y="234403"/>
                  </a:lnTo>
                  <a:lnTo>
                    <a:pt x="52070" y="195313"/>
                  </a:lnTo>
                  <a:lnTo>
                    <a:pt x="46342" y="146761"/>
                  </a:lnTo>
                  <a:lnTo>
                    <a:pt x="50050" y="94703"/>
                  </a:lnTo>
                  <a:lnTo>
                    <a:pt x="53771" y="47726"/>
                  </a:lnTo>
                  <a:lnTo>
                    <a:pt x="50749" y="13576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82" y="53492"/>
                  </a:lnTo>
                  <a:lnTo>
                    <a:pt x="31661" y="105244"/>
                  </a:lnTo>
                  <a:lnTo>
                    <a:pt x="34251" y="159524"/>
                  </a:lnTo>
                  <a:lnTo>
                    <a:pt x="26962" y="205663"/>
                  </a:lnTo>
                  <a:lnTo>
                    <a:pt x="17259" y="239661"/>
                  </a:lnTo>
                  <a:lnTo>
                    <a:pt x="19037" y="260985"/>
                  </a:lnTo>
                  <a:lnTo>
                    <a:pt x="46139" y="269049"/>
                  </a:lnTo>
                  <a:lnTo>
                    <a:pt x="65646" y="260248"/>
                  </a:lnTo>
                  <a:close/>
                </a:path>
                <a:path extrusionOk="0" h="1173479" w="1287145">
                  <a:moveTo>
                    <a:pt x="73139" y="741654"/>
                  </a:moveTo>
                  <a:lnTo>
                    <a:pt x="48463" y="709155"/>
                  </a:lnTo>
                  <a:lnTo>
                    <a:pt x="40703" y="637514"/>
                  </a:lnTo>
                  <a:lnTo>
                    <a:pt x="45440" y="585635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26" y="491998"/>
                  </a:lnTo>
                  <a:lnTo>
                    <a:pt x="24587" y="516026"/>
                  </a:lnTo>
                  <a:lnTo>
                    <a:pt x="23444" y="556133"/>
                  </a:lnTo>
                  <a:lnTo>
                    <a:pt x="30251" y="606996"/>
                  </a:lnTo>
                  <a:lnTo>
                    <a:pt x="35763" y="663308"/>
                  </a:lnTo>
                  <a:lnTo>
                    <a:pt x="34518" y="719061"/>
                  </a:lnTo>
                  <a:lnTo>
                    <a:pt x="28803" y="772566"/>
                  </a:lnTo>
                  <a:lnTo>
                    <a:pt x="21005" y="825042"/>
                  </a:lnTo>
                  <a:lnTo>
                    <a:pt x="13500" y="877658"/>
                  </a:lnTo>
                  <a:lnTo>
                    <a:pt x="44729" y="861834"/>
                  </a:lnTo>
                  <a:lnTo>
                    <a:pt x="58229" y="824128"/>
                  </a:lnTo>
                  <a:lnTo>
                    <a:pt x="64262" y="779183"/>
                  </a:lnTo>
                  <a:lnTo>
                    <a:pt x="73139" y="741654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112" y="697344"/>
                  </a:lnTo>
                  <a:lnTo>
                    <a:pt x="439267" y="691019"/>
                  </a:lnTo>
                  <a:lnTo>
                    <a:pt x="433882" y="686765"/>
                  </a:lnTo>
                  <a:lnTo>
                    <a:pt x="425450" y="685203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74" y="699350"/>
                  </a:lnTo>
                  <a:lnTo>
                    <a:pt x="406361" y="707466"/>
                  </a:lnTo>
                  <a:lnTo>
                    <a:pt x="408597" y="715086"/>
                  </a:lnTo>
                  <a:lnTo>
                    <a:pt x="414261" y="721131"/>
                  </a:lnTo>
                  <a:lnTo>
                    <a:pt x="421741" y="725119"/>
                  </a:lnTo>
                  <a:lnTo>
                    <a:pt x="429425" y="726554"/>
                  </a:lnTo>
                  <a:lnTo>
                    <a:pt x="439077" y="726554"/>
                  </a:lnTo>
                  <a:lnTo>
                    <a:pt x="442937" y="716064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40" y="1092377"/>
                  </a:moveTo>
                  <a:lnTo>
                    <a:pt x="491032" y="1083945"/>
                  </a:lnTo>
                  <a:lnTo>
                    <a:pt x="474091" y="1061999"/>
                  </a:lnTo>
                  <a:lnTo>
                    <a:pt x="474192" y="1031582"/>
                  </a:lnTo>
                  <a:lnTo>
                    <a:pt x="473163" y="997737"/>
                  </a:lnTo>
                  <a:lnTo>
                    <a:pt x="471424" y="958367"/>
                  </a:lnTo>
                  <a:lnTo>
                    <a:pt x="476465" y="913130"/>
                  </a:lnTo>
                  <a:lnTo>
                    <a:pt x="480733" y="869746"/>
                  </a:lnTo>
                  <a:lnTo>
                    <a:pt x="476669" y="835875"/>
                  </a:lnTo>
                  <a:lnTo>
                    <a:pt x="456755" y="819226"/>
                  </a:lnTo>
                  <a:lnTo>
                    <a:pt x="439737" y="830592"/>
                  </a:lnTo>
                  <a:lnTo>
                    <a:pt x="444944" y="868959"/>
                  </a:lnTo>
                  <a:lnTo>
                    <a:pt x="458774" y="923112"/>
                  </a:lnTo>
                  <a:lnTo>
                    <a:pt x="467588" y="981837"/>
                  </a:lnTo>
                  <a:lnTo>
                    <a:pt x="466128" y="1036040"/>
                  </a:lnTo>
                  <a:lnTo>
                    <a:pt x="456806" y="1085075"/>
                  </a:lnTo>
                  <a:lnTo>
                    <a:pt x="437654" y="1130312"/>
                  </a:lnTo>
                  <a:lnTo>
                    <a:pt x="406654" y="1173124"/>
                  </a:lnTo>
                  <a:lnTo>
                    <a:pt x="440918" y="1163078"/>
                  </a:lnTo>
                  <a:lnTo>
                    <a:pt x="465861" y="1139609"/>
                  </a:lnTo>
                  <a:lnTo>
                    <a:pt x="495312" y="1112710"/>
                  </a:lnTo>
                  <a:lnTo>
                    <a:pt x="543140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86"/>
                  </a:lnTo>
                  <a:lnTo>
                    <a:pt x="1250442" y="27762"/>
                  </a:lnTo>
                  <a:lnTo>
                    <a:pt x="1245057" y="23495"/>
                  </a:lnTo>
                  <a:lnTo>
                    <a:pt x="1236624" y="21932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208"/>
                  </a:lnTo>
                  <a:lnTo>
                    <a:pt x="1219784" y="51816"/>
                  </a:lnTo>
                  <a:lnTo>
                    <a:pt x="1225448" y="57861"/>
                  </a:lnTo>
                  <a:lnTo>
                    <a:pt x="1232916" y="61849"/>
                  </a:lnTo>
                  <a:lnTo>
                    <a:pt x="1240599" y="63296"/>
                  </a:lnTo>
                  <a:lnTo>
                    <a:pt x="1250264" y="63296"/>
                  </a:lnTo>
                  <a:lnTo>
                    <a:pt x="1254125" y="52793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29" y="471144"/>
                  </a:lnTo>
                  <a:lnTo>
                    <a:pt x="1221676" y="444512"/>
                  </a:lnTo>
                  <a:lnTo>
                    <a:pt x="1217206" y="408876"/>
                  </a:lnTo>
                  <a:lnTo>
                    <a:pt x="1218946" y="371398"/>
                  </a:lnTo>
                  <a:lnTo>
                    <a:pt x="1217536" y="339255"/>
                  </a:lnTo>
                  <a:lnTo>
                    <a:pt x="1217193" y="298450"/>
                  </a:lnTo>
                  <a:lnTo>
                    <a:pt x="1224711" y="250469"/>
                  </a:lnTo>
                  <a:lnTo>
                    <a:pt x="1230020" y="205320"/>
                  </a:lnTo>
                  <a:lnTo>
                    <a:pt x="1223035" y="172999"/>
                  </a:lnTo>
                  <a:lnTo>
                    <a:pt x="1193673" y="163499"/>
                  </a:lnTo>
                  <a:lnTo>
                    <a:pt x="1177404" y="177457"/>
                  </a:lnTo>
                  <a:lnTo>
                    <a:pt x="1176807" y="209003"/>
                  </a:lnTo>
                  <a:lnTo>
                    <a:pt x="1185138" y="252107"/>
                  </a:lnTo>
                  <a:lnTo>
                    <a:pt x="1195666" y="300710"/>
                  </a:lnTo>
                  <a:lnTo>
                    <a:pt x="1201635" y="348792"/>
                  </a:lnTo>
                  <a:lnTo>
                    <a:pt x="1202626" y="399630"/>
                  </a:lnTo>
                  <a:lnTo>
                    <a:pt x="1197660" y="441147"/>
                  </a:lnTo>
                  <a:lnTo>
                    <a:pt x="1180160" y="478637"/>
                  </a:lnTo>
                  <a:lnTo>
                    <a:pt x="1130579" y="531253"/>
                  </a:lnTo>
                  <a:lnTo>
                    <a:pt x="1139520" y="531685"/>
                  </a:lnTo>
                  <a:lnTo>
                    <a:pt x="1165009" y="522820"/>
                  </a:lnTo>
                  <a:lnTo>
                    <a:pt x="1201635" y="508774"/>
                  </a:lnTo>
                  <a:lnTo>
                    <a:pt x="1244015" y="493661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78" name="Google Shape;1478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41277" y="3863342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540318" y="3218616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873716" y="3629189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26"/>
            <p:cNvSpPr/>
            <p:nvPr/>
          </p:nvSpPr>
          <p:spPr>
            <a:xfrm>
              <a:off x="17737044" y="9759306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17714146" y="9745842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17705534" y="9704727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84" name="Google Shape;1484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7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5" name="Google Shape;1485;p26"/>
            <p:cNvSpPr/>
            <p:nvPr/>
          </p:nvSpPr>
          <p:spPr>
            <a:xfrm>
              <a:off x="16774941" y="8662281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86" name="Google Shape;1486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2" y="9789036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7" name="Google Shape;1487;p26"/>
            <p:cNvSpPr/>
            <p:nvPr/>
          </p:nvSpPr>
          <p:spPr>
            <a:xfrm>
              <a:off x="17569674" y="9229869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88" name="Google Shape;1488;p2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7" y="9809314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26"/>
            <p:cNvSpPr/>
            <p:nvPr/>
          </p:nvSpPr>
          <p:spPr>
            <a:xfrm>
              <a:off x="16800862" y="8638609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6751847" y="8553712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127947" y="3715257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7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7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9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127947" y="4193518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6977971" y="6288394"/>
              <a:ext cx="6716395" cy="903605"/>
            </a:xfrm>
            <a:custGeom>
              <a:rect b="b" l="l" r="r" t="t"/>
              <a:pathLst>
                <a:path extrusionOk="0" h="903604" w="6716394">
                  <a:moveTo>
                    <a:pt x="397055" y="12565"/>
                  </a:moveTo>
                  <a:lnTo>
                    <a:pt x="0" y="12565"/>
                  </a:lnTo>
                  <a:lnTo>
                    <a:pt x="0" y="894632"/>
                  </a:lnTo>
                  <a:lnTo>
                    <a:pt x="410877" y="894632"/>
                  </a:lnTo>
                  <a:lnTo>
                    <a:pt x="463701" y="892069"/>
                  </a:lnTo>
                  <a:lnTo>
                    <a:pt x="511599" y="884379"/>
                  </a:lnTo>
                  <a:lnTo>
                    <a:pt x="554571" y="871563"/>
                  </a:lnTo>
                  <a:lnTo>
                    <a:pt x="592618" y="853620"/>
                  </a:lnTo>
                  <a:lnTo>
                    <a:pt x="625740" y="830550"/>
                  </a:lnTo>
                  <a:lnTo>
                    <a:pt x="659822" y="795054"/>
                  </a:lnTo>
                  <a:lnTo>
                    <a:pt x="684167" y="753903"/>
                  </a:lnTo>
                  <a:lnTo>
                    <a:pt x="694363" y="721234"/>
                  </a:lnTo>
                  <a:lnTo>
                    <a:pt x="214862" y="721234"/>
                  </a:lnTo>
                  <a:lnTo>
                    <a:pt x="214862" y="526476"/>
                  </a:lnTo>
                  <a:lnTo>
                    <a:pt x="662159" y="526476"/>
                  </a:lnTo>
                  <a:lnTo>
                    <a:pt x="657152" y="518937"/>
                  </a:lnTo>
                  <a:lnTo>
                    <a:pt x="632022" y="491529"/>
                  </a:lnTo>
                  <a:lnTo>
                    <a:pt x="603123" y="469619"/>
                  </a:lnTo>
                  <a:lnTo>
                    <a:pt x="570453" y="453206"/>
                  </a:lnTo>
                  <a:lnTo>
                    <a:pt x="534015" y="442290"/>
                  </a:lnTo>
                  <a:lnTo>
                    <a:pt x="566213" y="430274"/>
                  </a:lnTo>
                  <a:lnTo>
                    <a:pt x="594955" y="414332"/>
                  </a:lnTo>
                  <a:lnTo>
                    <a:pt x="620242" y="394464"/>
                  </a:lnTo>
                  <a:lnTo>
                    <a:pt x="642074" y="370669"/>
                  </a:lnTo>
                  <a:lnTo>
                    <a:pt x="642906" y="369412"/>
                  </a:lnTo>
                  <a:lnTo>
                    <a:pt x="214862" y="369412"/>
                  </a:lnTo>
                  <a:lnTo>
                    <a:pt x="214862" y="184706"/>
                  </a:lnTo>
                  <a:lnTo>
                    <a:pt x="676645" y="184706"/>
                  </a:lnTo>
                  <a:lnTo>
                    <a:pt x="664377" y="146697"/>
                  </a:lnTo>
                  <a:lnTo>
                    <a:pt x="640425" y="107666"/>
                  </a:lnTo>
                  <a:lnTo>
                    <a:pt x="606892" y="74133"/>
                  </a:lnTo>
                  <a:lnTo>
                    <a:pt x="565506" y="47197"/>
                  </a:lnTo>
                  <a:lnTo>
                    <a:pt x="516738" y="27957"/>
                  </a:lnTo>
                  <a:lnTo>
                    <a:pt x="460588" y="16413"/>
                  </a:lnTo>
                  <a:lnTo>
                    <a:pt x="397055" y="12565"/>
                  </a:lnTo>
                  <a:close/>
                </a:path>
                <a:path extrusionOk="0" h="903604" w="6716394">
                  <a:moveTo>
                    <a:pt x="662159" y="526476"/>
                  </a:moveTo>
                  <a:lnTo>
                    <a:pt x="370669" y="526476"/>
                  </a:lnTo>
                  <a:lnTo>
                    <a:pt x="396192" y="528125"/>
                  </a:lnTo>
                  <a:lnTo>
                    <a:pt x="418730" y="533072"/>
                  </a:lnTo>
                  <a:lnTo>
                    <a:pt x="454855" y="552862"/>
                  </a:lnTo>
                  <a:lnTo>
                    <a:pt x="478414" y="584275"/>
                  </a:lnTo>
                  <a:lnTo>
                    <a:pt x="486267" y="625740"/>
                  </a:lnTo>
                  <a:lnTo>
                    <a:pt x="484383" y="647650"/>
                  </a:lnTo>
                  <a:lnTo>
                    <a:pt x="469305" y="683460"/>
                  </a:lnTo>
                  <a:lnTo>
                    <a:pt x="420929" y="715266"/>
                  </a:lnTo>
                  <a:lnTo>
                    <a:pt x="373182" y="721234"/>
                  </a:lnTo>
                  <a:lnTo>
                    <a:pt x="694363" y="721234"/>
                  </a:lnTo>
                  <a:lnTo>
                    <a:pt x="698774" y="707098"/>
                  </a:lnTo>
                  <a:lnTo>
                    <a:pt x="703643" y="654639"/>
                  </a:lnTo>
                  <a:lnTo>
                    <a:pt x="700737" y="617415"/>
                  </a:lnTo>
                  <a:lnTo>
                    <a:pt x="692020" y="582390"/>
                  </a:lnTo>
                  <a:lnTo>
                    <a:pt x="677492" y="549564"/>
                  </a:lnTo>
                  <a:lnTo>
                    <a:pt x="662159" y="526476"/>
                  </a:lnTo>
                  <a:close/>
                </a:path>
                <a:path extrusionOk="0" h="903604" w="6716394">
                  <a:moveTo>
                    <a:pt x="676645" y="184706"/>
                  </a:moveTo>
                  <a:lnTo>
                    <a:pt x="355591" y="184706"/>
                  </a:lnTo>
                  <a:lnTo>
                    <a:pt x="380407" y="186198"/>
                  </a:lnTo>
                  <a:lnTo>
                    <a:pt x="402082" y="190674"/>
                  </a:lnTo>
                  <a:lnTo>
                    <a:pt x="436007" y="208580"/>
                  </a:lnTo>
                  <a:lnTo>
                    <a:pt x="463101" y="256405"/>
                  </a:lnTo>
                  <a:lnTo>
                    <a:pt x="464907" y="277687"/>
                  </a:lnTo>
                  <a:lnTo>
                    <a:pt x="463101" y="298969"/>
                  </a:lnTo>
                  <a:lnTo>
                    <a:pt x="436007" y="346795"/>
                  </a:lnTo>
                  <a:lnTo>
                    <a:pt x="380407" y="367999"/>
                  </a:lnTo>
                  <a:lnTo>
                    <a:pt x="355591" y="369412"/>
                  </a:lnTo>
                  <a:lnTo>
                    <a:pt x="642906" y="369412"/>
                  </a:lnTo>
                  <a:lnTo>
                    <a:pt x="660215" y="343261"/>
                  </a:lnTo>
                  <a:lnTo>
                    <a:pt x="673173" y="312555"/>
                  </a:lnTo>
                  <a:lnTo>
                    <a:pt x="680947" y="278551"/>
                  </a:lnTo>
                  <a:lnTo>
                    <a:pt x="683539" y="241249"/>
                  </a:lnTo>
                  <a:lnTo>
                    <a:pt x="678748" y="191224"/>
                  </a:lnTo>
                  <a:lnTo>
                    <a:pt x="676645" y="184706"/>
                  </a:lnTo>
                  <a:close/>
                </a:path>
                <a:path extrusionOk="0" h="903604" w="6716394">
                  <a:moveTo>
                    <a:pt x="1188880" y="12565"/>
                  </a:moveTo>
                  <a:lnTo>
                    <a:pt x="828263" y="12565"/>
                  </a:lnTo>
                  <a:lnTo>
                    <a:pt x="828263" y="894632"/>
                  </a:lnTo>
                  <a:lnTo>
                    <a:pt x="1043125" y="894632"/>
                  </a:lnTo>
                  <a:lnTo>
                    <a:pt x="1043125" y="561658"/>
                  </a:lnTo>
                  <a:lnTo>
                    <a:pt x="1326562" y="561658"/>
                  </a:lnTo>
                  <a:lnTo>
                    <a:pt x="1317044" y="545323"/>
                  </a:lnTo>
                  <a:lnTo>
                    <a:pt x="1362435" y="528360"/>
                  </a:lnTo>
                  <a:lnTo>
                    <a:pt x="1401858" y="506372"/>
                  </a:lnTo>
                  <a:lnTo>
                    <a:pt x="1435312" y="479357"/>
                  </a:lnTo>
                  <a:lnTo>
                    <a:pt x="1462799" y="447316"/>
                  </a:lnTo>
                  <a:lnTo>
                    <a:pt x="1484787" y="411584"/>
                  </a:lnTo>
                  <a:lnTo>
                    <a:pt x="1485597" y="409621"/>
                  </a:lnTo>
                  <a:lnTo>
                    <a:pt x="1043125" y="409621"/>
                  </a:lnTo>
                  <a:lnTo>
                    <a:pt x="1043125" y="190988"/>
                  </a:lnTo>
                  <a:lnTo>
                    <a:pt x="1495592" y="190988"/>
                  </a:lnTo>
                  <a:lnTo>
                    <a:pt x="1492562" y="181879"/>
                  </a:lnTo>
                  <a:lnTo>
                    <a:pt x="1456045" y="119210"/>
                  </a:lnTo>
                  <a:lnTo>
                    <a:pt x="1400758" y="68950"/>
                  </a:lnTo>
                  <a:lnTo>
                    <a:pt x="1366047" y="49003"/>
                  </a:lnTo>
                  <a:lnTo>
                    <a:pt x="1327646" y="33061"/>
                  </a:lnTo>
                  <a:lnTo>
                    <a:pt x="1285317" y="21674"/>
                  </a:lnTo>
                  <a:lnTo>
                    <a:pt x="1239062" y="14842"/>
                  </a:lnTo>
                  <a:lnTo>
                    <a:pt x="1188880" y="12565"/>
                  </a:lnTo>
                  <a:close/>
                </a:path>
                <a:path extrusionOk="0" h="903604" w="6716394">
                  <a:moveTo>
                    <a:pt x="1326562" y="561658"/>
                  </a:moveTo>
                  <a:lnTo>
                    <a:pt x="1094642" y="561658"/>
                  </a:lnTo>
                  <a:lnTo>
                    <a:pt x="1278092" y="894632"/>
                  </a:lnTo>
                  <a:lnTo>
                    <a:pt x="1520598" y="894632"/>
                  </a:lnTo>
                  <a:lnTo>
                    <a:pt x="1326562" y="561658"/>
                  </a:lnTo>
                  <a:close/>
                </a:path>
                <a:path extrusionOk="0" h="903604" w="6716394">
                  <a:moveTo>
                    <a:pt x="1495592" y="190988"/>
                  </a:moveTo>
                  <a:lnTo>
                    <a:pt x="1176315" y="190988"/>
                  </a:lnTo>
                  <a:lnTo>
                    <a:pt x="1203958" y="192795"/>
                  </a:lnTo>
                  <a:lnTo>
                    <a:pt x="1227832" y="198213"/>
                  </a:lnTo>
                  <a:lnTo>
                    <a:pt x="1264270" y="219888"/>
                  </a:lnTo>
                  <a:lnTo>
                    <a:pt x="1286888" y="254128"/>
                  </a:lnTo>
                  <a:lnTo>
                    <a:pt x="1294427" y="299048"/>
                  </a:lnTo>
                  <a:lnTo>
                    <a:pt x="1292542" y="323943"/>
                  </a:lnTo>
                  <a:lnTo>
                    <a:pt x="1277464" y="364779"/>
                  </a:lnTo>
                  <a:lnTo>
                    <a:pt x="1247936" y="393364"/>
                  </a:lnTo>
                  <a:lnTo>
                    <a:pt x="1203958" y="407814"/>
                  </a:lnTo>
                  <a:lnTo>
                    <a:pt x="1176315" y="409621"/>
                  </a:lnTo>
                  <a:lnTo>
                    <a:pt x="1485597" y="409621"/>
                  </a:lnTo>
                  <a:lnTo>
                    <a:pt x="1500494" y="373496"/>
                  </a:lnTo>
                  <a:lnTo>
                    <a:pt x="1509917" y="333052"/>
                  </a:lnTo>
                  <a:lnTo>
                    <a:pt x="1513059" y="290252"/>
                  </a:lnTo>
                  <a:lnTo>
                    <a:pt x="1510781" y="252243"/>
                  </a:lnTo>
                  <a:lnTo>
                    <a:pt x="1503949" y="216119"/>
                  </a:lnTo>
                  <a:lnTo>
                    <a:pt x="1495592" y="190988"/>
                  </a:lnTo>
                  <a:close/>
                </a:path>
                <a:path extrusionOk="0" h="903604" w="6716394">
                  <a:moveTo>
                    <a:pt x="2158078" y="12565"/>
                  </a:moveTo>
                  <a:lnTo>
                    <a:pt x="1909290" y="12565"/>
                  </a:lnTo>
                  <a:lnTo>
                    <a:pt x="1590138" y="894632"/>
                  </a:lnTo>
                  <a:lnTo>
                    <a:pt x="1815052" y="894632"/>
                  </a:lnTo>
                  <a:lnTo>
                    <a:pt x="1867825" y="738825"/>
                  </a:lnTo>
                  <a:lnTo>
                    <a:pt x="2420857" y="738825"/>
                  </a:lnTo>
                  <a:lnTo>
                    <a:pt x="2360845" y="572966"/>
                  </a:lnTo>
                  <a:lnTo>
                    <a:pt x="1924368" y="572966"/>
                  </a:lnTo>
                  <a:lnTo>
                    <a:pt x="2032428" y="250044"/>
                  </a:lnTo>
                  <a:lnTo>
                    <a:pt x="2244004" y="250044"/>
                  </a:lnTo>
                  <a:lnTo>
                    <a:pt x="2158078" y="12565"/>
                  </a:lnTo>
                  <a:close/>
                </a:path>
                <a:path extrusionOk="0" h="903604" w="6716394">
                  <a:moveTo>
                    <a:pt x="2420857" y="738825"/>
                  </a:moveTo>
                  <a:lnTo>
                    <a:pt x="2197030" y="738825"/>
                  </a:lnTo>
                  <a:lnTo>
                    <a:pt x="2249803" y="894632"/>
                  </a:lnTo>
                  <a:lnTo>
                    <a:pt x="2477231" y="894632"/>
                  </a:lnTo>
                  <a:lnTo>
                    <a:pt x="2420857" y="738825"/>
                  </a:lnTo>
                  <a:close/>
                </a:path>
                <a:path extrusionOk="0" h="903604" w="6716394">
                  <a:moveTo>
                    <a:pt x="2244004" y="250044"/>
                  </a:moveTo>
                  <a:lnTo>
                    <a:pt x="2032428" y="250044"/>
                  </a:lnTo>
                  <a:lnTo>
                    <a:pt x="2141744" y="572966"/>
                  </a:lnTo>
                  <a:lnTo>
                    <a:pt x="2360845" y="572966"/>
                  </a:lnTo>
                  <a:lnTo>
                    <a:pt x="2244004" y="250044"/>
                  </a:lnTo>
                  <a:close/>
                </a:path>
                <a:path extrusionOk="0" h="903604" w="6716394">
                  <a:moveTo>
                    <a:pt x="2789227" y="12565"/>
                  </a:moveTo>
                  <a:lnTo>
                    <a:pt x="2574365" y="12565"/>
                  </a:lnTo>
                  <a:lnTo>
                    <a:pt x="2574365" y="894632"/>
                  </a:lnTo>
                  <a:lnTo>
                    <a:pt x="2789227" y="894632"/>
                  </a:lnTo>
                  <a:lnTo>
                    <a:pt x="2789227" y="350565"/>
                  </a:lnTo>
                  <a:lnTo>
                    <a:pt x="3011453" y="350565"/>
                  </a:lnTo>
                  <a:lnTo>
                    <a:pt x="2789227" y="12565"/>
                  </a:lnTo>
                  <a:close/>
                </a:path>
                <a:path extrusionOk="0" h="903604" w="6716394">
                  <a:moveTo>
                    <a:pt x="3011453" y="350565"/>
                  </a:moveTo>
                  <a:lnTo>
                    <a:pt x="2789227" y="350565"/>
                  </a:lnTo>
                  <a:lnTo>
                    <a:pt x="3148588" y="894632"/>
                  </a:lnTo>
                  <a:lnTo>
                    <a:pt x="3363451" y="894632"/>
                  </a:lnTo>
                  <a:lnTo>
                    <a:pt x="3363451" y="559145"/>
                  </a:lnTo>
                  <a:lnTo>
                    <a:pt x="3148588" y="559145"/>
                  </a:lnTo>
                  <a:lnTo>
                    <a:pt x="3011453" y="350565"/>
                  </a:lnTo>
                  <a:close/>
                </a:path>
                <a:path extrusionOk="0" h="903604" w="6716394">
                  <a:moveTo>
                    <a:pt x="3363451" y="12565"/>
                  </a:moveTo>
                  <a:lnTo>
                    <a:pt x="3148588" y="12565"/>
                  </a:lnTo>
                  <a:lnTo>
                    <a:pt x="3148588" y="559145"/>
                  </a:lnTo>
                  <a:lnTo>
                    <a:pt x="3363451" y="559145"/>
                  </a:lnTo>
                  <a:lnTo>
                    <a:pt x="3363451" y="12565"/>
                  </a:lnTo>
                  <a:close/>
                </a:path>
                <a:path extrusionOk="0" h="903604" w="6716394">
                  <a:moveTo>
                    <a:pt x="3926307" y="2512"/>
                  </a:moveTo>
                  <a:lnTo>
                    <a:pt x="3876097" y="4824"/>
                  </a:lnTo>
                  <a:lnTo>
                    <a:pt x="3827998" y="11760"/>
                  </a:lnTo>
                  <a:lnTo>
                    <a:pt x="3782010" y="23320"/>
                  </a:lnTo>
                  <a:lnTo>
                    <a:pt x="3738132" y="39504"/>
                  </a:lnTo>
                  <a:lnTo>
                    <a:pt x="3696366" y="60312"/>
                  </a:lnTo>
                  <a:lnTo>
                    <a:pt x="3657917" y="84789"/>
                  </a:lnTo>
                  <a:lnTo>
                    <a:pt x="3622986" y="112985"/>
                  </a:lnTo>
                  <a:lnTo>
                    <a:pt x="3591573" y="144900"/>
                  </a:lnTo>
                  <a:lnTo>
                    <a:pt x="3563679" y="180534"/>
                  </a:lnTo>
                  <a:lnTo>
                    <a:pt x="3539303" y="219888"/>
                  </a:lnTo>
                  <a:lnTo>
                    <a:pt x="3518947" y="261755"/>
                  </a:lnTo>
                  <a:lnTo>
                    <a:pt x="3503115" y="305934"/>
                  </a:lnTo>
                  <a:lnTo>
                    <a:pt x="3491807" y="352424"/>
                  </a:lnTo>
                  <a:lnTo>
                    <a:pt x="3485022" y="401227"/>
                  </a:lnTo>
                  <a:lnTo>
                    <a:pt x="3482760" y="452342"/>
                  </a:lnTo>
                  <a:lnTo>
                    <a:pt x="3485022" y="503456"/>
                  </a:lnTo>
                  <a:lnTo>
                    <a:pt x="3491807" y="552259"/>
                  </a:lnTo>
                  <a:lnTo>
                    <a:pt x="3503115" y="598750"/>
                  </a:lnTo>
                  <a:lnTo>
                    <a:pt x="3518947" y="642929"/>
                  </a:lnTo>
                  <a:lnTo>
                    <a:pt x="3539303" y="684795"/>
                  </a:lnTo>
                  <a:lnTo>
                    <a:pt x="3563679" y="723747"/>
                  </a:lnTo>
                  <a:lnTo>
                    <a:pt x="3591573" y="759181"/>
                  </a:lnTo>
                  <a:lnTo>
                    <a:pt x="3622986" y="791096"/>
                  </a:lnTo>
                  <a:lnTo>
                    <a:pt x="3657917" y="819493"/>
                  </a:lnTo>
                  <a:lnTo>
                    <a:pt x="3696366" y="844372"/>
                  </a:lnTo>
                  <a:lnTo>
                    <a:pt x="3738132" y="864727"/>
                  </a:lnTo>
                  <a:lnTo>
                    <a:pt x="3782010" y="880559"/>
                  </a:lnTo>
                  <a:lnTo>
                    <a:pt x="3827998" y="891868"/>
                  </a:lnTo>
                  <a:lnTo>
                    <a:pt x="3876097" y="898653"/>
                  </a:lnTo>
                  <a:lnTo>
                    <a:pt x="3926307" y="900914"/>
                  </a:lnTo>
                  <a:lnTo>
                    <a:pt x="3977405" y="898646"/>
                  </a:lnTo>
                  <a:lnTo>
                    <a:pt x="4025990" y="891840"/>
                  </a:lnTo>
                  <a:lnTo>
                    <a:pt x="4072061" y="880496"/>
                  </a:lnTo>
                  <a:lnTo>
                    <a:pt x="4115620" y="864615"/>
                  </a:lnTo>
                  <a:lnTo>
                    <a:pt x="4156666" y="844197"/>
                  </a:lnTo>
                  <a:lnTo>
                    <a:pt x="4195199" y="819242"/>
                  </a:lnTo>
                  <a:lnTo>
                    <a:pt x="4230416" y="789923"/>
                  </a:lnTo>
                  <a:lnTo>
                    <a:pt x="4261515" y="757254"/>
                  </a:lnTo>
                  <a:lnTo>
                    <a:pt x="4288495" y="721234"/>
                  </a:lnTo>
                  <a:lnTo>
                    <a:pt x="4297250" y="706156"/>
                  </a:lnTo>
                  <a:lnTo>
                    <a:pt x="3923794" y="706156"/>
                  </a:lnTo>
                  <a:lnTo>
                    <a:pt x="3876518" y="701837"/>
                  </a:lnTo>
                  <a:lnTo>
                    <a:pt x="3833954" y="688879"/>
                  </a:lnTo>
                  <a:lnTo>
                    <a:pt x="3796101" y="667283"/>
                  </a:lnTo>
                  <a:lnTo>
                    <a:pt x="3762961" y="637048"/>
                  </a:lnTo>
                  <a:lnTo>
                    <a:pt x="3736025" y="599589"/>
                  </a:lnTo>
                  <a:lnTo>
                    <a:pt x="3716785" y="556318"/>
                  </a:lnTo>
                  <a:lnTo>
                    <a:pt x="3705240" y="507235"/>
                  </a:lnTo>
                  <a:lnTo>
                    <a:pt x="3701392" y="452342"/>
                  </a:lnTo>
                  <a:lnTo>
                    <a:pt x="3705240" y="397448"/>
                  </a:lnTo>
                  <a:lnTo>
                    <a:pt x="3716785" y="348366"/>
                  </a:lnTo>
                  <a:lnTo>
                    <a:pt x="3736025" y="305095"/>
                  </a:lnTo>
                  <a:lnTo>
                    <a:pt x="3762961" y="267635"/>
                  </a:lnTo>
                  <a:lnTo>
                    <a:pt x="3796101" y="237401"/>
                  </a:lnTo>
                  <a:lnTo>
                    <a:pt x="3833954" y="215804"/>
                  </a:lnTo>
                  <a:lnTo>
                    <a:pt x="3876518" y="202847"/>
                  </a:lnTo>
                  <a:lnTo>
                    <a:pt x="3923794" y="198527"/>
                  </a:lnTo>
                  <a:lnTo>
                    <a:pt x="4297250" y="198527"/>
                  </a:lnTo>
                  <a:lnTo>
                    <a:pt x="4288495" y="183449"/>
                  </a:lnTo>
                  <a:lnTo>
                    <a:pt x="4261515" y="147430"/>
                  </a:lnTo>
                  <a:lnTo>
                    <a:pt x="4230416" y="114760"/>
                  </a:lnTo>
                  <a:lnTo>
                    <a:pt x="4195199" y="85442"/>
                  </a:lnTo>
                  <a:lnTo>
                    <a:pt x="4156666" y="60102"/>
                  </a:lnTo>
                  <a:lnTo>
                    <a:pt x="4115620" y="39370"/>
                  </a:lnTo>
                  <a:lnTo>
                    <a:pt x="4072061" y="23245"/>
                  </a:lnTo>
                  <a:lnTo>
                    <a:pt x="4025990" y="11727"/>
                  </a:lnTo>
                  <a:lnTo>
                    <a:pt x="3977405" y="4816"/>
                  </a:lnTo>
                  <a:lnTo>
                    <a:pt x="3926307" y="2512"/>
                  </a:lnTo>
                  <a:close/>
                </a:path>
                <a:path extrusionOk="0" h="903604" w="6716394">
                  <a:moveTo>
                    <a:pt x="4344724" y="593070"/>
                  </a:moveTo>
                  <a:lnTo>
                    <a:pt x="4108500" y="593070"/>
                  </a:lnTo>
                  <a:lnTo>
                    <a:pt x="4093893" y="619064"/>
                  </a:lnTo>
                  <a:lnTo>
                    <a:pt x="4076459" y="641760"/>
                  </a:lnTo>
                  <a:lnTo>
                    <a:pt x="4033110" y="677256"/>
                  </a:lnTo>
                  <a:lnTo>
                    <a:pt x="3981907" y="698931"/>
                  </a:lnTo>
                  <a:lnTo>
                    <a:pt x="3923794" y="706156"/>
                  </a:lnTo>
                  <a:lnTo>
                    <a:pt x="4297250" y="706156"/>
                  </a:lnTo>
                  <a:lnTo>
                    <a:pt x="4311356" y="681864"/>
                  </a:lnTo>
                  <a:lnTo>
                    <a:pt x="4330099" y="639142"/>
                  </a:lnTo>
                  <a:lnTo>
                    <a:pt x="4344724" y="593070"/>
                  </a:lnTo>
                  <a:close/>
                </a:path>
                <a:path extrusionOk="0" h="903604" w="6716394">
                  <a:moveTo>
                    <a:pt x="4297250" y="198527"/>
                  </a:moveTo>
                  <a:lnTo>
                    <a:pt x="3923794" y="198527"/>
                  </a:lnTo>
                  <a:lnTo>
                    <a:pt x="3953714" y="200334"/>
                  </a:lnTo>
                  <a:lnTo>
                    <a:pt x="3981907" y="205752"/>
                  </a:lnTo>
                  <a:lnTo>
                    <a:pt x="4033110" y="227427"/>
                  </a:lnTo>
                  <a:lnTo>
                    <a:pt x="4076459" y="262923"/>
                  </a:lnTo>
                  <a:lnTo>
                    <a:pt x="4108500" y="311613"/>
                  </a:lnTo>
                  <a:lnTo>
                    <a:pt x="4344724" y="311613"/>
                  </a:lnTo>
                  <a:lnTo>
                    <a:pt x="4330099" y="265541"/>
                  </a:lnTo>
                  <a:lnTo>
                    <a:pt x="4311356" y="222820"/>
                  </a:lnTo>
                  <a:lnTo>
                    <a:pt x="4297250" y="198527"/>
                  </a:lnTo>
                  <a:close/>
                </a:path>
                <a:path extrusionOk="0" h="903604" w="6716394">
                  <a:moveTo>
                    <a:pt x="4691166" y="12565"/>
                  </a:moveTo>
                  <a:lnTo>
                    <a:pt x="4476303" y="12565"/>
                  </a:lnTo>
                  <a:lnTo>
                    <a:pt x="4476303" y="894632"/>
                  </a:lnTo>
                  <a:lnTo>
                    <a:pt x="4691166" y="894632"/>
                  </a:lnTo>
                  <a:lnTo>
                    <a:pt x="4691166" y="531502"/>
                  </a:lnTo>
                  <a:lnTo>
                    <a:pt x="5240259" y="531502"/>
                  </a:lnTo>
                  <a:lnTo>
                    <a:pt x="5240259" y="358104"/>
                  </a:lnTo>
                  <a:lnTo>
                    <a:pt x="4691166" y="358104"/>
                  </a:lnTo>
                  <a:lnTo>
                    <a:pt x="4691166" y="12565"/>
                  </a:lnTo>
                  <a:close/>
                </a:path>
                <a:path extrusionOk="0" h="903604" w="6716394">
                  <a:moveTo>
                    <a:pt x="5240259" y="531502"/>
                  </a:moveTo>
                  <a:lnTo>
                    <a:pt x="5025396" y="531502"/>
                  </a:lnTo>
                  <a:lnTo>
                    <a:pt x="5025396" y="894632"/>
                  </a:lnTo>
                  <a:lnTo>
                    <a:pt x="5240259" y="894632"/>
                  </a:lnTo>
                  <a:lnTo>
                    <a:pt x="5240259" y="531502"/>
                  </a:lnTo>
                  <a:close/>
                </a:path>
                <a:path extrusionOk="0" h="903604" w="6716394">
                  <a:moveTo>
                    <a:pt x="5240259" y="12565"/>
                  </a:moveTo>
                  <a:lnTo>
                    <a:pt x="5025396" y="12565"/>
                  </a:lnTo>
                  <a:lnTo>
                    <a:pt x="5025396" y="358104"/>
                  </a:lnTo>
                  <a:lnTo>
                    <a:pt x="5240259" y="358104"/>
                  </a:lnTo>
                  <a:lnTo>
                    <a:pt x="5240259" y="12565"/>
                  </a:lnTo>
                  <a:close/>
                </a:path>
                <a:path extrusionOk="0" h="903604" w="6716394">
                  <a:moveTo>
                    <a:pt x="5935666" y="12565"/>
                  </a:moveTo>
                  <a:lnTo>
                    <a:pt x="5395369" y="12565"/>
                  </a:lnTo>
                  <a:lnTo>
                    <a:pt x="5395369" y="894632"/>
                  </a:lnTo>
                  <a:lnTo>
                    <a:pt x="5935666" y="894632"/>
                  </a:lnTo>
                  <a:lnTo>
                    <a:pt x="5935666" y="722491"/>
                  </a:lnTo>
                  <a:lnTo>
                    <a:pt x="5610231" y="722491"/>
                  </a:lnTo>
                  <a:lnTo>
                    <a:pt x="5610231" y="528989"/>
                  </a:lnTo>
                  <a:lnTo>
                    <a:pt x="5897971" y="528989"/>
                  </a:lnTo>
                  <a:lnTo>
                    <a:pt x="5897971" y="363130"/>
                  </a:lnTo>
                  <a:lnTo>
                    <a:pt x="5610231" y="363130"/>
                  </a:lnTo>
                  <a:lnTo>
                    <a:pt x="5610231" y="184706"/>
                  </a:lnTo>
                  <a:lnTo>
                    <a:pt x="5935666" y="184706"/>
                  </a:lnTo>
                  <a:lnTo>
                    <a:pt x="5935666" y="12565"/>
                  </a:lnTo>
                  <a:close/>
                </a:path>
                <a:path extrusionOk="0" h="903604" w="6716394">
                  <a:moveTo>
                    <a:pt x="6278712" y="630766"/>
                  </a:moveTo>
                  <a:lnTo>
                    <a:pt x="6050028" y="630766"/>
                  </a:lnTo>
                  <a:lnTo>
                    <a:pt x="6053955" y="672544"/>
                  </a:lnTo>
                  <a:lnTo>
                    <a:pt x="6063221" y="711182"/>
                  </a:lnTo>
                  <a:lnTo>
                    <a:pt x="6077828" y="746678"/>
                  </a:lnTo>
                  <a:lnTo>
                    <a:pt x="6122905" y="807933"/>
                  </a:lnTo>
                  <a:lnTo>
                    <a:pt x="6151805" y="833063"/>
                  </a:lnTo>
                  <a:lnTo>
                    <a:pt x="6184474" y="854424"/>
                  </a:lnTo>
                  <a:lnTo>
                    <a:pt x="6220913" y="872015"/>
                  </a:lnTo>
                  <a:lnTo>
                    <a:pt x="6260493" y="885758"/>
                  </a:lnTo>
                  <a:lnTo>
                    <a:pt x="6302586" y="895574"/>
                  </a:lnTo>
                  <a:lnTo>
                    <a:pt x="6347192" y="901464"/>
                  </a:lnTo>
                  <a:lnTo>
                    <a:pt x="6394310" y="903427"/>
                  </a:lnTo>
                  <a:lnTo>
                    <a:pt x="6442293" y="901150"/>
                  </a:lnTo>
                  <a:lnTo>
                    <a:pt x="6486978" y="894318"/>
                  </a:lnTo>
                  <a:lnTo>
                    <a:pt x="6528364" y="882931"/>
                  </a:lnTo>
                  <a:lnTo>
                    <a:pt x="6566452" y="866989"/>
                  </a:lnTo>
                  <a:lnTo>
                    <a:pt x="6600692" y="847199"/>
                  </a:lnTo>
                  <a:lnTo>
                    <a:pt x="6655978" y="798195"/>
                  </a:lnTo>
                  <a:lnTo>
                    <a:pt x="6694066" y="737333"/>
                  </a:lnTo>
                  <a:lnTo>
                    <a:pt x="6696271" y="731286"/>
                  </a:lnTo>
                  <a:lnTo>
                    <a:pt x="6388028" y="731286"/>
                  </a:lnTo>
                  <a:lnTo>
                    <a:pt x="6365882" y="729716"/>
                  </a:lnTo>
                  <a:lnTo>
                    <a:pt x="6328187" y="717150"/>
                  </a:lnTo>
                  <a:lnTo>
                    <a:pt x="6299680" y="691549"/>
                  </a:lnTo>
                  <a:lnTo>
                    <a:pt x="6282717" y="653854"/>
                  </a:lnTo>
                  <a:lnTo>
                    <a:pt x="6278712" y="630766"/>
                  </a:lnTo>
                  <a:close/>
                </a:path>
                <a:path extrusionOk="0" h="903604" w="6716394">
                  <a:moveTo>
                    <a:pt x="6374207" y="0"/>
                  </a:moveTo>
                  <a:lnTo>
                    <a:pt x="6319071" y="2814"/>
                  </a:lnTo>
                  <a:lnTo>
                    <a:pt x="6268258" y="11258"/>
                  </a:lnTo>
                  <a:lnTo>
                    <a:pt x="6221767" y="25331"/>
                  </a:lnTo>
                  <a:lnTo>
                    <a:pt x="6179599" y="45033"/>
                  </a:lnTo>
                  <a:lnTo>
                    <a:pt x="6141753" y="70364"/>
                  </a:lnTo>
                  <a:lnTo>
                    <a:pt x="6102723" y="108295"/>
                  </a:lnTo>
                  <a:lnTo>
                    <a:pt x="6074844" y="152979"/>
                  </a:lnTo>
                  <a:lnTo>
                    <a:pt x="6058117" y="204417"/>
                  </a:lnTo>
                  <a:lnTo>
                    <a:pt x="6052541" y="262609"/>
                  </a:lnTo>
                  <a:lnTo>
                    <a:pt x="6054976" y="302111"/>
                  </a:lnTo>
                  <a:lnTo>
                    <a:pt x="6074451" y="369334"/>
                  </a:lnTo>
                  <a:lnTo>
                    <a:pt x="6111911" y="421243"/>
                  </a:lnTo>
                  <a:lnTo>
                    <a:pt x="6158402" y="460195"/>
                  </a:lnTo>
                  <a:lnTo>
                    <a:pt x="6213452" y="488152"/>
                  </a:lnTo>
                  <a:lnTo>
                    <a:pt x="6283189" y="514539"/>
                  </a:lnTo>
                  <a:lnTo>
                    <a:pt x="6323946" y="527732"/>
                  </a:lnTo>
                  <a:lnTo>
                    <a:pt x="6351747" y="536292"/>
                  </a:lnTo>
                  <a:lnTo>
                    <a:pt x="6376092" y="544381"/>
                  </a:lnTo>
                  <a:lnTo>
                    <a:pt x="6414415" y="559145"/>
                  </a:lnTo>
                  <a:lnTo>
                    <a:pt x="6457058" y="584118"/>
                  </a:lnTo>
                  <a:lnTo>
                    <a:pt x="6485407" y="618515"/>
                  </a:lnTo>
                  <a:lnTo>
                    <a:pt x="6491061" y="648357"/>
                  </a:lnTo>
                  <a:lnTo>
                    <a:pt x="6489334" y="666812"/>
                  </a:lnTo>
                  <a:lnTo>
                    <a:pt x="6463419" y="709926"/>
                  </a:lnTo>
                  <a:lnTo>
                    <a:pt x="6410645" y="729951"/>
                  </a:lnTo>
                  <a:lnTo>
                    <a:pt x="6388028" y="731286"/>
                  </a:lnTo>
                  <a:lnTo>
                    <a:pt x="6696271" y="731286"/>
                  </a:lnTo>
                  <a:lnTo>
                    <a:pt x="6706238" y="703957"/>
                  </a:lnTo>
                  <a:lnTo>
                    <a:pt x="6713542" y="668854"/>
                  </a:lnTo>
                  <a:lnTo>
                    <a:pt x="6715930" y="632729"/>
                  </a:lnTo>
                  <a:lnTo>
                    <a:pt x="6715895" y="630766"/>
                  </a:lnTo>
                  <a:lnTo>
                    <a:pt x="6706238" y="560087"/>
                  </a:lnTo>
                  <a:lnTo>
                    <a:pt x="6677024" y="502602"/>
                  </a:lnTo>
                  <a:lnTo>
                    <a:pt x="6634303" y="458310"/>
                  </a:lnTo>
                  <a:lnTo>
                    <a:pt x="6584043" y="425955"/>
                  </a:lnTo>
                  <a:lnTo>
                    <a:pt x="6523103" y="398940"/>
                  </a:lnTo>
                  <a:lnTo>
                    <a:pt x="6486507" y="384962"/>
                  </a:lnTo>
                  <a:lnTo>
                    <a:pt x="6445828" y="370669"/>
                  </a:lnTo>
                  <a:lnTo>
                    <a:pt x="6405934" y="357083"/>
                  </a:lnTo>
                  <a:lnTo>
                    <a:pt x="6371694" y="343968"/>
                  </a:lnTo>
                  <a:lnTo>
                    <a:pt x="6320177" y="319152"/>
                  </a:lnTo>
                  <a:lnTo>
                    <a:pt x="6290021" y="290567"/>
                  </a:lnTo>
                  <a:lnTo>
                    <a:pt x="6279969" y="252557"/>
                  </a:lnTo>
                  <a:lnTo>
                    <a:pt x="6281461" y="234259"/>
                  </a:lnTo>
                  <a:lnTo>
                    <a:pt x="6303843" y="193501"/>
                  </a:lnTo>
                  <a:lnTo>
                    <a:pt x="6348134" y="173476"/>
                  </a:lnTo>
                  <a:lnTo>
                    <a:pt x="6366668" y="172141"/>
                  </a:lnTo>
                  <a:lnTo>
                    <a:pt x="6685852" y="172141"/>
                  </a:lnTo>
                  <a:lnTo>
                    <a:pt x="6667274" y="134496"/>
                  </a:lnTo>
                  <a:lnTo>
                    <a:pt x="6641541" y="100218"/>
                  </a:lnTo>
                  <a:lnTo>
                    <a:pt x="6609173" y="70364"/>
                  </a:lnTo>
                  <a:lnTo>
                    <a:pt x="6571227" y="45033"/>
                  </a:lnTo>
                  <a:lnTo>
                    <a:pt x="6528757" y="25331"/>
                  </a:lnTo>
                  <a:lnTo>
                    <a:pt x="6481763" y="11258"/>
                  </a:lnTo>
                  <a:lnTo>
                    <a:pt x="6430247" y="2814"/>
                  </a:lnTo>
                  <a:lnTo>
                    <a:pt x="6374207" y="0"/>
                  </a:lnTo>
                  <a:close/>
                </a:path>
                <a:path extrusionOk="0" h="903604" w="6716394">
                  <a:moveTo>
                    <a:pt x="6685852" y="172141"/>
                  </a:moveTo>
                  <a:lnTo>
                    <a:pt x="6366668" y="172141"/>
                  </a:lnTo>
                  <a:lnTo>
                    <a:pt x="6388264" y="173711"/>
                  </a:lnTo>
                  <a:lnTo>
                    <a:pt x="6407818" y="178423"/>
                  </a:lnTo>
                  <a:lnTo>
                    <a:pt x="6453602" y="210386"/>
                  </a:lnTo>
                  <a:lnTo>
                    <a:pt x="6472214" y="263866"/>
                  </a:lnTo>
                  <a:lnTo>
                    <a:pt x="6704668" y="263866"/>
                  </a:lnTo>
                  <a:lnTo>
                    <a:pt x="6698838" y="216320"/>
                  </a:lnTo>
                  <a:lnTo>
                    <a:pt x="6686373" y="173196"/>
                  </a:lnTo>
                  <a:lnTo>
                    <a:pt x="6685852" y="17214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95" name="Google Shape;1495;p2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2"/>
              <a:ext cx="5735662" cy="14533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27"/>
          <p:cNvGrpSpPr/>
          <p:nvPr/>
        </p:nvGrpSpPr>
        <p:grpSpPr>
          <a:xfrm>
            <a:off x="-3606" y="0"/>
            <a:ext cx="20107706" cy="4553618"/>
            <a:chOff x="-3606" y="0"/>
            <a:chExt cx="20107706" cy="4553618"/>
          </a:xfrm>
        </p:grpSpPr>
        <p:pic>
          <p:nvPicPr>
            <p:cNvPr id="1501" name="Google Shape;150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0" y="0"/>
              <a:ext cx="19736828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69" y="0"/>
              <a:ext cx="20107269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328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27"/>
            <p:cNvSpPr/>
            <p:nvPr/>
          </p:nvSpPr>
          <p:spPr>
            <a:xfrm>
              <a:off x="0" y="3204691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2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07" name="Google Shape;1507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9" name="Google Shape;1509;p27"/>
            <p:cNvSpPr/>
            <p:nvPr/>
          </p:nvSpPr>
          <p:spPr>
            <a:xfrm>
              <a:off x="17385640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0" name="Google Shape;1510;p27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11" name="Google Shape;1511;p27"/>
          <p:cNvGrpSpPr/>
          <p:nvPr/>
        </p:nvGrpSpPr>
        <p:grpSpPr>
          <a:xfrm>
            <a:off x="18121619" y="10225232"/>
            <a:ext cx="585125" cy="520072"/>
            <a:chOff x="18121619" y="10225232"/>
            <a:chExt cx="585125" cy="520072"/>
          </a:xfrm>
        </p:grpSpPr>
        <p:sp>
          <p:nvSpPr>
            <p:cNvPr id="1512" name="Google Shape;1512;p27"/>
            <p:cNvSpPr/>
            <p:nvPr/>
          </p:nvSpPr>
          <p:spPr>
            <a:xfrm>
              <a:off x="18121619" y="10498289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3" name="Google Shape;1513;p27"/>
            <p:cNvSpPr/>
            <p:nvPr/>
          </p:nvSpPr>
          <p:spPr>
            <a:xfrm>
              <a:off x="18412739" y="10225235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4" name="Google Shape;1514;p27"/>
            <p:cNvSpPr/>
            <p:nvPr/>
          </p:nvSpPr>
          <p:spPr>
            <a:xfrm>
              <a:off x="18121623" y="10225232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15" name="Google Shape;1515;p27"/>
          <p:cNvGrpSpPr/>
          <p:nvPr/>
        </p:nvGrpSpPr>
        <p:grpSpPr>
          <a:xfrm>
            <a:off x="18639345" y="8912902"/>
            <a:ext cx="616196" cy="539200"/>
            <a:chOff x="18639345" y="8912902"/>
            <a:chExt cx="616196" cy="539200"/>
          </a:xfrm>
        </p:grpSpPr>
        <p:sp>
          <p:nvSpPr>
            <p:cNvPr id="1516" name="Google Shape;1516;p27"/>
            <p:cNvSpPr/>
            <p:nvPr/>
          </p:nvSpPr>
          <p:spPr>
            <a:xfrm>
              <a:off x="18639345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18892315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21" name="Google Shape;1521;p27"/>
          <p:cNvGrpSpPr/>
          <p:nvPr/>
        </p:nvGrpSpPr>
        <p:grpSpPr>
          <a:xfrm>
            <a:off x="3613680" y="931548"/>
            <a:ext cx="298396" cy="469958"/>
            <a:chOff x="3613680" y="931548"/>
            <a:chExt cx="298396" cy="469958"/>
          </a:xfrm>
        </p:grpSpPr>
        <p:pic>
          <p:nvPicPr>
            <p:cNvPr id="1522" name="Google Shape;1522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27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27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25" name="Google Shape;1525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27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28" name="Google Shape;1528;p27"/>
          <p:cNvGrpSpPr/>
          <p:nvPr/>
        </p:nvGrpSpPr>
        <p:grpSpPr>
          <a:xfrm>
            <a:off x="940843" y="8743639"/>
            <a:ext cx="640637" cy="680795"/>
            <a:chOff x="940843" y="8743639"/>
            <a:chExt cx="640637" cy="680795"/>
          </a:xfrm>
        </p:grpSpPr>
        <p:sp>
          <p:nvSpPr>
            <p:cNvPr id="1529" name="Google Shape;1529;p27"/>
            <p:cNvSpPr/>
            <p:nvPr/>
          </p:nvSpPr>
          <p:spPr>
            <a:xfrm>
              <a:off x="957910" y="8861189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30" y="0"/>
                  </a:lnTo>
                  <a:lnTo>
                    <a:pt x="0" y="153174"/>
                  </a:lnTo>
                  <a:lnTo>
                    <a:pt x="166116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940843" y="8743639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1026464" y="8743981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1124778" y="8956447"/>
              <a:ext cx="107950" cy="291465"/>
            </a:xfrm>
            <a:custGeom>
              <a:rect b="b" l="l" r="r" t="t"/>
              <a:pathLst>
                <a:path extrusionOk="0" h="291465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33" name="Google Shape;1533;p27"/>
          <p:cNvGrpSpPr/>
          <p:nvPr/>
        </p:nvGrpSpPr>
        <p:grpSpPr>
          <a:xfrm>
            <a:off x="2161404" y="9850690"/>
            <a:ext cx="863673" cy="757152"/>
            <a:chOff x="2161404" y="9850690"/>
            <a:chExt cx="863673" cy="757152"/>
          </a:xfrm>
        </p:grpSpPr>
        <p:sp>
          <p:nvSpPr>
            <p:cNvPr id="1534" name="Google Shape;1534;p27"/>
            <p:cNvSpPr/>
            <p:nvPr/>
          </p:nvSpPr>
          <p:spPr>
            <a:xfrm>
              <a:off x="2372932" y="9850692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2346518" y="10212237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2161404" y="9850690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37" name="Google Shape;1537;p27"/>
          <p:cNvSpPr/>
          <p:nvPr/>
        </p:nvSpPr>
        <p:spPr>
          <a:xfrm>
            <a:off x="2943627" y="2041979"/>
            <a:ext cx="10594975" cy="666750"/>
          </a:xfrm>
          <a:custGeom>
            <a:rect b="b" l="l" r="r" t="t"/>
            <a:pathLst>
              <a:path extrusionOk="0" h="666750" w="10594975">
                <a:moveTo>
                  <a:pt x="162874" y="34711"/>
                </a:moveTo>
                <a:lnTo>
                  <a:pt x="0" y="34711"/>
                </a:lnTo>
                <a:lnTo>
                  <a:pt x="158424" y="659508"/>
                </a:lnTo>
                <a:lnTo>
                  <a:pt x="342659" y="659508"/>
                </a:lnTo>
                <a:lnTo>
                  <a:pt x="385342" y="489513"/>
                </a:lnTo>
                <a:lnTo>
                  <a:pt x="252767" y="489513"/>
                </a:lnTo>
                <a:lnTo>
                  <a:pt x="162874" y="34711"/>
                </a:lnTo>
                <a:close/>
              </a:path>
              <a:path extrusionOk="0" h="666750" w="10594975">
                <a:moveTo>
                  <a:pt x="581507" y="248317"/>
                </a:moveTo>
                <a:lnTo>
                  <a:pt x="445902" y="248317"/>
                </a:lnTo>
                <a:lnTo>
                  <a:pt x="545585" y="659508"/>
                </a:lnTo>
                <a:lnTo>
                  <a:pt x="729820" y="659508"/>
                </a:lnTo>
                <a:lnTo>
                  <a:pt x="774135" y="489513"/>
                </a:lnTo>
                <a:lnTo>
                  <a:pt x="638148" y="489513"/>
                </a:lnTo>
                <a:lnTo>
                  <a:pt x="581507" y="248317"/>
                </a:lnTo>
                <a:close/>
              </a:path>
              <a:path extrusionOk="0" h="666750" w="10594975">
                <a:moveTo>
                  <a:pt x="531345" y="34711"/>
                </a:moveTo>
                <a:lnTo>
                  <a:pt x="364020" y="34711"/>
                </a:lnTo>
                <a:lnTo>
                  <a:pt x="252767" y="489513"/>
                </a:lnTo>
                <a:lnTo>
                  <a:pt x="385342" y="489513"/>
                </a:lnTo>
                <a:lnTo>
                  <a:pt x="445902" y="248317"/>
                </a:lnTo>
                <a:lnTo>
                  <a:pt x="581507" y="248317"/>
                </a:lnTo>
                <a:lnTo>
                  <a:pt x="531345" y="34711"/>
                </a:lnTo>
                <a:close/>
              </a:path>
              <a:path extrusionOk="0" h="666750" w="10594975">
                <a:moveTo>
                  <a:pt x="892695" y="34711"/>
                </a:moveTo>
                <a:lnTo>
                  <a:pt x="728930" y="34711"/>
                </a:lnTo>
                <a:lnTo>
                  <a:pt x="638148" y="489513"/>
                </a:lnTo>
                <a:lnTo>
                  <a:pt x="774135" y="489513"/>
                </a:lnTo>
                <a:lnTo>
                  <a:pt x="892695" y="34711"/>
                </a:lnTo>
                <a:close/>
              </a:path>
              <a:path extrusionOk="0" h="666750" w="10594975">
                <a:moveTo>
                  <a:pt x="1147917" y="34711"/>
                </a:moveTo>
                <a:lnTo>
                  <a:pt x="995722" y="34711"/>
                </a:lnTo>
                <a:lnTo>
                  <a:pt x="995722" y="659508"/>
                </a:lnTo>
                <a:lnTo>
                  <a:pt x="1147917" y="659508"/>
                </a:lnTo>
                <a:lnTo>
                  <a:pt x="1147917" y="402291"/>
                </a:lnTo>
                <a:lnTo>
                  <a:pt x="1536858" y="402291"/>
                </a:lnTo>
                <a:lnTo>
                  <a:pt x="1536858" y="279467"/>
                </a:lnTo>
                <a:lnTo>
                  <a:pt x="1147917" y="279467"/>
                </a:lnTo>
                <a:lnTo>
                  <a:pt x="1147917" y="34711"/>
                </a:lnTo>
                <a:close/>
              </a:path>
              <a:path extrusionOk="0" h="666750" w="10594975">
                <a:moveTo>
                  <a:pt x="1536858" y="402291"/>
                </a:moveTo>
                <a:lnTo>
                  <a:pt x="1384663" y="402291"/>
                </a:lnTo>
                <a:lnTo>
                  <a:pt x="1384663" y="659508"/>
                </a:lnTo>
                <a:lnTo>
                  <a:pt x="1536858" y="659508"/>
                </a:lnTo>
                <a:lnTo>
                  <a:pt x="1536858" y="402291"/>
                </a:lnTo>
                <a:close/>
              </a:path>
              <a:path extrusionOk="0" h="666750" w="10594975">
                <a:moveTo>
                  <a:pt x="1536858" y="34711"/>
                </a:moveTo>
                <a:lnTo>
                  <a:pt x="1384663" y="34711"/>
                </a:lnTo>
                <a:lnTo>
                  <a:pt x="1384663" y="279467"/>
                </a:lnTo>
                <a:lnTo>
                  <a:pt x="1536858" y="279467"/>
                </a:lnTo>
                <a:lnTo>
                  <a:pt x="1536858" y="34711"/>
                </a:lnTo>
                <a:close/>
              </a:path>
              <a:path extrusionOk="0" h="666750" w="10594975">
                <a:moveTo>
                  <a:pt x="2034778" y="34711"/>
                </a:moveTo>
                <a:lnTo>
                  <a:pt x="1858553" y="34711"/>
                </a:lnTo>
                <a:lnTo>
                  <a:pt x="1632487" y="659508"/>
                </a:lnTo>
                <a:lnTo>
                  <a:pt x="1791801" y="659508"/>
                </a:lnTo>
                <a:lnTo>
                  <a:pt x="1829182" y="549145"/>
                </a:lnTo>
                <a:lnTo>
                  <a:pt x="2220913" y="549145"/>
                </a:lnTo>
                <a:lnTo>
                  <a:pt x="2178404" y="431662"/>
                </a:lnTo>
                <a:lnTo>
                  <a:pt x="1869233" y="431662"/>
                </a:lnTo>
                <a:lnTo>
                  <a:pt x="1945776" y="202925"/>
                </a:lnTo>
                <a:lnTo>
                  <a:pt x="2095642" y="202925"/>
                </a:lnTo>
                <a:lnTo>
                  <a:pt x="2034778" y="34711"/>
                </a:lnTo>
                <a:close/>
              </a:path>
              <a:path extrusionOk="0" h="666750" w="10594975">
                <a:moveTo>
                  <a:pt x="2220913" y="549145"/>
                </a:moveTo>
                <a:lnTo>
                  <a:pt x="2062369" y="549145"/>
                </a:lnTo>
                <a:lnTo>
                  <a:pt x="2099750" y="659508"/>
                </a:lnTo>
                <a:lnTo>
                  <a:pt x="2260845" y="659508"/>
                </a:lnTo>
                <a:lnTo>
                  <a:pt x="2220913" y="549145"/>
                </a:lnTo>
                <a:close/>
              </a:path>
              <a:path extrusionOk="0" h="666750" w="10594975">
                <a:moveTo>
                  <a:pt x="2095642" y="202925"/>
                </a:moveTo>
                <a:lnTo>
                  <a:pt x="1945776" y="202925"/>
                </a:lnTo>
                <a:lnTo>
                  <a:pt x="2023208" y="431662"/>
                </a:lnTo>
                <a:lnTo>
                  <a:pt x="2178404" y="431662"/>
                </a:lnTo>
                <a:lnTo>
                  <a:pt x="2095642" y="202925"/>
                </a:lnTo>
                <a:close/>
              </a:path>
              <a:path extrusionOk="0" h="666750" w="10594975">
                <a:moveTo>
                  <a:pt x="2640266" y="156644"/>
                </a:moveTo>
                <a:lnTo>
                  <a:pt x="2488072" y="156644"/>
                </a:lnTo>
                <a:lnTo>
                  <a:pt x="2488072" y="659508"/>
                </a:lnTo>
                <a:lnTo>
                  <a:pt x="2640266" y="659508"/>
                </a:lnTo>
                <a:lnTo>
                  <a:pt x="2640266" y="156644"/>
                </a:lnTo>
                <a:close/>
              </a:path>
              <a:path extrusionOk="0" h="666750" w="10594975">
                <a:moveTo>
                  <a:pt x="2805811" y="34711"/>
                </a:moveTo>
                <a:lnTo>
                  <a:pt x="2322527" y="34711"/>
                </a:lnTo>
                <a:lnTo>
                  <a:pt x="2322527" y="156644"/>
                </a:lnTo>
                <a:lnTo>
                  <a:pt x="2805811" y="156644"/>
                </a:lnTo>
                <a:lnTo>
                  <a:pt x="2805811" y="34711"/>
                </a:lnTo>
                <a:close/>
              </a:path>
              <a:path extrusionOk="0" h="666750" w="10594975">
                <a:moveTo>
                  <a:pt x="3485554" y="34711"/>
                </a:moveTo>
                <a:lnTo>
                  <a:pt x="3309329" y="34711"/>
                </a:lnTo>
                <a:lnTo>
                  <a:pt x="3083262" y="659508"/>
                </a:lnTo>
                <a:lnTo>
                  <a:pt x="3242577" y="659508"/>
                </a:lnTo>
                <a:lnTo>
                  <a:pt x="3279958" y="549145"/>
                </a:lnTo>
                <a:lnTo>
                  <a:pt x="3671688" y="549145"/>
                </a:lnTo>
                <a:lnTo>
                  <a:pt x="3629180" y="431662"/>
                </a:lnTo>
                <a:lnTo>
                  <a:pt x="3320009" y="431662"/>
                </a:lnTo>
                <a:lnTo>
                  <a:pt x="3396551" y="202925"/>
                </a:lnTo>
                <a:lnTo>
                  <a:pt x="3546418" y="202925"/>
                </a:lnTo>
                <a:lnTo>
                  <a:pt x="3485554" y="34711"/>
                </a:lnTo>
                <a:close/>
              </a:path>
              <a:path extrusionOk="0" h="666750" w="10594975">
                <a:moveTo>
                  <a:pt x="3671688" y="549145"/>
                </a:moveTo>
                <a:lnTo>
                  <a:pt x="3513145" y="549145"/>
                </a:lnTo>
                <a:lnTo>
                  <a:pt x="3550526" y="659508"/>
                </a:lnTo>
                <a:lnTo>
                  <a:pt x="3711620" y="659508"/>
                </a:lnTo>
                <a:lnTo>
                  <a:pt x="3671688" y="549145"/>
                </a:lnTo>
                <a:close/>
              </a:path>
              <a:path extrusionOk="0" h="666750" w="10594975">
                <a:moveTo>
                  <a:pt x="3546418" y="202925"/>
                </a:moveTo>
                <a:lnTo>
                  <a:pt x="3396551" y="202925"/>
                </a:lnTo>
                <a:lnTo>
                  <a:pt x="3473984" y="431662"/>
                </a:lnTo>
                <a:lnTo>
                  <a:pt x="3629180" y="431662"/>
                </a:lnTo>
                <a:lnTo>
                  <a:pt x="3546418" y="202925"/>
                </a:lnTo>
                <a:close/>
              </a:path>
              <a:path extrusionOk="0" h="666750" w="10594975">
                <a:moveTo>
                  <a:pt x="4062561" y="34711"/>
                </a:moveTo>
                <a:lnTo>
                  <a:pt x="3807124" y="34711"/>
                </a:lnTo>
                <a:lnTo>
                  <a:pt x="3807124" y="659508"/>
                </a:lnTo>
                <a:lnTo>
                  <a:pt x="3959318" y="659508"/>
                </a:lnTo>
                <a:lnTo>
                  <a:pt x="3959318" y="423652"/>
                </a:lnTo>
                <a:lnTo>
                  <a:pt x="4160086" y="423652"/>
                </a:lnTo>
                <a:lnTo>
                  <a:pt x="4153344" y="412081"/>
                </a:lnTo>
                <a:lnTo>
                  <a:pt x="4185496" y="400066"/>
                </a:lnTo>
                <a:lnTo>
                  <a:pt x="4213421" y="384490"/>
                </a:lnTo>
                <a:lnTo>
                  <a:pt x="4237118" y="365355"/>
                </a:lnTo>
                <a:lnTo>
                  <a:pt x="4256587" y="342659"/>
                </a:lnTo>
                <a:lnTo>
                  <a:pt x="4272162" y="317349"/>
                </a:lnTo>
                <a:lnTo>
                  <a:pt x="4272736" y="315958"/>
                </a:lnTo>
                <a:lnTo>
                  <a:pt x="3959318" y="315958"/>
                </a:lnTo>
                <a:lnTo>
                  <a:pt x="3959318" y="161094"/>
                </a:lnTo>
                <a:lnTo>
                  <a:pt x="4279815" y="161094"/>
                </a:lnTo>
                <a:lnTo>
                  <a:pt x="4277669" y="154641"/>
                </a:lnTo>
                <a:lnTo>
                  <a:pt x="4251803" y="110251"/>
                </a:lnTo>
                <a:lnTo>
                  <a:pt x="4212642" y="74650"/>
                </a:lnTo>
                <a:lnTo>
                  <a:pt x="4160854" y="49229"/>
                </a:lnTo>
                <a:lnTo>
                  <a:pt x="4098107" y="36324"/>
                </a:lnTo>
                <a:lnTo>
                  <a:pt x="4062561" y="34711"/>
                </a:lnTo>
                <a:close/>
              </a:path>
              <a:path extrusionOk="0" h="666750" w="10594975">
                <a:moveTo>
                  <a:pt x="4160086" y="423652"/>
                </a:moveTo>
                <a:lnTo>
                  <a:pt x="3995810" y="423652"/>
                </a:lnTo>
                <a:lnTo>
                  <a:pt x="4125753" y="659508"/>
                </a:lnTo>
                <a:lnTo>
                  <a:pt x="4297528" y="659508"/>
                </a:lnTo>
                <a:lnTo>
                  <a:pt x="4160086" y="423652"/>
                </a:lnTo>
                <a:close/>
              </a:path>
              <a:path extrusionOk="0" h="666750" w="10594975">
                <a:moveTo>
                  <a:pt x="4279815" y="161094"/>
                </a:moveTo>
                <a:lnTo>
                  <a:pt x="4053661" y="161094"/>
                </a:lnTo>
                <a:lnTo>
                  <a:pt x="4073242" y="162374"/>
                </a:lnTo>
                <a:lnTo>
                  <a:pt x="4090152" y="166212"/>
                </a:lnTo>
                <a:lnTo>
                  <a:pt x="4125308" y="192746"/>
                </a:lnTo>
                <a:lnTo>
                  <a:pt x="4137323" y="237636"/>
                </a:lnTo>
                <a:lnTo>
                  <a:pt x="4135988" y="255270"/>
                </a:lnTo>
                <a:lnTo>
                  <a:pt x="4115963" y="295488"/>
                </a:lnTo>
                <a:lnTo>
                  <a:pt x="4073242" y="314679"/>
                </a:lnTo>
                <a:lnTo>
                  <a:pt x="4053661" y="315958"/>
                </a:lnTo>
                <a:lnTo>
                  <a:pt x="4272736" y="315958"/>
                </a:lnTo>
                <a:lnTo>
                  <a:pt x="4283288" y="290370"/>
                </a:lnTo>
                <a:lnTo>
                  <a:pt x="4289963" y="261723"/>
                </a:lnTo>
                <a:lnTo>
                  <a:pt x="4292188" y="231406"/>
                </a:lnTo>
                <a:lnTo>
                  <a:pt x="4290575" y="204483"/>
                </a:lnTo>
                <a:lnTo>
                  <a:pt x="4285735" y="178895"/>
                </a:lnTo>
                <a:lnTo>
                  <a:pt x="4279815" y="161094"/>
                </a:lnTo>
                <a:close/>
              </a:path>
              <a:path extrusionOk="0" h="666750" w="10594975">
                <a:moveTo>
                  <a:pt x="4797138" y="34711"/>
                </a:moveTo>
                <a:lnTo>
                  <a:pt x="4414427" y="34711"/>
                </a:lnTo>
                <a:lnTo>
                  <a:pt x="4414427" y="659508"/>
                </a:lnTo>
                <a:lnTo>
                  <a:pt x="4797138" y="659508"/>
                </a:lnTo>
                <a:lnTo>
                  <a:pt x="4797138" y="537575"/>
                </a:lnTo>
                <a:lnTo>
                  <a:pt x="4566622" y="537575"/>
                </a:lnTo>
                <a:lnTo>
                  <a:pt x="4566622" y="400511"/>
                </a:lnTo>
                <a:lnTo>
                  <a:pt x="4770437" y="400511"/>
                </a:lnTo>
                <a:lnTo>
                  <a:pt x="4770437" y="283028"/>
                </a:lnTo>
                <a:lnTo>
                  <a:pt x="4566622" y="283028"/>
                </a:lnTo>
                <a:lnTo>
                  <a:pt x="4566622" y="156644"/>
                </a:lnTo>
                <a:lnTo>
                  <a:pt x="4797138" y="156644"/>
                </a:lnTo>
                <a:lnTo>
                  <a:pt x="4797138" y="34711"/>
                </a:lnTo>
                <a:close/>
              </a:path>
              <a:path extrusionOk="0" h="666750" w="10594975">
                <a:moveTo>
                  <a:pt x="5419204" y="34711"/>
                </a:moveTo>
                <a:lnTo>
                  <a:pt x="5137955" y="34711"/>
                </a:lnTo>
                <a:lnTo>
                  <a:pt x="5137955" y="659508"/>
                </a:lnTo>
                <a:lnTo>
                  <a:pt x="5428994" y="659508"/>
                </a:lnTo>
                <a:lnTo>
                  <a:pt x="5475219" y="656671"/>
                </a:lnTo>
                <a:lnTo>
                  <a:pt x="5515994" y="648160"/>
                </a:lnTo>
                <a:lnTo>
                  <a:pt x="5581188" y="614117"/>
                </a:lnTo>
                <a:lnTo>
                  <a:pt x="5622574" y="559825"/>
                </a:lnTo>
                <a:lnTo>
                  <a:pt x="5629796" y="536685"/>
                </a:lnTo>
                <a:lnTo>
                  <a:pt x="5290150" y="536685"/>
                </a:lnTo>
                <a:lnTo>
                  <a:pt x="5290150" y="398731"/>
                </a:lnTo>
                <a:lnTo>
                  <a:pt x="5606985" y="398731"/>
                </a:lnTo>
                <a:lnTo>
                  <a:pt x="5603438" y="393391"/>
                </a:lnTo>
                <a:lnTo>
                  <a:pt x="5585638" y="373977"/>
                </a:lnTo>
                <a:lnTo>
                  <a:pt x="5565168" y="358457"/>
                </a:lnTo>
                <a:lnTo>
                  <a:pt x="5542027" y="346831"/>
                </a:lnTo>
                <a:lnTo>
                  <a:pt x="5516216" y="339099"/>
                </a:lnTo>
                <a:lnTo>
                  <a:pt x="5539023" y="330588"/>
                </a:lnTo>
                <a:lnTo>
                  <a:pt x="5559383" y="319296"/>
                </a:lnTo>
                <a:lnTo>
                  <a:pt x="5577294" y="305223"/>
                </a:lnTo>
                <a:lnTo>
                  <a:pt x="5592759" y="288368"/>
                </a:lnTo>
                <a:lnTo>
                  <a:pt x="5593348" y="287478"/>
                </a:lnTo>
                <a:lnTo>
                  <a:pt x="5290150" y="287478"/>
                </a:lnTo>
                <a:lnTo>
                  <a:pt x="5290150" y="156644"/>
                </a:lnTo>
                <a:lnTo>
                  <a:pt x="5617246" y="156644"/>
                </a:lnTo>
                <a:lnTo>
                  <a:pt x="5608556" y="129721"/>
                </a:lnTo>
                <a:lnTo>
                  <a:pt x="5567838" y="78322"/>
                </a:lnTo>
                <a:lnTo>
                  <a:pt x="5503978" y="45613"/>
                </a:lnTo>
                <a:lnTo>
                  <a:pt x="5464205" y="37436"/>
                </a:lnTo>
                <a:lnTo>
                  <a:pt x="5419204" y="34711"/>
                </a:lnTo>
                <a:close/>
              </a:path>
              <a:path extrusionOk="0" h="666750" w="10594975">
                <a:moveTo>
                  <a:pt x="5606985" y="398731"/>
                </a:moveTo>
                <a:lnTo>
                  <a:pt x="5400513" y="398731"/>
                </a:lnTo>
                <a:lnTo>
                  <a:pt x="5418592" y="399899"/>
                </a:lnTo>
                <a:lnTo>
                  <a:pt x="5434556" y="403403"/>
                </a:lnTo>
                <a:lnTo>
                  <a:pt x="5469879" y="427657"/>
                </a:lnTo>
                <a:lnTo>
                  <a:pt x="5482395" y="469043"/>
                </a:lnTo>
                <a:lnTo>
                  <a:pt x="5481060" y="484563"/>
                </a:lnTo>
                <a:lnTo>
                  <a:pt x="5461035" y="519774"/>
                </a:lnTo>
                <a:lnTo>
                  <a:pt x="5420316" y="535628"/>
                </a:lnTo>
                <a:lnTo>
                  <a:pt x="5402293" y="536685"/>
                </a:lnTo>
                <a:lnTo>
                  <a:pt x="5629796" y="536685"/>
                </a:lnTo>
                <a:lnTo>
                  <a:pt x="5632921" y="526672"/>
                </a:lnTo>
                <a:lnTo>
                  <a:pt x="5636370" y="489513"/>
                </a:lnTo>
                <a:lnTo>
                  <a:pt x="5634311" y="463146"/>
                </a:lnTo>
                <a:lnTo>
                  <a:pt x="5628137" y="438337"/>
                </a:lnTo>
                <a:lnTo>
                  <a:pt x="5617846" y="415085"/>
                </a:lnTo>
                <a:lnTo>
                  <a:pt x="5606985" y="398731"/>
                </a:lnTo>
                <a:close/>
              </a:path>
              <a:path extrusionOk="0" h="666750" w="10594975">
                <a:moveTo>
                  <a:pt x="5617246" y="156644"/>
                </a:moveTo>
                <a:lnTo>
                  <a:pt x="5389833" y="156644"/>
                </a:lnTo>
                <a:lnTo>
                  <a:pt x="5407411" y="157701"/>
                </a:lnTo>
                <a:lnTo>
                  <a:pt x="5422764" y="160872"/>
                </a:lnTo>
                <a:lnTo>
                  <a:pt x="5455750" y="182955"/>
                </a:lnTo>
                <a:lnTo>
                  <a:pt x="5467265" y="222506"/>
                </a:lnTo>
                <a:lnTo>
                  <a:pt x="5465985" y="237581"/>
                </a:lnTo>
                <a:lnTo>
                  <a:pt x="5446794" y="271457"/>
                </a:lnTo>
                <a:lnTo>
                  <a:pt x="5407411" y="286476"/>
                </a:lnTo>
                <a:lnTo>
                  <a:pt x="5389833" y="287478"/>
                </a:lnTo>
                <a:lnTo>
                  <a:pt x="5593348" y="287478"/>
                </a:lnTo>
                <a:lnTo>
                  <a:pt x="5605608" y="268954"/>
                </a:lnTo>
                <a:lnTo>
                  <a:pt x="5614787" y="247204"/>
                </a:lnTo>
                <a:lnTo>
                  <a:pt x="5620294" y="223118"/>
                </a:lnTo>
                <a:lnTo>
                  <a:pt x="5622129" y="196695"/>
                </a:lnTo>
                <a:lnTo>
                  <a:pt x="5618736" y="161261"/>
                </a:lnTo>
                <a:lnTo>
                  <a:pt x="5617246" y="156644"/>
                </a:lnTo>
                <a:close/>
              </a:path>
              <a:path extrusionOk="0" h="666750" w="10594975">
                <a:moveTo>
                  <a:pt x="6006780" y="34711"/>
                </a:moveTo>
                <a:lnTo>
                  <a:pt x="5751343" y="34711"/>
                </a:lnTo>
                <a:lnTo>
                  <a:pt x="5751343" y="659508"/>
                </a:lnTo>
                <a:lnTo>
                  <a:pt x="5903537" y="659508"/>
                </a:lnTo>
                <a:lnTo>
                  <a:pt x="5903537" y="423652"/>
                </a:lnTo>
                <a:lnTo>
                  <a:pt x="6104305" y="423652"/>
                </a:lnTo>
                <a:lnTo>
                  <a:pt x="6097563" y="412081"/>
                </a:lnTo>
                <a:lnTo>
                  <a:pt x="6129715" y="400066"/>
                </a:lnTo>
                <a:lnTo>
                  <a:pt x="6157639" y="384490"/>
                </a:lnTo>
                <a:lnTo>
                  <a:pt x="6181336" y="365355"/>
                </a:lnTo>
                <a:lnTo>
                  <a:pt x="6200806" y="342659"/>
                </a:lnTo>
                <a:lnTo>
                  <a:pt x="6216381" y="317349"/>
                </a:lnTo>
                <a:lnTo>
                  <a:pt x="6216954" y="315958"/>
                </a:lnTo>
                <a:lnTo>
                  <a:pt x="5903537" y="315958"/>
                </a:lnTo>
                <a:lnTo>
                  <a:pt x="5903537" y="161094"/>
                </a:lnTo>
                <a:lnTo>
                  <a:pt x="6224034" y="161094"/>
                </a:lnTo>
                <a:lnTo>
                  <a:pt x="6221888" y="154641"/>
                </a:lnTo>
                <a:lnTo>
                  <a:pt x="6196021" y="110251"/>
                </a:lnTo>
                <a:lnTo>
                  <a:pt x="6156861" y="74650"/>
                </a:lnTo>
                <a:lnTo>
                  <a:pt x="6105072" y="49229"/>
                </a:lnTo>
                <a:lnTo>
                  <a:pt x="6042325" y="36324"/>
                </a:lnTo>
                <a:lnTo>
                  <a:pt x="6006780" y="34711"/>
                </a:lnTo>
                <a:close/>
              </a:path>
              <a:path extrusionOk="0" h="666750" w="10594975">
                <a:moveTo>
                  <a:pt x="6104305" y="423652"/>
                </a:moveTo>
                <a:lnTo>
                  <a:pt x="5940028" y="423652"/>
                </a:lnTo>
                <a:lnTo>
                  <a:pt x="6069972" y="659508"/>
                </a:lnTo>
                <a:lnTo>
                  <a:pt x="6241746" y="659508"/>
                </a:lnTo>
                <a:lnTo>
                  <a:pt x="6104305" y="423652"/>
                </a:lnTo>
                <a:close/>
              </a:path>
              <a:path extrusionOk="0" h="666750" w="10594975">
                <a:moveTo>
                  <a:pt x="6224034" y="161094"/>
                </a:moveTo>
                <a:lnTo>
                  <a:pt x="5997880" y="161094"/>
                </a:lnTo>
                <a:lnTo>
                  <a:pt x="6017460" y="162374"/>
                </a:lnTo>
                <a:lnTo>
                  <a:pt x="6034371" y="166212"/>
                </a:lnTo>
                <a:lnTo>
                  <a:pt x="6069527" y="192746"/>
                </a:lnTo>
                <a:lnTo>
                  <a:pt x="6081542" y="237636"/>
                </a:lnTo>
                <a:lnTo>
                  <a:pt x="6080207" y="255270"/>
                </a:lnTo>
                <a:lnTo>
                  <a:pt x="6060182" y="295488"/>
                </a:lnTo>
                <a:lnTo>
                  <a:pt x="6017460" y="314679"/>
                </a:lnTo>
                <a:lnTo>
                  <a:pt x="5997880" y="315958"/>
                </a:lnTo>
                <a:lnTo>
                  <a:pt x="6216954" y="315958"/>
                </a:lnTo>
                <a:lnTo>
                  <a:pt x="6227506" y="290370"/>
                </a:lnTo>
                <a:lnTo>
                  <a:pt x="6234182" y="261723"/>
                </a:lnTo>
                <a:lnTo>
                  <a:pt x="6236407" y="231406"/>
                </a:lnTo>
                <a:lnTo>
                  <a:pt x="6234794" y="204483"/>
                </a:lnTo>
                <a:lnTo>
                  <a:pt x="6229954" y="178895"/>
                </a:lnTo>
                <a:lnTo>
                  <a:pt x="6224034" y="161094"/>
                </a:lnTo>
                <a:close/>
              </a:path>
              <a:path extrusionOk="0" h="666750" w="10594975">
                <a:moveTo>
                  <a:pt x="6719996" y="34711"/>
                </a:moveTo>
                <a:lnTo>
                  <a:pt x="6543771" y="34711"/>
                </a:lnTo>
                <a:lnTo>
                  <a:pt x="6317704" y="659508"/>
                </a:lnTo>
                <a:lnTo>
                  <a:pt x="6477019" y="659508"/>
                </a:lnTo>
                <a:lnTo>
                  <a:pt x="6514400" y="549145"/>
                </a:lnTo>
                <a:lnTo>
                  <a:pt x="6906130" y="549145"/>
                </a:lnTo>
                <a:lnTo>
                  <a:pt x="6863622" y="431662"/>
                </a:lnTo>
                <a:lnTo>
                  <a:pt x="6554451" y="431662"/>
                </a:lnTo>
                <a:lnTo>
                  <a:pt x="6630994" y="202925"/>
                </a:lnTo>
                <a:lnTo>
                  <a:pt x="6780860" y="202925"/>
                </a:lnTo>
                <a:lnTo>
                  <a:pt x="6719996" y="34711"/>
                </a:lnTo>
                <a:close/>
              </a:path>
              <a:path extrusionOk="0" h="666750" w="10594975">
                <a:moveTo>
                  <a:pt x="6906130" y="549145"/>
                </a:moveTo>
                <a:lnTo>
                  <a:pt x="6747587" y="549145"/>
                </a:lnTo>
                <a:lnTo>
                  <a:pt x="6784968" y="659508"/>
                </a:lnTo>
                <a:lnTo>
                  <a:pt x="6946062" y="659508"/>
                </a:lnTo>
                <a:lnTo>
                  <a:pt x="6906130" y="549145"/>
                </a:lnTo>
                <a:close/>
              </a:path>
              <a:path extrusionOk="0" h="666750" w="10594975">
                <a:moveTo>
                  <a:pt x="6780860" y="202925"/>
                </a:moveTo>
                <a:lnTo>
                  <a:pt x="6630994" y="202925"/>
                </a:lnTo>
                <a:lnTo>
                  <a:pt x="6708426" y="431662"/>
                </a:lnTo>
                <a:lnTo>
                  <a:pt x="6863622" y="431662"/>
                </a:lnTo>
                <a:lnTo>
                  <a:pt x="6780860" y="202925"/>
                </a:lnTo>
                <a:close/>
              </a:path>
              <a:path extrusionOk="0" h="666750" w="10594975">
                <a:moveTo>
                  <a:pt x="7193760" y="34711"/>
                </a:moveTo>
                <a:lnTo>
                  <a:pt x="7041566" y="34711"/>
                </a:lnTo>
                <a:lnTo>
                  <a:pt x="7041566" y="659508"/>
                </a:lnTo>
                <a:lnTo>
                  <a:pt x="7193760" y="659508"/>
                </a:lnTo>
                <a:lnTo>
                  <a:pt x="7193760" y="274127"/>
                </a:lnTo>
                <a:lnTo>
                  <a:pt x="7351170" y="274127"/>
                </a:lnTo>
                <a:lnTo>
                  <a:pt x="7193760" y="34711"/>
                </a:lnTo>
                <a:close/>
              </a:path>
              <a:path extrusionOk="0" h="666750" w="10594975">
                <a:moveTo>
                  <a:pt x="7351170" y="274127"/>
                </a:moveTo>
                <a:lnTo>
                  <a:pt x="7193760" y="274127"/>
                </a:lnTo>
                <a:lnTo>
                  <a:pt x="7448308" y="659508"/>
                </a:lnTo>
                <a:lnTo>
                  <a:pt x="7600502" y="659508"/>
                </a:lnTo>
                <a:lnTo>
                  <a:pt x="7600502" y="421871"/>
                </a:lnTo>
                <a:lnTo>
                  <a:pt x="7448308" y="421871"/>
                </a:lnTo>
                <a:lnTo>
                  <a:pt x="7351170" y="274127"/>
                </a:lnTo>
                <a:close/>
              </a:path>
              <a:path extrusionOk="0" h="666750" w="10594975">
                <a:moveTo>
                  <a:pt x="7600502" y="34711"/>
                </a:moveTo>
                <a:lnTo>
                  <a:pt x="7448308" y="34711"/>
                </a:lnTo>
                <a:lnTo>
                  <a:pt x="7448308" y="421871"/>
                </a:lnTo>
                <a:lnTo>
                  <a:pt x="7600502" y="421871"/>
                </a:lnTo>
                <a:lnTo>
                  <a:pt x="7600502" y="34711"/>
                </a:lnTo>
                <a:close/>
              </a:path>
              <a:path extrusionOk="0" h="666750" w="10594975">
                <a:moveTo>
                  <a:pt x="8025893" y="27590"/>
                </a:moveTo>
                <a:lnTo>
                  <a:pt x="7981670" y="30149"/>
                </a:lnTo>
                <a:lnTo>
                  <a:pt x="7939783" y="37826"/>
                </a:lnTo>
                <a:lnTo>
                  <a:pt x="7900233" y="50620"/>
                </a:lnTo>
                <a:lnTo>
                  <a:pt x="7863018" y="68531"/>
                </a:lnTo>
                <a:lnTo>
                  <a:pt x="7829364" y="90615"/>
                </a:lnTo>
                <a:lnTo>
                  <a:pt x="7799604" y="116815"/>
                </a:lnTo>
                <a:lnTo>
                  <a:pt x="7773738" y="147132"/>
                </a:lnTo>
                <a:lnTo>
                  <a:pt x="7751765" y="181565"/>
                </a:lnTo>
                <a:lnTo>
                  <a:pt x="7734243" y="218890"/>
                </a:lnTo>
                <a:lnTo>
                  <a:pt x="7721727" y="258774"/>
                </a:lnTo>
                <a:lnTo>
                  <a:pt x="7714217" y="301217"/>
                </a:lnTo>
                <a:lnTo>
                  <a:pt x="7711714" y="346219"/>
                </a:lnTo>
                <a:lnTo>
                  <a:pt x="7714217" y="391221"/>
                </a:lnTo>
                <a:lnTo>
                  <a:pt x="7721727" y="433664"/>
                </a:lnTo>
                <a:lnTo>
                  <a:pt x="7734243" y="473549"/>
                </a:lnTo>
                <a:lnTo>
                  <a:pt x="7751765" y="510874"/>
                </a:lnTo>
                <a:lnTo>
                  <a:pt x="7773738" y="544973"/>
                </a:lnTo>
                <a:lnTo>
                  <a:pt x="7799604" y="575178"/>
                </a:lnTo>
                <a:lnTo>
                  <a:pt x="7829364" y="601490"/>
                </a:lnTo>
                <a:lnTo>
                  <a:pt x="7863018" y="623907"/>
                </a:lnTo>
                <a:lnTo>
                  <a:pt x="7900233" y="641430"/>
                </a:lnTo>
                <a:lnTo>
                  <a:pt x="7939783" y="653946"/>
                </a:lnTo>
                <a:lnTo>
                  <a:pt x="7981670" y="661455"/>
                </a:lnTo>
                <a:lnTo>
                  <a:pt x="8025893" y="663958"/>
                </a:lnTo>
                <a:lnTo>
                  <a:pt x="8079517" y="660343"/>
                </a:lnTo>
                <a:lnTo>
                  <a:pt x="8129136" y="649496"/>
                </a:lnTo>
                <a:lnTo>
                  <a:pt x="8174750" y="631417"/>
                </a:lnTo>
                <a:lnTo>
                  <a:pt x="8216358" y="606107"/>
                </a:lnTo>
                <a:lnTo>
                  <a:pt x="8252682" y="574066"/>
                </a:lnTo>
                <a:lnTo>
                  <a:pt x="8282443" y="536685"/>
                </a:lnTo>
                <a:lnTo>
                  <a:pt x="8288242" y="526004"/>
                </a:lnTo>
                <a:lnTo>
                  <a:pt x="8024113" y="526004"/>
                </a:lnTo>
                <a:lnTo>
                  <a:pt x="7990626" y="522945"/>
                </a:lnTo>
                <a:lnTo>
                  <a:pt x="7933664" y="498469"/>
                </a:lnTo>
                <a:lnTo>
                  <a:pt x="7891110" y="450519"/>
                </a:lnTo>
                <a:lnTo>
                  <a:pt x="7869304" y="385102"/>
                </a:lnTo>
                <a:lnTo>
                  <a:pt x="7866579" y="346219"/>
                </a:lnTo>
                <a:lnTo>
                  <a:pt x="7869304" y="307336"/>
                </a:lnTo>
                <a:lnTo>
                  <a:pt x="7891110" y="241920"/>
                </a:lnTo>
                <a:lnTo>
                  <a:pt x="7933664" y="193969"/>
                </a:lnTo>
                <a:lnTo>
                  <a:pt x="7990626" y="169494"/>
                </a:lnTo>
                <a:lnTo>
                  <a:pt x="8024113" y="166434"/>
                </a:lnTo>
                <a:lnTo>
                  <a:pt x="8288242" y="166434"/>
                </a:lnTo>
                <a:lnTo>
                  <a:pt x="8282443" y="155754"/>
                </a:lnTo>
                <a:lnTo>
                  <a:pt x="8252682" y="118373"/>
                </a:lnTo>
                <a:lnTo>
                  <a:pt x="8216358" y="86332"/>
                </a:lnTo>
                <a:lnTo>
                  <a:pt x="8174750" y="60632"/>
                </a:lnTo>
                <a:lnTo>
                  <a:pt x="8129136" y="42276"/>
                </a:lnTo>
                <a:lnTo>
                  <a:pt x="8079517" y="31262"/>
                </a:lnTo>
                <a:lnTo>
                  <a:pt x="8025893" y="27590"/>
                </a:lnTo>
                <a:close/>
              </a:path>
              <a:path extrusionOk="0" h="666750" w="10594975">
                <a:moveTo>
                  <a:pt x="8322271" y="445902"/>
                </a:moveTo>
                <a:lnTo>
                  <a:pt x="8154947" y="445902"/>
                </a:lnTo>
                <a:lnTo>
                  <a:pt x="8144600" y="464315"/>
                </a:lnTo>
                <a:lnTo>
                  <a:pt x="8132251" y="480391"/>
                </a:lnTo>
                <a:lnTo>
                  <a:pt x="8101545" y="505534"/>
                </a:lnTo>
                <a:lnTo>
                  <a:pt x="8065277" y="520887"/>
                </a:lnTo>
                <a:lnTo>
                  <a:pt x="8024113" y="526004"/>
                </a:lnTo>
                <a:lnTo>
                  <a:pt x="8288242" y="526004"/>
                </a:lnTo>
                <a:lnTo>
                  <a:pt x="8305639" y="493964"/>
                </a:lnTo>
                <a:lnTo>
                  <a:pt x="8322271" y="445902"/>
                </a:lnTo>
                <a:close/>
              </a:path>
              <a:path extrusionOk="0" h="666750" w="10594975">
                <a:moveTo>
                  <a:pt x="8288242" y="166434"/>
                </a:moveTo>
                <a:lnTo>
                  <a:pt x="8024113" y="166434"/>
                </a:lnTo>
                <a:lnTo>
                  <a:pt x="8045307" y="167714"/>
                </a:lnTo>
                <a:lnTo>
                  <a:pt x="8065277" y="171552"/>
                </a:lnTo>
                <a:lnTo>
                  <a:pt x="8101545" y="186905"/>
                </a:lnTo>
                <a:lnTo>
                  <a:pt x="8132251" y="212048"/>
                </a:lnTo>
                <a:lnTo>
                  <a:pt x="8154947" y="246537"/>
                </a:lnTo>
                <a:lnTo>
                  <a:pt x="8322271" y="246537"/>
                </a:lnTo>
                <a:lnTo>
                  <a:pt x="8305639" y="198475"/>
                </a:lnTo>
                <a:lnTo>
                  <a:pt x="8288242" y="166434"/>
                </a:lnTo>
                <a:close/>
              </a:path>
              <a:path extrusionOk="0" h="666750" w="10594975">
                <a:moveTo>
                  <a:pt x="8594369" y="34711"/>
                </a:moveTo>
                <a:lnTo>
                  <a:pt x="8442174" y="34711"/>
                </a:lnTo>
                <a:lnTo>
                  <a:pt x="8442174" y="659508"/>
                </a:lnTo>
                <a:lnTo>
                  <a:pt x="8594369" y="659508"/>
                </a:lnTo>
                <a:lnTo>
                  <a:pt x="8594369" y="402291"/>
                </a:lnTo>
                <a:lnTo>
                  <a:pt x="8983310" y="402291"/>
                </a:lnTo>
                <a:lnTo>
                  <a:pt x="8983310" y="279467"/>
                </a:lnTo>
                <a:lnTo>
                  <a:pt x="8594369" y="279467"/>
                </a:lnTo>
                <a:lnTo>
                  <a:pt x="8594369" y="34711"/>
                </a:lnTo>
                <a:close/>
              </a:path>
              <a:path extrusionOk="0" h="666750" w="10594975">
                <a:moveTo>
                  <a:pt x="8983310" y="402291"/>
                </a:moveTo>
                <a:lnTo>
                  <a:pt x="8831115" y="402291"/>
                </a:lnTo>
                <a:lnTo>
                  <a:pt x="8831115" y="659508"/>
                </a:lnTo>
                <a:lnTo>
                  <a:pt x="8983310" y="659508"/>
                </a:lnTo>
                <a:lnTo>
                  <a:pt x="8983310" y="402291"/>
                </a:lnTo>
                <a:close/>
              </a:path>
              <a:path extrusionOk="0" h="666750" w="10594975">
                <a:moveTo>
                  <a:pt x="8983310" y="34711"/>
                </a:moveTo>
                <a:lnTo>
                  <a:pt x="8831115" y="34711"/>
                </a:lnTo>
                <a:lnTo>
                  <a:pt x="8831115" y="279467"/>
                </a:lnTo>
                <a:lnTo>
                  <a:pt x="8983310" y="279467"/>
                </a:lnTo>
                <a:lnTo>
                  <a:pt x="8983310" y="34711"/>
                </a:lnTo>
                <a:close/>
              </a:path>
              <a:path extrusionOk="0" h="666750" w="10594975">
                <a:moveTo>
                  <a:pt x="9502591" y="34711"/>
                </a:moveTo>
                <a:lnTo>
                  <a:pt x="9119880" y="34711"/>
                </a:lnTo>
                <a:lnTo>
                  <a:pt x="9119880" y="659508"/>
                </a:lnTo>
                <a:lnTo>
                  <a:pt x="9502591" y="659508"/>
                </a:lnTo>
                <a:lnTo>
                  <a:pt x="9502591" y="537575"/>
                </a:lnTo>
                <a:lnTo>
                  <a:pt x="9272074" y="537575"/>
                </a:lnTo>
                <a:lnTo>
                  <a:pt x="9272074" y="400511"/>
                </a:lnTo>
                <a:lnTo>
                  <a:pt x="9475890" y="400511"/>
                </a:lnTo>
                <a:lnTo>
                  <a:pt x="9475890" y="283028"/>
                </a:lnTo>
                <a:lnTo>
                  <a:pt x="9272074" y="283028"/>
                </a:lnTo>
                <a:lnTo>
                  <a:pt x="9272074" y="156644"/>
                </a:lnTo>
                <a:lnTo>
                  <a:pt x="9502591" y="156644"/>
                </a:lnTo>
                <a:lnTo>
                  <a:pt x="9502591" y="34711"/>
                </a:lnTo>
                <a:close/>
              </a:path>
              <a:path extrusionOk="0" h="666750" w="10594975">
                <a:moveTo>
                  <a:pt x="9772282" y="472603"/>
                </a:moveTo>
                <a:lnTo>
                  <a:pt x="9610297" y="472603"/>
                </a:lnTo>
                <a:lnTo>
                  <a:pt x="9613079" y="502196"/>
                </a:lnTo>
                <a:lnTo>
                  <a:pt x="9629989" y="554708"/>
                </a:lnTo>
                <a:lnTo>
                  <a:pt x="9661919" y="598097"/>
                </a:lnTo>
                <a:lnTo>
                  <a:pt x="9705530" y="631027"/>
                </a:lnTo>
                <a:lnTo>
                  <a:pt x="9759377" y="653222"/>
                </a:lnTo>
                <a:lnTo>
                  <a:pt x="9820788" y="664348"/>
                </a:lnTo>
                <a:lnTo>
                  <a:pt x="9854164" y="665738"/>
                </a:lnTo>
                <a:lnTo>
                  <a:pt x="9888152" y="664125"/>
                </a:lnTo>
                <a:lnTo>
                  <a:pt x="9949119" y="651220"/>
                </a:lnTo>
                <a:lnTo>
                  <a:pt x="10000351" y="625910"/>
                </a:lnTo>
                <a:lnTo>
                  <a:pt x="10039512" y="591199"/>
                </a:lnTo>
                <a:lnTo>
                  <a:pt x="10066491" y="548088"/>
                </a:lnTo>
                <a:lnTo>
                  <a:pt x="10068053" y="543805"/>
                </a:lnTo>
                <a:lnTo>
                  <a:pt x="9849714" y="543805"/>
                </a:lnTo>
                <a:lnTo>
                  <a:pt x="9834027" y="542692"/>
                </a:lnTo>
                <a:lnTo>
                  <a:pt x="9796313" y="526004"/>
                </a:lnTo>
                <a:lnTo>
                  <a:pt x="9775119" y="488957"/>
                </a:lnTo>
                <a:lnTo>
                  <a:pt x="9772282" y="472603"/>
                </a:lnTo>
                <a:close/>
              </a:path>
              <a:path extrusionOk="0" h="666750" w="10594975">
                <a:moveTo>
                  <a:pt x="9839924" y="25810"/>
                </a:moveTo>
                <a:lnTo>
                  <a:pt x="9791584" y="28925"/>
                </a:lnTo>
                <a:lnTo>
                  <a:pt x="9748029" y="38271"/>
                </a:lnTo>
                <a:lnTo>
                  <a:pt x="9709257" y="53846"/>
                </a:lnTo>
                <a:lnTo>
                  <a:pt x="9675269" y="75652"/>
                </a:lnTo>
                <a:lnTo>
                  <a:pt x="9647623" y="102519"/>
                </a:lnTo>
                <a:lnTo>
                  <a:pt x="9616027" y="170606"/>
                </a:lnTo>
                <a:lnTo>
                  <a:pt x="9612077" y="211826"/>
                </a:lnTo>
                <a:lnTo>
                  <a:pt x="9613802" y="239806"/>
                </a:lnTo>
                <a:lnTo>
                  <a:pt x="9627597" y="287422"/>
                </a:lnTo>
                <a:lnTo>
                  <a:pt x="9654131" y="324191"/>
                </a:lnTo>
                <a:lnTo>
                  <a:pt x="9687062" y="351782"/>
                </a:lnTo>
                <a:lnTo>
                  <a:pt x="9726056" y="371585"/>
                </a:lnTo>
                <a:lnTo>
                  <a:pt x="9775453" y="390276"/>
                </a:lnTo>
                <a:lnTo>
                  <a:pt x="9824015" y="405684"/>
                </a:lnTo>
                <a:lnTo>
                  <a:pt x="9841259" y="411414"/>
                </a:lnTo>
                <a:lnTo>
                  <a:pt x="9879475" y="427100"/>
                </a:lnTo>
                <a:lnTo>
                  <a:pt x="9913685" y="454858"/>
                </a:lnTo>
                <a:lnTo>
                  <a:pt x="9922697" y="485063"/>
                </a:lnTo>
                <a:lnTo>
                  <a:pt x="9921473" y="498136"/>
                </a:lnTo>
                <a:lnTo>
                  <a:pt x="9892435" y="535294"/>
                </a:lnTo>
                <a:lnTo>
                  <a:pt x="9849714" y="543805"/>
                </a:lnTo>
                <a:lnTo>
                  <a:pt x="10068053" y="543805"/>
                </a:lnTo>
                <a:lnTo>
                  <a:pt x="10075113" y="524447"/>
                </a:lnTo>
                <a:lnTo>
                  <a:pt x="10080286" y="499582"/>
                </a:lnTo>
                <a:lnTo>
                  <a:pt x="10081978" y="473994"/>
                </a:lnTo>
                <a:lnTo>
                  <a:pt x="10081953" y="472603"/>
                </a:lnTo>
                <a:lnTo>
                  <a:pt x="10075113" y="422539"/>
                </a:lnTo>
                <a:lnTo>
                  <a:pt x="10054420" y="381820"/>
                </a:lnTo>
                <a:lnTo>
                  <a:pt x="10024159" y="350447"/>
                </a:lnTo>
                <a:lnTo>
                  <a:pt x="9988558" y="327529"/>
                </a:lnTo>
                <a:lnTo>
                  <a:pt x="9945392" y="308393"/>
                </a:lnTo>
                <a:lnTo>
                  <a:pt x="9890656" y="288368"/>
                </a:lnTo>
                <a:lnTo>
                  <a:pt x="9862397" y="278744"/>
                </a:lnTo>
                <a:lnTo>
                  <a:pt x="9838144" y="269455"/>
                </a:lnTo>
                <a:lnTo>
                  <a:pt x="9801653" y="251877"/>
                </a:lnTo>
                <a:lnTo>
                  <a:pt x="9774952" y="219001"/>
                </a:lnTo>
                <a:lnTo>
                  <a:pt x="9773172" y="204705"/>
                </a:lnTo>
                <a:lnTo>
                  <a:pt x="9774229" y="191744"/>
                </a:lnTo>
                <a:lnTo>
                  <a:pt x="9799205" y="156255"/>
                </a:lnTo>
                <a:lnTo>
                  <a:pt x="9834584" y="147744"/>
                </a:lnTo>
                <a:lnTo>
                  <a:pt x="10059679" y="147744"/>
                </a:lnTo>
                <a:lnTo>
                  <a:pt x="10054865" y="134393"/>
                </a:lnTo>
                <a:lnTo>
                  <a:pt x="10006359" y="75652"/>
                </a:lnTo>
                <a:lnTo>
                  <a:pt x="9972259" y="53846"/>
                </a:lnTo>
                <a:lnTo>
                  <a:pt x="9933154" y="38271"/>
                </a:lnTo>
                <a:lnTo>
                  <a:pt x="9889042" y="28925"/>
                </a:lnTo>
                <a:lnTo>
                  <a:pt x="9839924" y="25810"/>
                </a:lnTo>
                <a:close/>
              </a:path>
              <a:path extrusionOk="0" h="666750" w="10594975">
                <a:moveTo>
                  <a:pt x="10059679" y="147744"/>
                </a:moveTo>
                <a:lnTo>
                  <a:pt x="9834584" y="147744"/>
                </a:lnTo>
                <a:lnTo>
                  <a:pt x="9849881" y="148856"/>
                </a:lnTo>
                <a:lnTo>
                  <a:pt x="9863732" y="152194"/>
                </a:lnTo>
                <a:lnTo>
                  <a:pt x="9896162" y="174834"/>
                </a:lnTo>
                <a:lnTo>
                  <a:pt x="9909346" y="212716"/>
                </a:lnTo>
                <a:lnTo>
                  <a:pt x="10074000" y="212716"/>
                </a:lnTo>
                <a:lnTo>
                  <a:pt x="10068104" y="171107"/>
                </a:lnTo>
                <a:lnTo>
                  <a:pt x="10059679" y="147744"/>
                </a:lnTo>
                <a:close/>
              </a:path>
              <a:path extrusionOk="0" h="666750" w="10594975">
                <a:moveTo>
                  <a:pt x="10584635" y="124603"/>
                </a:moveTo>
                <a:lnTo>
                  <a:pt x="10383048" y="124603"/>
                </a:lnTo>
                <a:lnTo>
                  <a:pt x="10397344" y="125716"/>
                </a:lnTo>
                <a:lnTo>
                  <a:pt x="10409971" y="129053"/>
                </a:lnTo>
                <a:lnTo>
                  <a:pt x="10442902" y="163542"/>
                </a:lnTo>
                <a:lnTo>
                  <a:pt x="10447066" y="190465"/>
                </a:lnTo>
                <a:lnTo>
                  <a:pt x="10447031" y="192245"/>
                </a:lnTo>
                <a:lnTo>
                  <a:pt x="10426603" y="242587"/>
                </a:lnTo>
                <a:lnTo>
                  <a:pt x="10390780" y="260165"/>
                </a:lnTo>
                <a:lnTo>
                  <a:pt x="10338714" y="268620"/>
                </a:lnTo>
                <a:lnTo>
                  <a:pt x="10306506" y="269677"/>
                </a:lnTo>
                <a:lnTo>
                  <a:pt x="10253104" y="269677"/>
                </a:lnTo>
                <a:lnTo>
                  <a:pt x="10257554" y="435222"/>
                </a:lnTo>
                <a:lnTo>
                  <a:pt x="10391058" y="435222"/>
                </a:lnTo>
                <a:lnTo>
                  <a:pt x="10395508" y="368470"/>
                </a:lnTo>
                <a:lnTo>
                  <a:pt x="10438230" y="365188"/>
                </a:lnTo>
                <a:lnTo>
                  <a:pt x="10476500" y="356232"/>
                </a:lnTo>
                <a:lnTo>
                  <a:pt x="10539692" y="321299"/>
                </a:lnTo>
                <a:lnTo>
                  <a:pt x="10581078" y="265005"/>
                </a:lnTo>
                <a:lnTo>
                  <a:pt x="10594874" y="190465"/>
                </a:lnTo>
                <a:lnTo>
                  <a:pt x="10591258" y="147632"/>
                </a:lnTo>
                <a:lnTo>
                  <a:pt x="10584635" y="124603"/>
                </a:lnTo>
                <a:close/>
              </a:path>
              <a:path extrusionOk="0" h="666750" w="10594975">
                <a:moveTo>
                  <a:pt x="10384828" y="0"/>
                </a:moveTo>
                <a:lnTo>
                  <a:pt x="10321191" y="6452"/>
                </a:lnTo>
                <a:lnTo>
                  <a:pt x="10267344" y="25810"/>
                </a:lnTo>
                <a:lnTo>
                  <a:pt x="10225068" y="55404"/>
                </a:lnTo>
                <a:lnTo>
                  <a:pt x="10194362" y="94342"/>
                </a:lnTo>
                <a:lnTo>
                  <a:pt x="10176785" y="140624"/>
                </a:lnTo>
                <a:lnTo>
                  <a:pt x="10172112" y="192245"/>
                </a:lnTo>
                <a:lnTo>
                  <a:pt x="10315406" y="192245"/>
                </a:lnTo>
                <a:lnTo>
                  <a:pt x="10316518" y="177504"/>
                </a:lnTo>
                <a:lnTo>
                  <a:pt x="10319856" y="164432"/>
                </a:lnTo>
                <a:lnTo>
                  <a:pt x="10354567" y="129276"/>
                </a:lnTo>
                <a:lnTo>
                  <a:pt x="10383048" y="124603"/>
                </a:lnTo>
                <a:lnTo>
                  <a:pt x="10584635" y="124603"/>
                </a:lnTo>
                <a:lnTo>
                  <a:pt x="10580411" y="109918"/>
                </a:lnTo>
                <a:lnTo>
                  <a:pt x="10537022" y="49841"/>
                </a:lnTo>
                <a:lnTo>
                  <a:pt x="10470493" y="12460"/>
                </a:lnTo>
                <a:lnTo>
                  <a:pt x="10430052" y="3115"/>
                </a:lnTo>
                <a:lnTo>
                  <a:pt x="10384828" y="0"/>
                </a:lnTo>
                <a:close/>
              </a:path>
              <a:path extrusionOk="0" h="666750" w="10594975">
                <a:moveTo>
                  <a:pt x="10326086" y="501084"/>
                </a:moveTo>
                <a:lnTo>
                  <a:pt x="10274020" y="514601"/>
                </a:lnTo>
                <a:lnTo>
                  <a:pt x="10241534" y="552038"/>
                </a:lnTo>
                <a:lnTo>
                  <a:pt x="10235303" y="584746"/>
                </a:lnTo>
                <a:lnTo>
                  <a:pt x="10236861" y="601434"/>
                </a:lnTo>
                <a:lnTo>
                  <a:pt x="10260224" y="643488"/>
                </a:lnTo>
                <a:lnTo>
                  <a:pt x="10306951" y="665182"/>
                </a:lnTo>
                <a:lnTo>
                  <a:pt x="10326086" y="666628"/>
                </a:lnTo>
                <a:lnTo>
                  <a:pt x="10344777" y="665182"/>
                </a:lnTo>
                <a:lnTo>
                  <a:pt x="10390168" y="643488"/>
                </a:lnTo>
                <a:lnTo>
                  <a:pt x="10414365" y="601434"/>
                </a:lnTo>
                <a:lnTo>
                  <a:pt x="10415979" y="584746"/>
                </a:lnTo>
                <a:lnTo>
                  <a:pt x="10414365" y="567669"/>
                </a:lnTo>
                <a:lnTo>
                  <a:pt x="10390168" y="525114"/>
                </a:lnTo>
                <a:lnTo>
                  <a:pt x="10344777" y="502586"/>
                </a:lnTo>
                <a:lnTo>
                  <a:pt x="10326086" y="501084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38" name="Google Shape;153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50294" y="4063960"/>
            <a:ext cx="14249120" cy="100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1377" y="5402976"/>
            <a:ext cx="6282531" cy="4732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7"/>
          <p:cNvGrpSpPr/>
          <p:nvPr/>
        </p:nvGrpSpPr>
        <p:grpSpPr>
          <a:xfrm>
            <a:off x="9476151" y="5402976"/>
            <a:ext cx="7853164" cy="4732840"/>
            <a:chOff x="9476151" y="5402976"/>
            <a:chExt cx="7853164" cy="4732840"/>
          </a:xfrm>
        </p:grpSpPr>
        <p:pic>
          <p:nvPicPr>
            <p:cNvPr id="1541" name="Google Shape;1541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476151" y="5402976"/>
              <a:ext cx="7853164" cy="473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24052" y="9851427"/>
              <a:ext cx="4522910" cy="1909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8"/>
          <p:cNvGrpSpPr/>
          <p:nvPr/>
        </p:nvGrpSpPr>
        <p:grpSpPr>
          <a:xfrm>
            <a:off x="-3606" y="0"/>
            <a:ext cx="20107705" cy="4553618"/>
            <a:chOff x="-3606" y="0"/>
            <a:chExt cx="20107705" cy="4553618"/>
          </a:xfrm>
        </p:grpSpPr>
        <p:pic>
          <p:nvPicPr>
            <p:cNvPr id="1548" name="Google Shape;154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0" y="0"/>
              <a:ext cx="20107269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328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45384" y="0"/>
              <a:ext cx="7564683" cy="2443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6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5" name="Google Shape;1555;p28"/>
            <p:cNvSpPr/>
            <p:nvPr/>
          </p:nvSpPr>
          <p:spPr>
            <a:xfrm>
              <a:off x="17385642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16481173" y="9696039"/>
            <a:ext cx="1714500" cy="714755"/>
            <a:chOff x="16481173" y="9696039"/>
            <a:chExt cx="1714500" cy="714755"/>
          </a:xfrm>
        </p:grpSpPr>
        <p:sp>
          <p:nvSpPr>
            <p:cNvPr id="1558" name="Google Shape;1558;p28"/>
            <p:cNvSpPr/>
            <p:nvPr/>
          </p:nvSpPr>
          <p:spPr>
            <a:xfrm>
              <a:off x="16481173" y="9696039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17244290" y="10036783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16486318" y="9765634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61" name="Google Shape;1561;p28"/>
          <p:cNvGrpSpPr/>
          <p:nvPr/>
        </p:nvGrpSpPr>
        <p:grpSpPr>
          <a:xfrm>
            <a:off x="18435746" y="10204291"/>
            <a:ext cx="585123" cy="520071"/>
            <a:chOff x="18435746" y="10204291"/>
            <a:chExt cx="585123" cy="520071"/>
          </a:xfrm>
        </p:grpSpPr>
        <p:sp>
          <p:nvSpPr>
            <p:cNvPr id="1562" name="Google Shape;1562;p28"/>
            <p:cNvSpPr/>
            <p:nvPr/>
          </p:nvSpPr>
          <p:spPr>
            <a:xfrm>
              <a:off x="18435746" y="1047734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18726864" y="10204294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18435750" y="10204291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65" name="Google Shape;1565;p28"/>
          <p:cNvGrpSpPr/>
          <p:nvPr/>
        </p:nvGrpSpPr>
        <p:grpSpPr>
          <a:xfrm>
            <a:off x="18639345" y="8912902"/>
            <a:ext cx="616196" cy="539200"/>
            <a:chOff x="18639345" y="8912902"/>
            <a:chExt cx="616196" cy="539200"/>
          </a:xfrm>
        </p:grpSpPr>
        <p:sp>
          <p:nvSpPr>
            <p:cNvPr id="1566" name="Google Shape;1566;p28"/>
            <p:cNvSpPr/>
            <p:nvPr/>
          </p:nvSpPr>
          <p:spPr>
            <a:xfrm>
              <a:off x="18639345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8892315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71" name="Google Shape;1571;p28"/>
          <p:cNvGrpSpPr/>
          <p:nvPr/>
        </p:nvGrpSpPr>
        <p:grpSpPr>
          <a:xfrm>
            <a:off x="3613680" y="931548"/>
            <a:ext cx="298395" cy="469958"/>
            <a:chOff x="3613680" y="931548"/>
            <a:chExt cx="298395" cy="469958"/>
          </a:xfrm>
        </p:grpSpPr>
        <p:pic>
          <p:nvPicPr>
            <p:cNvPr id="1572" name="Google Shape;1572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3" name="Google Shape;1573;p28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84" y="381685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3631405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75" name="Google Shape;1575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6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28"/>
            <p:cNvSpPr/>
            <p:nvPr/>
          </p:nvSpPr>
          <p:spPr>
            <a:xfrm>
              <a:off x="3631205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78" name="Google Shape;1578;p28"/>
          <p:cNvGrpSpPr/>
          <p:nvPr/>
        </p:nvGrpSpPr>
        <p:grpSpPr>
          <a:xfrm>
            <a:off x="940843" y="8743639"/>
            <a:ext cx="640637" cy="680795"/>
            <a:chOff x="940843" y="8743639"/>
            <a:chExt cx="640637" cy="680795"/>
          </a:xfrm>
        </p:grpSpPr>
        <p:sp>
          <p:nvSpPr>
            <p:cNvPr id="1579" name="Google Shape;1579;p28"/>
            <p:cNvSpPr/>
            <p:nvPr/>
          </p:nvSpPr>
          <p:spPr>
            <a:xfrm>
              <a:off x="957910" y="8861189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30" y="0"/>
                  </a:lnTo>
                  <a:lnTo>
                    <a:pt x="0" y="153174"/>
                  </a:lnTo>
                  <a:lnTo>
                    <a:pt x="166116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940843" y="8743639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1026464" y="8743981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1124778" y="8956447"/>
              <a:ext cx="107950" cy="291465"/>
            </a:xfrm>
            <a:custGeom>
              <a:rect b="b" l="l" r="r" t="t"/>
              <a:pathLst>
                <a:path extrusionOk="0" h="291465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83" name="Google Shape;1583;p28"/>
          <p:cNvGrpSpPr/>
          <p:nvPr/>
        </p:nvGrpSpPr>
        <p:grpSpPr>
          <a:xfrm>
            <a:off x="2161403" y="1800992"/>
            <a:ext cx="15126028" cy="9027578"/>
            <a:chOff x="2161403" y="1800992"/>
            <a:chExt cx="15126028" cy="9027578"/>
          </a:xfrm>
        </p:grpSpPr>
        <p:sp>
          <p:nvSpPr>
            <p:cNvPr id="1584" name="Google Shape;1584;p28"/>
            <p:cNvSpPr/>
            <p:nvPr/>
          </p:nvSpPr>
          <p:spPr>
            <a:xfrm>
              <a:off x="2372931" y="9850692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2346517" y="10212237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2161403" y="9850690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87" name="Google Shape;1587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628192" y="1800992"/>
              <a:ext cx="14659239" cy="8177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803488" y="10446593"/>
              <a:ext cx="8468140" cy="3819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29"/>
          <p:cNvGrpSpPr/>
          <p:nvPr/>
        </p:nvGrpSpPr>
        <p:grpSpPr>
          <a:xfrm>
            <a:off x="-3606" y="0"/>
            <a:ext cx="20107705" cy="4553618"/>
            <a:chOff x="-3606" y="0"/>
            <a:chExt cx="20107705" cy="4553618"/>
          </a:xfrm>
        </p:grpSpPr>
        <p:pic>
          <p:nvPicPr>
            <p:cNvPr id="1594" name="Google Shape;159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8" y="0"/>
              <a:ext cx="19736830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0" y="0"/>
              <a:ext cx="20107269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328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1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9" name="Google Shape;1599;p29"/>
            <p:cNvSpPr/>
            <p:nvPr/>
          </p:nvSpPr>
          <p:spPr>
            <a:xfrm>
              <a:off x="0" y="2995273"/>
              <a:ext cx="3471545" cy="439420"/>
            </a:xfrm>
            <a:custGeom>
              <a:rect b="b" l="l" r="r" t="t"/>
              <a:pathLst>
                <a:path extrusionOk="0" h="439420" w="3471545">
                  <a:moveTo>
                    <a:pt x="3130254" y="313633"/>
                  </a:moveTo>
                  <a:lnTo>
                    <a:pt x="3327866" y="314427"/>
                  </a:lnTo>
                  <a:lnTo>
                    <a:pt x="3369247" y="316516"/>
                  </a:lnTo>
                  <a:lnTo>
                    <a:pt x="3413421" y="323766"/>
                  </a:lnTo>
                  <a:lnTo>
                    <a:pt x="3450686" y="337651"/>
                  </a:lnTo>
                  <a:lnTo>
                    <a:pt x="3471340" y="359647"/>
                  </a:lnTo>
                  <a:lnTo>
                    <a:pt x="3465680" y="391227"/>
                  </a:lnTo>
                  <a:lnTo>
                    <a:pt x="3410161" y="418682"/>
                  </a:lnTo>
                  <a:lnTo>
                    <a:pt x="3339318" y="429936"/>
                  </a:lnTo>
                  <a:lnTo>
                    <a:pt x="3295508" y="433751"/>
                  </a:lnTo>
                  <a:lnTo>
                    <a:pt x="3246888" y="436495"/>
                  </a:lnTo>
                  <a:lnTo>
                    <a:pt x="3194044" y="438266"/>
                  </a:lnTo>
                  <a:lnTo>
                    <a:pt x="3137563" y="439168"/>
                  </a:lnTo>
                  <a:lnTo>
                    <a:pt x="3078033" y="439301"/>
                  </a:lnTo>
                  <a:lnTo>
                    <a:pt x="2952168" y="437666"/>
                  </a:lnTo>
                  <a:lnTo>
                    <a:pt x="2760683" y="432163"/>
                  </a:lnTo>
                  <a:lnTo>
                    <a:pt x="2689654" y="429626"/>
                  </a:lnTo>
                  <a:lnTo>
                    <a:pt x="2636035" y="415827"/>
                  </a:lnTo>
                  <a:lnTo>
                    <a:pt x="2573469" y="404027"/>
                  </a:lnTo>
                  <a:lnTo>
                    <a:pt x="2517314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191990" y="359220"/>
                  </a:lnTo>
                  <a:lnTo>
                    <a:pt x="2290378" y="358349"/>
                  </a:lnTo>
                  <a:lnTo>
                    <a:pt x="2407418" y="355288"/>
                  </a:lnTo>
                  <a:lnTo>
                    <a:pt x="2466001" y="352725"/>
                  </a:lnTo>
                  <a:lnTo>
                    <a:pt x="2520929" y="349362"/>
                  </a:lnTo>
                  <a:lnTo>
                    <a:pt x="2569430" y="345114"/>
                  </a:lnTo>
                  <a:lnTo>
                    <a:pt x="2608731" y="339897"/>
                  </a:lnTo>
                  <a:lnTo>
                    <a:pt x="2653071" y="329534"/>
                  </a:lnTo>
                  <a:lnTo>
                    <a:pt x="2677460" y="326005"/>
                  </a:lnTo>
                  <a:lnTo>
                    <a:pt x="2745977" y="320494"/>
                  </a:lnTo>
                  <a:lnTo>
                    <a:pt x="2788908" y="318440"/>
                  </a:lnTo>
                  <a:lnTo>
                    <a:pt x="2836825" y="316804"/>
                  </a:lnTo>
                  <a:lnTo>
                    <a:pt x="3004505" y="314045"/>
                  </a:lnTo>
                  <a:lnTo>
                    <a:pt x="3130254" y="313633"/>
                  </a:lnTo>
                  <a:close/>
                </a:path>
                <a:path extrusionOk="0" h="439420" w="3471545">
                  <a:moveTo>
                    <a:pt x="0" y="429626"/>
                  </a:moveTo>
                  <a:lnTo>
                    <a:pt x="2130739" y="429626"/>
                  </a:lnTo>
                  <a:lnTo>
                    <a:pt x="439805" y="432453"/>
                  </a:lnTo>
                  <a:lnTo>
                    <a:pt x="0" y="431750"/>
                  </a:lnTo>
                  <a:lnTo>
                    <a:pt x="0" y="429626"/>
                  </a:lnTo>
                  <a:close/>
                </a:path>
                <a:path extrusionOk="0" h="439420" w="3471545">
                  <a:moveTo>
                    <a:pt x="0" y="400227"/>
                  </a:moveTo>
                  <a:lnTo>
                    <a:pt x="2517314" y="400227"/>
                  </a:lnTo>
                  <a:lnTo>
                    <a:pt x="2482932" y="410427"/>
                  </a:lnTo>
                  <a:lnTo>
                    <a:pt x="2461334" y="419775"/>
                  </a:lnTo>
                  <a:lnTo>
                    <a:pt x="2421145" y="426175"/>
                  </a:lnTo>
                  <a:lnTo>
                    <a:pt x="2367778" y="430074"/>
                  </a:lnTo>
                  <a:lnTo>
                    <a:pt x="2306644" y="431922"/>
                  </a:lnTo>
                  <a:lnTo>
                    <a:pt x="2243077" y="432163"/>
                  </a:lnTo>
                  <a:lnTo>
                    <a:pt x="2182713" y="431250"/>
                  </a:lnTo>
                  <a:lnTo>
                    <a:pt x="2130739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471545">
                  <a:moveTo>
                    <a:pt x="2077144" y="301620"/>
                  </a:moveTo>
                  <a:lnTo>
                    <a:pt x="2130906" y="305460"/>
                  </a:lnTo>
                  <a:lnTo>
                    <a:pt x="2165767" y="320500"/>
                  </a:lnTo>
                  <a:lnTo>
                    <a:pt x="2185027" y="340500"/>
                  </a:lnTo>
                  <a:lnTo>
                    <a:pt x="2191990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971543" y="304370"/>
                  </a:lnTo>
                  <a:lnTo>
                    <a:pt x="2028512" y="303546"/>
                  </a:lnTo>
                  <a:lnTo>
                    <a:pt x="2077144" y="301620"/>
                  </a:lnTo>
                  <a:close/>
                </a:path>
                <a:path extrusionOk="0" h="439420" w="3471545">
                  <a:moveTo>
                    <a:pt x="1536084" y="220874"/>
                  </a:moveTo>
                  <a:lnTo>
                    <a:pt x="1598123" y="225607"/>
                  </a:lnTo>
                  <a:lnTo>
                    <a:pt x="1646047" y="236797"/>
                  </a:lnTo>
                  <a:lnTo>
                    <a:pt x="1682805" y="252219"/>
                  </a:lnTo>
                  <a:lnTo>
                    <a:pt x="1734620" y="286856"/>
                  </a:lnTo>
                  <a:lnTo>
                    <a:pt x="1755577" y="301620"/>
                  </a:lnTo>
                  <a:lnTo>
                    <a:pt x="1798254" y="302716"/>
                  </a:lnTo>
                  <a:lnTo>
                    <a:pt x="1911001" y="304340"/>
                  </a:lnTo>
                  <a:lnTo>
                    <a:pt x="1971543" y="304370"/>
                  </a:lnTo>
                  <a:lnTo>
                    <a:pt x="0" y="304370"/>
                  </a:lnTo>
                  <a:lnTo>
                    <a:pt x="0" y="271233"/>
                  </a:lnTo>
                  <a:lnTo>
                    <a:pt x="32889" y="263228"/>
                  </a:lnTo>
                  <a:lnTo>
                    <a:pt x="469306" y="263228"/>
                  </a:lnTo>
                  <a:lnTo>
                    <a:pt x="464908" y="233102"/>
                  </a:lnTo>
                  <a:lnTo>
                    <a:pt x="465188" y="224824"/>
                  </a:lnTo>
                  <a:lnTo>
                    <a:pt x="1456978" y="224824"/>
                  </a:lnTo>
                  <a:lnTo>
                    <a:pt x="1536084" y="220874"/>
                  </a:lnTo>
                  <a:close/>
                </a:path>
                <a:path extrusionOk="0" h="439420" w="3471545">
                  <a:moveTo>
                    <a:pt x="227482" y="249181"/>
                  </a:moveTo>
                  <a:lnTo>
                    <a:pt x="282653" y="250410"/>
                  </a:lnTo>
                  <a:lnTo>
                    <a:pt x="336424" y="252798"/>
                  </a:lnTo>
                  <a:lnTo>
                    <a:pt x="386793" y="255976"/>
                  </a:lnTo>
                  <a:lnTo>
                    <a:pt x="431755" y="259575"/>
                  </a:lnTo>
                  <a:lnTo>
                    <a:pt x="469306" y="263228"/>
                  </a:lnTo>
                  <a:lnTo>
                    <a:pt x="32889" y="263228"/>
                  </a:lnTo>
                  <a:lnTo>
                    <a:pt x="73616" y="256134"/>
                  </a:lnTo>
                  <a:lnTo>
                    <a:pt x="120960" y="251674"/>
                  </a:lnTo>
                  <a:lnTo>
                    <a:pt x="172917" y="249480"/>
                  </a:lnTo>
                  <a:lnTo>
                    <a:pt x="227482" y="249181"/>
                  </a:lnTo>
                  <a:close/>
                </a:path>
                <a:path extrusionOk="0" h="439420" w="3471545">
                  <a:moveTo>
                    <a:pt x="1305188" y="91153"/>
                  </a:moveTo>
                  <a:lnTo>
                    <a:pt x="1348674" y="91414"/>
                  </a:lnTo>
                  <a:lnTo>
                    <a:pt x="1391252" y="98840"/>
                  </a:lnTo>
                  <a:lnTo>
                    <a:pt x="1428146" y="114663"/>
                  </a:lnTo>
                  <a:lnTo>
                    <a:pt x="1465784" y="176423"/>
                  </a:lnTo>
                  <a:lnTo>
                    <a:pt x="1456978" y="224824"/>
                  </a:lnTo>
                  <a:lnTo>
                    <a:pt x="465188" y="224824"/>
                  </a:lnTo>
                  <a:lnTo>
                    <a:pt x="466219" y="194354"/>
                  </a:lnTo>
                  <a:lnTo>
                    <a:pt x="476619" y="151469"/>
                  </a:lnTo>
                  <a:lnTo>
                    <a:pt x="499491" y="108932"/>
                  </a:lnTo>
                  <a:lnTo>
                    <a:pt x="511925" y="96825"/>
                  </a:lnTo>
                  <a:lnTo>
                    <a:pt x="1265569" y="96825"/>
                  </a:lnTo>
                  <a:lnTo>
                    <a:pt x="1305188" y="91153"/>
                  </a:lnTo>
                  <a:close/>
                </a:path>
                <a:path extrusionOk="0" h="439420" w="3471545">
                  <a:moveTo>
                    <a:pt x="1052511" y="0"/>
                  </a:moveTo>
                  <a:lnTo>
                    <a:pt x="1107010" y="2082"/>
                  </a:lnTo>
                  <a:lnTo>
                    <a:pt x="1163891" y="14729"/>
                  </a:lnTo>
                  <a:lnTo>
                    <a:pt x="1214828" y="36017"/>
                  </a:lnTo>
                  <a:lnTo>
                    <a:pt x="1251496" y="64023"/>
                  </a:lnTo>
                  <a:lnTo>
                    <a:pt x="1265569" y="96825"/>
                  </a:lnTo>
                  <a:lnTo>
                    <a:pt x="511925" y="96825"/>
                  </a:lnTo>
                  <a:lnTo>
                    <a:pt x="538214" y="71229"/>
                  </a:lnTo>
                  <a:lnTo>
                    <a:pt x="582202" y="48740"/>
                  </a:lnTo>
                  <a:lnTo>
                    <a:pt x="594603" y="45629"/>
                  </a:lnTo>
                  <a:lnTo>
                    <a:pt x="813843" y="45629"/>
                  </a:lnTo>
                  <a:lnTo>
                    <a:pt x="838917" y="42109"/>
                  </a:lnTo>
                  <a:lnTo>
                    <a:pt x="869064" y="39229"/>
                  </a:lnTo>
                  <a:lnTo>
                    <a:pt x="944001" y="39229"/>
                  </a:lnTo>
                  <a:lnTo>
                    <a:pt x="962032" y="20500"/>
                  </a:lnTo>
                  <a:lnTo>
                    <a:pt x="978158" y="10014"/>
                  </a:lnTo>
                  <a:lnTo>
                    <a:pt x="1004333" y="4329"/>
                  </a:lnTo>
                  <a:lnTo>
                    <a:pt x="1052511" y="0"/>
                  </a:lnTo>
                  <a:close/>
                </a:path>
                <a:path extrusionOk="0" h="439420" w="3471545">
                  <a:moveTo>
                    <a:pt x="683876" y="31709"/>
                  </a:moveTo>
                  <a:lnTo>
                    <a:pt x="733990" y="33114"/>
                  </a:lnTo>
                  <a:lnTo>
                    <a:pt x="778574" y="38429"/>
                  </a:lnTo>
                  <a:lnTo>
                    <a:pt x="813843" y="45629"/>
                  </a:lnTo>
                  <a:lnTo>
                    <a:pt x="594603" y="45629"/>
                  </a:lnTo>
                  <a:lnTo>
                    <a:pt x="632018" y="36243"/>
                  </a:lnTo>
                  <a:lnTo>
                    <a:pt x="683876" y="31709"/>
                  </a:lnTo>
                  <a:close/>
                </a:path>
                <a:path extrusionOk="0" h="439420" w="3471545">
                  <a:moveTo>
                    <a:pt x="909165" y="37469"/>
                  </a:moveTo>
                  <a:lnTo>
                    <a:pt x="944001" y="39229"/>
                  </a:lnTo>
                  <a:lnTo>
                    <a:pt x="869064" y="39229"/>
                  </a:lnTo>
                  <a:lnTo>
                    <a:pt x="872414" y="38909"/>
                  </a:lnTo>
                  <a:lnTo>
                    <a:pt x="909165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00" name="Google Shape;1600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6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2" name="Google Shape;1602;p29"/>
            <p:cNvSpPr/>
            <p:nvPr/>
          </p:nvSpPr>
          <p:spPr>
            <a:xfrm>
              <a:off x="17385642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04" name="Google Shape;1604;p29"/>
          <p:cNvGrpSpPr/>
          <p:nvPr/>
        </p:nvGrpSpPr>
        <p:grpSpPr>
          <a:xfrm>
            <a:off x="16187988" y="9842632"/>
            <a:ext cx="1714500" cy="714755"/>
            <a:chOff x="16187988" y="9842632"/>
            <a:chExt cx="1714500" cy="714755"/>
          </a:xfrm>
        </p:grpSpPr>
        <p:sp>
          <p:nvSpPr>
            <p:cNvPr id="1605" name="Google Shape;1605;p29"/>
            <p:cNvSpPr/>
            <p:nvPr/>
          </p:nvSpPr>
          <p:spPr>
            <a:xfrm>
              <a:off x="16187988" y="9842632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16951105" y="10183376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16193133" y="9912227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08" name="Google Shape;1608;p29"/>
          <p:cNvGrpSpPr/>
          <p:nvPr/>
        </p:nvGrpSpPr>
        <p:grpSpPr>
          <a:xfrm>
            <a:off x="18121619" y="10225232"/>
            <a:ext cx="585124" cy="520072"/>
            <a:chOff x="18121619" y="10225232"/>
            <a:chExt cx="585124" cy="520072"/>
          </a:xfrm>
        </p:grpSpPr>
        <p:sp>
          <p:nvSpPr>
            <p:cNvPr id="1609" name="Google Shape;1609;p29"/>
            <p:cNvSpPr/>
            <p:nvPr/>
          </p:nvSpPr>
          <p:spPr>
            <a:xfrm>
              <a:off x="18121619" y="10498289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18412738" y="10225235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18121623" y="10225232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12" name="Google Shape;1612;p29"/>
          <p:cNvGrpSpPr/>
          <p:nvPr/>
        </p:nvGrpSpPr>
        <p:grpSpPr>
          <a:xfrm>
            <a:off x="18639345" y="8912902"/>
            <a:ext cx="616196" cy="539200"/>
            <a:chOff x="18639345" y="8912902"/>
            <a:chExt cx="616196" cy="539200"/>
          </a:xfrm>
        </p:grpSpPr>
        <p:sp>
          <p:nvSpPr>
            <p:cNvPr id="1613" name="Google Shape;1613;p29"/>
            <p:cNvSpPr/>
            <p:nvPr/>
          </p:nvSpPr>
          <p:spPr>
            <a:xfrm>
              <a:off x="18639345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18892315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18" name="Google Shape;1618;p29"/>
          <p:cNvGrpSpPr/>
          <p:nvPr/>
        </p:nvGrpSpPr>
        <p:grpSpPr>
          <a:xfrm>
            <a:off x="3613680" y="931548"/>
            <a:ext cx="298394" cy="469958"/>
            <a:chOff x="3613680" y="931548"/>
            <a:chExt cx="298394" cy="469958"/>
          </a:xfrm>
        </p:grpSpPr>
        <p:pic>
          <p:nvPicPr>
            <p:cNvPr id="1619" name="Google Shape;1619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0" name="Google Shape;1620;p29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3631404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22" name="Google Shape;1622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3" name="Google Shape;1623;p29"/>
            <p:cNvSpPr/>
            <p:nvPr/>
          </p:nvSpPr>
          <p:spPr>
            <a:xfrm>
              <a:off x="3631205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25" name="Google Shape;1625;p29"/>
          <p:cNvGrpSpPr/>
          <p:nvPr/>
        </p:nvGrpSpPr>
        <p:grpSpPr>
          <a:xfrm>
            <a:off x="940843" y="8743639"/>
            <a:ext cx="640637" cy="680795"/>
            <a:chOff x="940843" y="8743639"/>
            <a:chExt cx="640637" cy="680795"/>
          </a:xfrm>
        </p:grpSpPr>
        <p:sp>
          <p:nvSpPr>
            <p:cNvPr id="1626" name="Google Shape;1626;p29"/>
            <p:cNvSpPr/>
            <p:nvPr/>
          </p:nvSpPr>
          <p:spPr>
            <a:xfrm>
              <a:off x="957910" y="8861189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30" y="0"/>
                  </a:lnTo>
                  <a:lnTo>
                    <a:pt x="0" y="153174"/>
                  </a:lnTo>
                  <a:lnTo>
                    <a:pt x="166116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940843" y="8743639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1026464" y="8743981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1124777" y="8956447"/>
              <a:ext cx="107950" cy="291465"/>
            </a:xfrm>
            <a:custGeom>
              <a:rect b="b" l="l" r="r" t="t"/>
              <a:pathLst>
                <a:path extrusionOk="0" h="291465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30" name="Google Shape;1630;p29"/>
          <p:cNvGrpSpPr/>
          <p:nvPr/>
        </p:nvGrpSpPr>
        <p:grpSpPr>
          <a:xfrm>
            <a:off x="2161403" y="9850690"/>
            <a:ext cx="863673" cy="757152"/>
            <a:chOff x="2161403" y="9850690"/>
            <a:chExt cx="863673" cy="757152"/>
          </a:xfrm>
        </p:grpSpPr>
        <p:sp>
          <p:nvSpPr>
            <p:cNvPr id="1631" name="Google Shape;1631;p29"/>
            <p:cNvSpPr/>
            <p:nvPr/>
          </p:nvSpPr>
          <p:spPr>
            <a:xfrm>
              <a:off x="2372931" y="9850692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346517" y="10212237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2161403" y="9850690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34" name="Google Shape;1634;p29"/>
          <p:cNvSpPr/>
          <p:nvPr/>
        </p:nvSpPr>
        <p:spPr>
          <a:xfrm>
            <a:off x="2421601" y="1994494"/>
            <a:ext cx="3207385" cy="641350"/>
          </a:xfrm>
          <a:custGeom>
            <a:rect b="b" l="l" r="r" t="t"/>
            <a:pathLst>
              <a:path extrusionOk="0" h="641350" w="3207385">
                <a:moveTo>
                  <a:pt x="246537" y="8900"/>
                </a:moveTo>
                <a:lnTo>
                  <a:pt x="0" y="8900"/>
                </a:lnTo>
                <a:lnTo>
                  <a:pt x="0" y="633697"/>
                </a:lnTo>
                <a:lnTo>
                  <a:pt x="152194" y="633697"/>
                </a:lnTo>
                <a:lnTo>
                  <a:pt x="152194" y="409411"/>
                </a:lnTo>
                <a:lnTo>
                  <a:pt x="246537" y="409411"/>
                </a:lnTo>
                <a:lnTo>
                  <a:pt x="316848" y="402513"/>
                </a:lnTo>
                <a:lnTo>
                  <a:pt x="374700" y="381820"/>
                </a:lnTo>
                <a:lnTo>
                  <a:pt x="419646" y="350002"/>
                </a:lnTo>
                <a:lnTo>
                  <a:pt x="451242" y="309728"/>
                </a:lnTo>
                <a:lnTo>
                  <a:pt x="461258" y="288368"/>
                </a:lnTo>
                <a:lnTo>
                  <a:pt x="152194" y="288368"/>
                </a:lnTo>
                <a:lnTo>
                  <a:pt x="152194" y="131723"/>
                </a:lnTo>
                <a:lnTo>
                  <a:pt x="462375" y="131723"/>
                </a:lnTo>
                <a:lnTo>
                  <a:pt x="461644" y="129442"/>
                </a:lnTo>
                <a:lnTo>
                  <a:pt x="435834" y="84441"/>
                </a:lnTo>
                <a:lnTo>
                  <a:pt x="397118" y="48840"/>
                </a:lnTo>
                <a:lnTo>
                  <a:pt x="345663" y="23418"/>
                </a:lnTo>
                <a:lnTo>
                  <a:pt x="282471" y="10513"/>
                </a:lnTo>
                <a:lnTo>
                  <a:pt x="246537" y="8900"/>
                </a:lnTo>
                <a:close/>
              </a:path>
              <a:path extrusionOk="0" h="641350" w="3207385">
                <a:moveTo>
                  <a:pt x="462375" y="131723"/>
                </a:moveTo>
                <a:lnTo>
                  <a:pt x="234966" y="131723"/>
                </a:lnTo>
                <a:lnTo>
                  <a:pt x="255381" y="133003"/>
                </a:lnTo>
                <a:lnTo>
                  <a:pt x="273015" y="136841"/>
                </a:lnTo>
                <a:lnTo>
                  <a:pt x="309283" y="163486"/>
                </a:lnTo>
                <a:lnTo>
                  <a:pt x="321299" y="210045"/>
                </a:lnTo>
                <a:lnTo>
                  <a:pt x="319964" y="227679"/>
                </a:lnTo>
                <a:lnTo>
                  <a:pt x="299938" y="267897"/>
                </a:lnTo>
                <a:lnTo>
                  <a:pt x="255381" y="287088"/>
                </a:lnTo>
                <a:lnTo>
                  <a:pt x="234966" y="288368"/>
                </a:lnTo>
                <a:lnTo>
                  <a:pt x="461258" y="288368"/>
                </a:lnTo>
                <a:lnTo>
                  <a:pt x="462145" y="286476"/>
                </a:lnTo>
                <a:lnTo>
                  <a:pt x="469933" y="262112"/>
                </a:lnTo>
                <a:lnTo>
                  <a:pt x="474605" y="236635"/>
                </a:lnTo>
                <a:lnTo>
                  <a:pt x="476163" y="210045"/>
                </a:lnTo>
                <a:lnTo>
                  <a:pt x="474550" y="181509"/>
                </a:lnTo>
                <a:lnTo>
                  <a:pt x="469710" y="154641"/>
                </a:lnTo>
                <a:lnTo>
                  <a:pt x="462375" y="131723"/>
                </a:lnTo>
                <a:close/>
              </a:path>
              <a:path extrusionOk="0" h="641350" w="3207385">
                <a:moveTo>
                  <a:pt x="837534" y="8900"/>
                </a:moveTo>
                <a:lnTo>
                  <a:pt x="582097" y="8900"/>
                </a:lnTo>
                <a:lnTo>
                  <a:pt x="582097" y="633697"/>
                </a:lnTo>
                <a:lnTo>
                  <a:pt x="734291" y="633697"/>
                </a:lnTo>
                <a:lnTo>
                  <a:pt x="734291" y="397841"/>
                </a:lnTo>
                <a:lnTo>
                  <a:pt x="935059" y="397841"/>
                </a:lnTo>
                <a:lnTo>
                  <a:pt x="928317" y="386270"/>
                </a:lnTo>
                <a:lnTo>
                  <a:pt x="960469" y="374255"/>
                </a:lnTo>
                <a:lnTo>
                  <a:pt x="988393" y="358680"/>
                </a:lnTo>
                <a:lnTo>
                  <a:pt x="1012090" y="339544"/>
                </a:lnTo>
                <a:lnTo>
                  <a:pt x="1031560" y="316848"/>
                </a:lnTo>
                <a:lnTo>
                  <a:pt x="1047135" y="291538"/>
                </a:lnTo>
                <a:lnTo>
                  <a:pt x="1047709" y="290148"/>
                </a:lnTo>
                <a:lnTo>
                  <a:pt x="734291" y="290148"/>
                </a:lnTo>
                <a:lnTo>
                  <a:pt x="734291" y="135283"/>
                </a:lnTo>
                <a:lnTo>
                  <a:pt x="1054788" y="135283"/>
                </a:lnTo>
                <a:lnTo>
                  <a:pt x="1052642" y="128831"/>
                </a:lnTo>
                <a:lnTo>
                  <a:pt x="1026776" y="84441"/>
                </a:lnTo>
                <a:lnTo>
                  <a:pt x="987615" y="48840"/>
                </a:lnTo>
                <a:lnTo>
                  <a:pt x="935826" y="23418"/>
                </a:lnTo>
                <a:lnTo>
                  <a:pt x="873079" y="10513"/>
                </a:lnTo>
                <a:lnTo>
                  <a:pt x="837534" y="8900"/>
                </a:lnTo>
                <a:close/>
              </a:path>
              <a:path extrusionOk="0" h="641350" w="3207385">
                <a:moveTo>
                  <a:pt x="935059" y="397841"/>
                </a:moveTo>
                <a:lnTo>
                  <a:pt x="770782" y="397841"/>
                </a:lnTo>
                <a:lnTo>
                  <a:pt x="900726" y="633697"/>
                </a:lnTo>
                <a:lnTo>
                  <a:pt x="1072501" y="633697"/>
                </a:lnTo>
                <a:lnTo>
                  <a:pt x="935059" y="397841"/>
                </a:lnTo>
                <a:close/>
              </a:path>
              <a:path extrusionOk="0" h="641350" w="3207385">
                <a:moveTo>
                  <a:pt x="1054788" y="135283"/>
                </a:moveTo>
                <a:lnTo>
                  <a:pt x="828634" y="135283"/>
                </a:lnTo>
                <a:lnTo>
                  <a:pt x="848214" y="136563"/>
                </a:lnTo>
                <a:lnTo>
                  <a:pt x="865125" y="140401"/>
                </a:lnTo>
                <a:lnTo>
                  <a:pt x="900281" y="166935"/>
                </a:lnTo>
                <a:lnTo>
                  <a:pt x="912296" y="211825"/>
                </a:lnTo>
                <a:lnTo>
                  <a:pt x="910961" y="229459"/>
                </a:lnTo>
                <a:lnTo>
                  <a:pt x="890936" y="269677"/>
                </a:lnTo>
                <a:lnTo>
                  <a:pt x="848214" y="288868"/>
                </a:lnTo>
                <a:lnTo>
                  <a:pt x="828634" y="290148"/>
                </a:lnTo>
                <a:lnTo>
                  <a:pt x="1047709" y="290148"/>
                </a:lnTo>
                <a:lnTo>
                  <a:pt x="1058260" y="264560"/>
                </a:lnTo>
                <a:lnTo>
                  <a:pt x="1064936" y="235912"/>
                </a:lnTo>
                <a:lnTo>
                  <a:pt x="1067161" y="205595"/>
                </a:lnTo>
                <a:lnTo>
                  <a:pt x="1065548" y="178672"/>
                </a:lnTo>
                <a:lnTo>
                  <a:pt x="1060708" y="153084"/>
                </a:lnTo>
                <a:lnTo>
                  <a:pt x="1054788" y="135283"/>
                </a:lnTo>
                <a:close/>
              </a:path>
              <a:path extrusionOk="0" h="641350" w="3207385">
                <a:moveTo>
                  <a:pt x="1484888" y="0"/>
                </a:moveTo>
                <a:lnTo>
                  <a:pt x="1441722" y="2558"/>
                </a:lnTo>
                <a:lnTo>
                  <a:pt x="1400336" y="10235"/>
                </a:lnTo>
                <a:lnTo>
                  <a:pt x="1360730" y="23029"/>
                </a:lnTo>
                <a:lnTo>
                  <a:pt x="1322904" y="40941"/>
                </a:lnTo>
                <a:lnTo>
                  <a:pt x="1288248" y="63414"/>
                </a:lnTo>
                <a:lnTo>
                  <a:pt x="1257264" y="89892"/>
                </a:lnTo>
                <a:lnTo>
                  <a:pt x="1229952" y="120375"/>
                </a:lnTo>
                <a:lnTo>
                  <a:pt x="1206311" y="154864"/>
                </a:lnTo>
                <a:lnTo>
                  <a:pt x="1187620" y="192523"/>
                </a:lnTo>
                <a:lnTo>
                  <a:pt x="1174270" y="232519"/>
                </a:lnTo>
                <a:lnTo>
                  <a:pt x="1166259" y="274850"/>
                </a:lnTo>
                <a:lnTo>
                  <a:pt x="1163589" y="319519"/>
                </a:lnTo>
                <a:lnTo>
                  <a:pt x="1166259" y="364242"/>
                </a:lnTo>
                <a:lnTo>
                  <a:pt x="1174270" y="406741"/>
                </a:lnTo>
                <a:lnTo>
                  <a:pt x="1187620" y="447015"/>
                </a:lnTo>
                <a:lnTo>
                  <a:pt x="1206311" y="485063"/>
                </a:lnTo>
                <a:lnTo>
                  <a:pt x="1229952" y="519552"/>
                </a:lnTo>
                <a:lnTo>
                  <a:pt x="1257264" y="550035"/>
                </a:lnTo>
                <a:lnTo>
                  <a:pt x="1288248" y="576513"/>
                </a:lnTo>
                <a:lnTo>
                  <a:pt x="1322904" y="598986"/>
                </a:lnTo>
                <a:lnTo>
                  <a:pt x="1360730" y="616898"/>
                </a:lnTo>
                <a:lnTo>
                  <a:pt x="1400336" y="629692"/>
                </a:lnTo>
                <a:lnTo>
                  <a:pt x="1441722" y="637369"/>
                </a:lnTo>
                <a:lnTo>
                  <a:pt x="1484888" y="639928"/>
                </a:lnTo>
                <a:lnTo>
                  <a:pt x="1527999" y="637369"/>
                </a:lnTo>
                <a:lnTo>
                  <a:pt x="1569218" y="629692"/>
                </a:lnTo>
                <a:lnTo>
                  <a:pt x="1608546" y="616898"/>
                </a:lnTo>
                <a:lnTo>
                  <a:pt x="1645983" y="598986"/>
                </a:lnTo>
                <a:lnTo>
                  <a:pt x="1680583" y="576513"/>
                </a:lnTo>
                <a:lnTo>
                  <a:pt x="1711400" y="550035"/>
                </a:lnTo>
                <a:lnTo>
                  <a:pt x="1738434" y="519552"/>
                </a:lnTo>
                <a:lnTo>
                  <a:pt x="1750885" y="501084"/>
                </a:lnTo>
                <a:lnTo>
                  <a:pt x="1484888" y="501084"/>
                </a:lnTo>
                <a:lnTo>
                  <a:pt x="1448954" y="498024"/>
                </a:lnTo>
                <a:lnTo>
                  <a:pt x="1388432" y="473549"/>
                </a:lnTo>
                <a:lnTo>
                  <a:pt x="1344376" y="425153"/>
                </a:lnTo>
                <a:lnTo>
                  <a:pt x="1322125" y="358847"/>
                </a:lnTo>
                <a:lnTo>
                  <a:pt x="1319344" y="319519"/>
                </a:lnTo>
                <a:lnTo>
                  <a:pt x="1322125" y="279857"/>
                </a:lnTo>
                <a:lnTo>
                  <a:pt x="1344376" y="213550"/>
                </a:lnTo>
                <a:lnTo>
                  <a:pt x="1388432" y="165489"/>
                </a:lnTo>
                <a:lnTo>
                  <a:pt x="1448954" y="141013"/>
                </a:lnTo>
                <a:lnTo>
                  <a:pt x="1484888" y="137953"/>
                </a:lnTo>
                <a:lnTo>
                  <a:pt x="1750449" y="137953"/>
                </a:lnTo>
                <a:lnTo>
                  <a:pt x="1738768" y="120375"/>
                </a:lnTo>
                <a:lnTo>
                  <a:pt x="1711845" y="89892"/>
                </a:lnTo>
                <a:lnTo>
                  <a:pt x="1680917" y="63414"/>
                </a:lnTo>
                <a:lnTo>
                  <a:pt x="1645983" y="40941"/>
                </a:lnTo>
                <a:lnTo>
                  <a:pt x="1608546" y="23029"/>
                </a:lnTo>
                <a:lnTo>
                  <a:pt x="1569218" y="10235"/>
                </a:lnTo>
                <a:lnTo>
                  <a:pt x="1527999" y="2558"/>
                </a:lnTo>
                <a:lnTo>
                  <a:pt x="1484888" y="0"/>
                </a:lnTo>
                <a:close/>
              </a:path>
              <a:path extrusionOk="0" h="641350" w="3207385">
                <a:moveTo>
                  <a:pt x="1750449" y="137953"/>
                </a:moveTo>
                <a:lnTo>
                  <a:pt x="1484888" y="137953"/>
                </a:lnTo>
                <a:lnTo>
                  <a:pt x="1520378" y="141068"/>
                </a:lnTo>
                <a:lnTo>
                  <a:pt x="1552085" y="150414"/>
                </a:lnTo>
                <a:lnTo>
                  <a:pt x="1604152" y="187795"/>
                </a:lnTo>
                <a:lnTo>
                  <a:pt x="1638195" y="245201"/>
                </a:lnTo>
                <a:lnTo>
                  <a:pt x="1649543" y="319519"/>
                </a:lnTo>
                <a:lnTo>
                  <a:pt x="1646706" y="358457"/>
                </a:lnTo>
                <a:lnTo>
                  <a:pt x="1624010" y="424319"/>
                </a:lnTo>
                <a:lnTo>
                  <a:pt x="1580010" y="473048"/>
                </a:lnTo>
                <a:lnTo>
                  <a:pt x="1520378" y="497969"/>
                </a:lnTo>
                <a:lnTo>
                  <a:pt x="1484888" y="501084"/>
                </a:lnTo>
                <a:lnTo>
                  <a:pt x="1750885" y="501084"/>
                </a:lnTo>
                <a:lnTo>
                  <a:pt x="1780377" y="447015"/>
                </a:lnTo>
                <a:lnTo>
                  <a:pt x="1793727" y="406741"/>
                </a:lnTo>
                <a:lnTo>
                  <a:pt x="1801737" y="364242"/>
                </a:lnTo>
                <a:lnTo>
                  <a:pt x="1804407" y="319519"/>
                </a:lnTo>
                <a:lnTo>
                  <a:pt x="1801737" y="274850"/>
                </a:lnTo>
                <a:lnTo>
                  <a:pt x="1793727" y="232519"/>
                </a:lnTo>
                <a:lnTo>
                  <a:pt x="1780377" y="192523"/>
                </a:lnTo>
                <a:lnTo>
                  <a:pt x="1761686" y="154864"/>
                </a:lnTo>
                <a:lnTo>
                  <a:pt x="1750449" y="137953"/>
                </a:lnTo>
                <a:close/>
              </a:path>
              <a:path extrusionOk="0" h="641350" w="3207385">
                <a:moveTo>
                  <a:pt x="2059963" y="446792"/>
                </a:moveTo>
                <a:lnTo>
                  <a:pt x="1897978" y="446792"/>
                </a:lnTo>
                <a:lnTo>
                  <a:pt x="1900760" y="476385"/>
                </a:lnTo>
                <a:lnTo>
                  <a:pt x="1917670" y="528897"/>
                </a:lnTo>
                <a:lnTo>
                  <a:pt x="1949600" y="572286"/>
                </a:lnTo>
                <a:lnTo>
                  <a:pt x="1993211" y="605217"/>
                </a:lnTo>
                <a:lnTo>
                  <a:pt x="2047058" y="627412"/>
                </a:lnTo>
                <a:lnTo>
                  <a:pt x="2108469" y="638537"/>
                </a:lnTo>
                <a:lnTo>
                  <a:pt x="2141845" y="639928"/>
                </a:lnTo>
                <a:lnTo>
                  <a:pt x="2175833" y="638315"/>
                </a:lnTo>
                <a:lnTo>
                  <a:pt x="2236800" y="625409"/>
                </a:lnTo>
                <a:lnTo>
                  <a:pt x="2288032" y="600099"/>
                </a:lnTo>
                <a:lnTo>
                  <a:pt x="2327193" y="565388"/>
                </a:lnTo>
                <a:lnTo>
                  <a:pt x="2354172" y="522277"/>
                </a:lnTo>
                <a:lnTo>
                  <a:pt x="2355734" y="517994"/>
                </a:lnTo>
                <a:lnTo>
                  <a:pt x="2137395" y="517994"/>
                </a:lnTo>
                <a:lnTo>
                  <a:pt x="2121708" y="516882"/>
                </a:lnTo>
                <a:lnTo>
                  <a:pt x="2083994" y="500194"/>
                </a:lnTo>
                <a:lnTo>
                  <a:pt x="2062800" y="463146"/>
                </a:lnTo>
                <a:lnTo>
                  <a:pt x="2059963" y="446792"/>
                </a:lnTo>
                <a:close/>
              </a:path>
              <a:path extrusionOk="0" h="641350" w="3207385">
                <a:moveTo>
                  <a:pt x="2127605" y="0"/>
                </a:moveTo>
                <a:lnTo>
                  <a:pt x="2079265" y="3115"/>
                </a:lnTo>
                <a:lnTo>
                  <a:pt x="2035710" y="12460"/>
                </a:lnTo>
                <a:lnTo>
                  <a:pt x="1996938" y="28035"/>
                </a:lnTo>
                <a:lnTo>
                  <a:pt x="1962950" y="49841"/>
                </a:lnTo>
                <a:lnTo>
                  <a:pt x="1935304" y="76709"/>
                </a:lnTo>
                <a:lnTo>
                  <a:pt x="1903708" y="144795"/>
                </a:lnTo>
                <a:lnTo>
                  <a:pt x="1899758" y="186015"/>
                </a:lnTo>
                <a:lnTo>
                  <a:pt x="1901483" y="213995"/>
                </a:lnTo>
                <a:lnTo>
                  <a:pt x="1915278" y="261611"/>
                </a:lnTo>
                <a:lnTo>
                  <a:pt x="1941812" y="298380"/>
                </a:lnTo>
                <a:lnTo>
                  <a:pt x="1974743" y="325971"/>
                </a:lnTo>
                <a:lnTo>
                  <a:pt x="2013737" y="345774"/>
                </a:lnTo>
                <a:lnTo>
                  <a:pt x="2063134" y="364465"/>
                </a:lnTo>
                <a:lnTo>
                  <a:pt x="2111696" y="379873"/>
                </a:lnTo>
                <a:lnTo>
                  <a:pt x="2128940" y="385603"/>
                </a:lnTo>
                <a:lnTo>
                  <a:pt x="2167155" y="401290"/>
                </a:lnTo>
                <a:lnTo>
                  <a:pt x="2201366" y="429047"/>
                </a:lnTo>
                <a:lnTo>
                  <a:pt x="2210377" y="459253"/>
                </a:lnTo>
                <a:lnTo>
                  <a:pt x="2209153" y="472325"/>
                </a:lnTo>
                <a:lnTo>
                  <a:pt x="2180116" y="509483"/>
                </a:lnTo>
                <a:lnTo>
                  <a:pt x="2137395" y="517994"/>
                </a:lnTo>
                <a:lnTo>
                  <a:pt x="2355734" y="517994"/>
                </a:lnTo>
                <a:lnTo>
                  <a:pt x="2362794" y="498636"/>
                </a:lnTo>
                <a:lnTo>
                  <a:pt x="2367967" y="473771"/>
                </a:lnTo>
                <a:lnTo>
                  <a:pt x="2369659" y="448183"/>
                </a:lnTo>
                <a:lnTo>
                  <a:pt x="2369634" y="446792"/>
                </a:lnTo>
                <a:lnTo>
                  <a:pt x="2362794" y="396728"/>
                </a:lnTo>
                <a:lnTo>
                  <a:pt x="2342101" y="356010"/>
                </a:lnTo>
                <a:lnTo>
                  <a:pt x="2311840" y="324636"/>
                </a:lnTo>
                <a:lnTo>
                  <a:pt x="2276239" y="301718"/>
                </a:lnTo>
                <a:lnTo>
                  <a:pt x="2233073" y="282583"/>
                </a:lnTo>
                <a:lnTo>
                  <a:pt x="2178336" y="262557"/>
                </a:lnTo>
                <a:lnTo>
                  <a:pt x="2150078" y="252934"/>
                </a:lnTo>
                <a:lnTo>
                  <a:pt x="2125825" y="243644"/>
                </a:lnTo>
                <a:lnTo>
                  <a:pt x="2089334" y="226066"/>
                </a:lnTo>
                <a:lnTo>
                  <a:pt x="2062633" y="193191"/>
                </a:lnTo>
                <a:lnTo>
                  <a:pt x="2060853" y="178895"/>
                </a:lnTo>
                <a:lnTo>
                  <a:pt x="2061910" y="165934"/>
                </a:lnTo>
                <a:lnTo>
                  <a:pt x="2086886" y="130444"/>
                </a:lnTo>
                <a:lnTo>
                  <a:pt x="2122265" y="121933"/>
                </a:lnTo>
                <a:lnTo>
                  <a:pt x="2347360" y="121933"/>
                </a:lnTo>
                <a:lnTo>
                  <a:pt x="2342546" y="108583"/>
                </a:lnTo>
                <a:lnTo>
                  <a:pt x="2294040" y="49841"/>
                </a:lnTo>
                <a:lnTo>
                  <a:pt x="2259940" y="28035"/>
                </a:lnTo>
                <a:lnTo>
                  <a:pt x="2220835" y="12460"/>
                </a:lnTo>
                <a:lnTo>
                  <a:pt x="2176723" y="3115"/>
                </a:lnTo>
                <a:lnTo>
                  <a:pt x="2127605" y="0"/>
                </a:lnTo>
                <a:close/>
              </a:path>
              <a:path extrusionOk="0" h="641350" w="3207385">
                <a:moveTo>
                  <a:pt x="2347360" y="121933"/>
                </a:moveTo>
                <a:lnTo>
                  <a:pt x="2122265" y="121933"/>
                </a:lnTo>
                <a:lnTo>
                  <a:pt x="2137562" y="123045"/>
                </a:lnTo>
                <a:lnTo>
                  <a:pt x="2151413" y="126383"/>
                </a:lnTo>
                <a:lnTo>
                  <a:pt x="2183843" y="149023"/>
                </a:lnTo>
                <a:lnTo>
                  <a:pt x="2197027" y="186905"/>
                </a:lnTo>
                <a:lnTo>
                  <a:pt x="2361681" y="186905"/>
                </a:lnTo>
                <a:lnTo>
                  <a:pt x="2355785" y="145296"/>
                </a:lnTo>
                <a:lnTo>
                  <a:pt x="2347360" y="121933"/>
                </a:lnTo>
                <a:close/>
              </a:path>
              <a:path extrusionOk="0" h="641350" w="3207385">
                <a:moveTo>
                  <a:pt x="2561256" y="475273"/>
                </a:moveTo>
                <a:lnTo>
                  <a:pt x="2509189" y="488790"/>
                </a:lnTo>
                <a:lnTo>
                  <a:pt x="2476703" y="526227"/>
                </a:lnTo>
                <a:lnTo>
                  <a:pt x="2470473" y="558935"/>
                </a:lnTo>
                <a:lnTo>
                  <a:pt x="2472031" y="575623"/>
                </a:lnTo>
                <a:lnTo>
                  <a:pt x="2495394" y="617677"/>
                </a:lnTo>
                <a:lnTo>
                  <a:pt x="2542120" y="639371"/>
                </a:lnTo>
                <a:lnTo>
                  <a:pt x="2561256" y="640818"/>
                </a:lnTo>
                <a:lnTo>
                  <a:pt x="2579946" y="639371"/>
                </a:lnTo>
                <a:lnTo>
                  <a:pt x="2625338" y="617677"/>
                </a:lnTo>
                <a:lnTo>
                  <a:pt x="2649535" y="575623"/>
                </a:lnTo>
                <a:lnTo>
                  <a:pt x="2651148" y="558935"/>
                </a:lnTo>
                <a:lnTo>
                  <a:pt x="2649535" y="541858"/>
                </a:lnTo>
                <a:lnTo>
                  <a:pt x="2625338" y="499304"/>
                </a:lnTo>
                <a:lnTo>
                  <a:pt x="2579946" y="476775"/>
                </a:lnTo>
                <a:lnTo>
                  <a:pt x="2561256" y="475273"/>
                </a:lnTo>
                <a:close/>
              </a:path>
              <a:path extrusionOk="0" h="641350" w="3207385">
                <a:moveTo>
                  <a:pt x="2839145" y="475273"/>
                </a:moveTo>
                <a:lnTo>
                  <a:pt x="2787079" y="488790"/>
                </a:lnTo>
                <a:lnTo>
                  <a:pt x="2754593" y="526227"/>
                </a:lnTo>
                <a:lnTo>
                  <a:pt x="2748363" y="558935"/>
                </a:lnTo>
                <a:lnTo>
                  <a:pt x="2749920" y="575623"/>
                </a:lnTo>
                <a:lnTo>
                  <a:pt x="2773283" y="617677"/>
                </a:lnTo>
                <a:lnTo>
                  <a:pt x="2820010" y="639371"/>
                </a:lnTo>
                <a:lnTo>
                  <a:pt x="2839145" y="640818"/>
                </a:lnTo>
                <a:lnTo>
                  <a:pt x="2857836" y="639371"/>
                </a:lnTo>
                <a:lnTo>
                  <a:pt x="2903227" y="617677"/>
                </a:lnTo>
                <a:lnTo>
                  <a:pt x="2927425" y="575623"/>
                </a:lnTo>
                <a:lnTo>
                  <a:pt x="2929038" y="558935"/>
                </a:lnTo>
                <a:lnTo>
                  <a:pt x="2927425" y="541858"/>
                </a:lnTo>
                <a:lnTo>
                  <a:pt x="2903227" y="499304"/>
                </a:lnTo>
                <a:lnTo>
                  <a:pt x="2857836" y="476775"/>
                </a:lnTo>
                <a:lnTo>
                  <a:pt x="2839145" y="475273"/>
                </a:lnTo>
                <a:close/>
              </a:path>
              <a:path extrusionOk="0" h="641350" w="3207385">
                <a:moveTo>
                  <a:pt x="3117035" y="475273"/>
                </a:moveTo>
                <a:lnTo>
                  <a:pt x="3064968" y="488790"/>
                </a:lnTo>
                <a:lnTo>
                  <a:pt x="3032482" y="526227"/>
                </a:lnTo>
                <a:lnTo>
                  <a:pt x="3026252" y="558935"/>
                </a:lnTo>
                <a:lnTo>
                  <a:pt x="3027810" y="575623"/>
                </a:lnTo>
                <a:lnTo>
                  <a:pt x="3051173" y="617677"/>
                </a:lnTo>
                <a:lnTo>
                  <a:pt x="3097899" y="639371"/>
                </a:lnTo>
                <a:lnTo>
                  <a:pt x="3117035" y="640818"/>
                </a:lnTo>
                <a:lnTo>
                  <a:pt x="3135725" y="639371"/>
                </a:lnTo>
                <a:lnTo>
                  <a:pt x="3181117" y="617677"/>
                </a:lnTo>
                <a:lnTo>
                  <a:pt x="3205314" y="575623"/>
                </a:lnTo>
                <a:lnTo>
                  <a:pt x="3206927" y="558935"/>
                </a:lnTo>
                <a:lnTo>
                  <a:pt x="3205314" y="541858"/>
                </a:lnTo>
                <a:lnTo>
                  <a:pt x="3181117" y="499304"/>
                </a:lnTo>
                <a:lnTo>
                  <a:pt x="3135725" y="476775"/>
                </a:lnTo>
                <a:lnTo>
                  <a:pt x="3117035" y="47527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35" name="Google Shape;163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89575" y="4241965"/>
            <a:ext cx="14793755" cy="540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/>
          <p:nvPr/>
        </p:nvSpPr>
        <p:spPr>
          <a:xfrm>
            <a:off x="17413242" y="7190364"/>
            <a:ext cx="565150" cy="540385"/>
          </a:xfrm>
          <a:custGeom>
            <a:rect b="b" l="l" r="r" t="t"/>
            <a:pathLst>
              <a:path extrusionOk="0" h="540384" w="565150">
                <a:moveTo>
                  <a:pt x="282553" y="0"/>
                </a:moveTo>
                <a:lnTo>
                  <a:pt x="272758" y="2406"/>
                </a:lnTo>
                <a:lnTo>
                  <a:pt x="264933" y="9624"/>
                </a:lnTo>
                <a:lnTo>
                  <a:pt x="177037" y="146470"/>
                </a:lnTo>
                <a:lnTo>
                  <a:pt x="172646" y="149659"/>
                </a:lnTo>
                <a:lnTo>
                  <a:pt x="15336" y="190966"/>
                </a:lnTo>
                <a:lnTo>
                  <a:pt x="6054" y="196177"/>
                </a:lnTo>
                <a:lnTo>
                  <a:pt x="738" y="204750"/>
                </a:lnTo>
                <a:lnTo>
                  <a:pt x="0" y="214810"/>
                </a:lnTo>
                <a:lnTo>
                  <a:pt x="4447" y="224482"/>
                </a:lnTo>
                <a:lnTo>
                  <a:pt x="107433" y="350365"/>
                </a:lnTo>
                <a:lnTo>
                  <a:pt x="109110" y="355525"/>
                </a:lnTo>
                <a:lnTo>
                  <a:pt x="99784" y="517901"/>
                </a:lnTo>
                <a:lnTo>
                  <a:pt x="101871" y="528339"/>
                </a:lnTo>
                <a:lnTo>
                  <a:pt x="108382" y="536044"/>
                </a:lnTo>
                <a:lnTo>
                  <a:pt x="117721" y="539855"/>
                </a:lnTo>
                <a:lnTo>
                  <a:pt x="128294" y="538614"/>
                </a:lnTo>
                <a:lnTo>
                  <a:pt x="279840" y="479568"/>
                </a:lnTo>
                <a:lnTo>
                  <a:pt x="285267" y="479568"/>
                </a:lnTo>
                <a:lnTo>
                  <a:pt x="436813" y="538614"/>
                </a:lnTo>
                <a:lnTo>
                  <a:pt x="447386" y="539855"/>
                </a:lnTo>
                <a:lnTo>
                  <a:pt x="456725" y="536044"/>
                </a:lnTo>
                <a:lnTo>
                  <a:pt x="463235" y="528339"/>
                </a:lnTo>
                <a:lnTo>
                  <a:pt x="465323" y="517901"/>
                </a:lnTo>
                <a:lnTo>
                  <a:pt x="455997" y="355525"/>
                </a:lnTo>
                <a:lnTo>
                  <a:pt x="457674" y="350365"/>
                </a:lnTo>
                <a:lnTo>
                  <a:pt x="560660" y="224482"/>
                </a:lnTo>
                <a:lnTo>
                  <a:pt x="565107" y="214810"/>
                </a:lnTo>
                <a:lnTo>
                  <a:pt x="564369" y="204750"/>
                </a:lnTo>
                <a:lnTo>
                  <a:pt x="559053" y="196177"/>
                </a:lnTo>
                <a:lnTo>
                  <a:pt x="549770" y="190966"/>
                </a:lnTo>
                <a:lnTo>
                  <a:pt x="392460" y="149659"/>
                </a:lnTo>
                <a:lnTo>
                  <a:pt x="388070" y="146470"/>
                </a:lnTo>
                <a:lnTo>
                  <a:pt x="300174" y="9624"/>
                </a:lnTo>
                <a:lnTo>
                  <a:pt x="292349" y="2406"/>
                </a:lnTo>
                <a:lnTo>
                  <a:pt x="282553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3"/>
          <p:cNvSpPr/>
          <p:nvPr/>
        </p:nvSpPr>
        <p:spPr>
          <a:xfrm>
            <a:off x="14340147" y="9797615"/>
            <a:ext cx="366395" cy="350520"/>
          </a:xfrm>
          <a:custGeom>
            <a:rect b="b" l="l" r="r" t="t"/>
            <a:pathLst>
              <a:path extrusionOk="0" h="350520" w="366394">
                <a:moveTo>
                  <a:pt x="182969" y="0"/>
                </a:moveTo>
                <a:lnTo>
                  <a:pt x="173174" y="2406"/>
                </a:lnTo>
                <a:lnTo>
                  <a:pt x="165349" y="9624"/>
                </a:lnTo>
                <a:lnTo>
                  <a:pt x="113149" y="90894"/>
                </a:lnTo>
                <a:lnTo>
                  <a:pt x="108759" y="94083"/>
                </a:lnTo>
                <a:lnTo>
                  <a:pt x="15336" y="118614"/>
                </a:lnTo>
                <a:lnTo>
                  <a:pt x="6054" y="123825"/>
                </a:lnTo>
                <a:lnTo>
                  <a:pt x="738" y="132398"/>
                </a:lnTo>
                <a:lnTo>
                  <a:pt x="0" y="142458"/>
                </a:lnTo>
                <a:lnTo>
                  <a:pt x="4447" y="152130"/>
                </a:lnTo>
                <a:lnTo>
                  <a:pt x="65608" y="226889"/>
                </a:lnTo>
                <a:lnTo>
                  <a:pt x="67285" y="232050"/>
                </a:lnTo>
                <a:lnTo>
                  <a:pt x="61746" y="328481"/>
                </a:lnTo>
                <a:lnTo>
                  <a:pt x="63834" y="338919"/>
                </a:lnTo>
                <a:lnTo>
                  <a:pt x="70344" y="346624"/>
                </a:lnTo>
                <a:lnTo>
                  <a:pt x="79684" y="350435"/>
                </a:lnTo>
                <a:lnTo>
                  <a:pt x="90256" y="349194"/>
                </a:lnTo>
                <a:lnTo>
                  <a:pt x="180256" y="314128"/>
                </a:lnTo>
                <a:lnTo>
                  <a:pt x="185683" y="314128"/>
                </a:lnTo>
                <a:lnTo>
                  <a:pt x="275682" y="349194"/>
                </a:lnTo>
                <a:lnTo>
                  <a:pt x="286255" y="350435"/>
                </a:lnTo>
                <a:lnTo>
                  <a:pt x="295594" y="346624"/>
                </a:lnTo>
                <a:lnTo>
                  <a:pt x="302105" y="338919"/>
                </a:lnTo>
                <a:lnTo>
                  <a:pt x="304192" y="328481"/>
                </a:lnTo>
                <a:lnTo>
                  <a:pt x="298654" y="232050"/>
                </a:lnTo>
                <a:lnTo>
                  <a:pt x="300331" y="226889"/>
                </a:lnTo>
                <a:lnTo>
                  <a:pt x="361492" y="152130"/>
                </a:lnTo>
                <a:lnTo>
                  <a:pt x="365939" y="142458"/>
                </a:lnTo>
                <a:lnTo>
                  <a:pt x="365200" y="132398"/>
                </a:lnTo>
                <a:lnTo>
                  <a:pt x="359885" y="123825"/>
                </a:lnTo>
                <a:lnTo>
                  <a:pt x="350602" y="118614"/>
                </a:lnTo>
                <a:lnTo>
                  <a:pt x="257180" y="94083"/>
                </a:lnTo>
                <a:lnTo>
                  <a:pt x="252789" y="90894"/>
                </a:lnTo>
                <a:lnTo>
                  <a:pt x="200590" y="9624"/>
                </a:lnTo>
                <a:lnTo>
                  <a:pt x="192765" y="2406"/>
                </a:lnTo>
                <a:lnTo>
                  <a:pt x="182969" y="0"/>
                </a:lnTo>
                <a:close/>
              </a:path>
            </a:pathLst>
          </a:cu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5" name="Google Shape;185;p3"/>
          <p:cNvGrpSpPr/>
          <p:nvPr/>
        </p:nvGrpSpPr>
        <p:grpSpPr>
          <a:xfrm>
            <a:off x="8180351" y="0"/>
            <a:ext cx="11923747" cy="11316325"/>
            <a:chOff x="8180351" y="0"/>
            <a:chExt cx="11923747" cy="11316325"/>
          </a:xfrm>
        </p:grpSpPr>
        <p:sp>
          <p:nvSpPr>
            <p:cNvPr id="186" name="Google Shape;186;p3"/>
            <p:cNvSpPr/>
            <p:nvPr/>
          </p:nvSpPr>
          <p:spPr>
            <a:xfrm>
              <a:off x="18875067" y="10980825"/>
              <a:ext cx="406400" cy="328295"/>
            </a:xfrm>
            <a:custGeom>
              <a:rect b="b" l="l" r="r" t="t"/>
              <a:pathLst>
                <a:path extrusionOk="0" h="328295" w="406400">
                  <a:moveTo>
                    <a:pt x="202886" y="0"/>
                  </a:moveTo>
                  <a:lnTo>
                    <a:pt x="193090" y="2406"/>
                  </a:lnTo>
                  <a:lnTo>
                    <a:pt x="185266" y="9624"/>
                  </a:lnTo>
                  <a:lnTo>
                    <a:pt x="125927" y="102009"/>
                  </a:lnTo>
                  <a:lnTo>
                    <a:pt x="121537" y="105198"/>
                  </a:lnTo>
                  <a:lnTo>
                    <a:pt x="15336" y="133085"/>
                  </a:lnTo>
                  <a:lnTo>
                    <a:pt x="6054" y="138296"/>
                  </a:lnTo>
                  <a:lnTo>
                    <a:pt x="738" y="146869"/>
                  </a:lnTo>
                  <a:lnTo>
                    <a:pt x="0" y="156928"/>
                  </a:lnTo>
                  <a:lnTo>
                    <a:pt x="4447" y="166600"/>
                  </a:lnTo>
                  <a:lnTo>
                    <a:pt x="73973" y="251584"/>
                  </a:lnTo>
                  <a:lnTo>
                    <a:pt x="75650" y="256745"/>
                  </a:lnTo>
                  <a:lnTo>
                    <a:pt x="71573" y="327730"/>
                  </a:lnTo>
                  <a:lnTo>
                    <a:pt x="334199" y="327730"/>
                  </a:lnTo>
                  <a:lnTo>
                    <a:pt x="330122" y="256745"/>
                  </a:lnTo>
                  <a:lnTo>
                    <a:pt x="331799" y="251584"/>
                  </a:lnTo>
                  <a:lnTo>
                    <a:pt x="401326" y="166600"/>
                  </a:lnTo>
                  <a:lnTo>
                    <a:pt x="405773" y="156928"/>
                  </a:lnTo>
                  <a:lnTo>
                    <a:pt x="405034" y="146869"/>
                  </a:lnTo>
                  <a:lnTo>
                    <a:pt x="399719" y="138296"/>
                  </a:lnTo>
                  <a:lnTo>
                    <a:pt x="390436" y="133085"/>
                  </a:lnTo>
                  <a:lnTo>
                    <a:pt x="284236" y="105198"/>
                  </a:lnTo>
                  <a:lnTo>
                    <a:pt x="279846" y="102009"/>
                  </a:lnTo>
                  <a:lnTo>
                    <a:pt x="220506" y="9624"/>
                  </a:lnTo>
                  <a:lnTo>
                    <a:pt x="212682" y="2406"/>
                  </a:lnTo>
                  <a:lnTo>
                    <a:pt x="202886" y="0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7" name="Google Shape;18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80351" y="0"/>
              <a:ext cx="11923747" cy="1131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"/>
            <p:cNvSpPr/>
            <p:nvPr/>
          </p:nvSpPr>
          <p:spPr>
            <a:xfrm>
              <a:off x="16521093" y="9455000"/>
              <a:ext cx="168910" cy="483234"/>
            </a:xfrm>
            <a:custGeom>
              <a:rect b="b" l="l" r="r" t="t"/>
              <a:pathLst>
                <a:path extrusionOk="0" h="483234" w="168909">
                  <a:moveTo>
                    <a:pt x="64634" y="19796"/>
                  </a:moveTo>
                  <a:lnTo>
                    <a:pt x="45285" y="85890"/>
                  </a:lnTo>
                  <a:lnTo>
                    <a:pt x="32196" y="140171"/>
                  </a:lnTo>
                  <a:lnTo>
                    <a:pt x="19283" y="200951"/>
                  </a:lnTo>
                  <a:lnTo>
                    <a:pt x="8386" y="262490"/>
                  </a:lnTo>
                  <a:lnTo>
                    <a:pt x="1345" y="319044"/>
                  </a:lnTo>
                  <a:lnTo>
                    <a:pt x="0" y="364874"/>
                  </a:lnTo>
                  <a:lnTo>
                    <a:pt x="6190" y="394236"/>
                  </a:lnTo>
                  <a:lnTo>
                    <a:pt x="35887" y="434956"/>
                  </a:lnTo>
                  <a:lnTo>
                    <a:pt x="72147" y="465762"/>
                  </a:lnTo>
                  <a:lnTo>
                    <a:pt x="108999" y="483036"/>
                  </a:lnTo>
                  <a:lnTo>
                    <a:pt x="140473" y="483159"/>
                  </a:lnTo>
                  <a:lnTo>
                    <a:pt x="160597" y="462512"/>
                  </a:lnTo>
                  <a:lnTo>
                    <a:pt x="156010" y="434430"/>
                  </a:lnTo>
                  <a:lnTo>
                    <a:pt x="155141" y="392625"/>
                  </a:lnTo>
                  <a:lnTo>
                    <a:pt x="156896" y="340945"/>
                  </a:lnTo>
                  <a:lnTo>
                    <a:pt x="160184" y="283234"/>
                  </a:lnTo>
                  <a:lnTo>
                    <a:pt x="163910" y="223338"/>
                  </a:lnTo>
                  <a:lnTo>
                    <a:pt x="166982" y="165102"/>
                  </a:lnTo>
                  <a:lnTo>
                    <a:pt x="168308" y="112372"/>
                  </a:lnTo>
                  <a:lnTo>
                    <a:pt x="166794" y="68993"/>
                  </a:lnTo>
                  <a:lnTo>
                    <a:pt x="144477" y="17148"/>
                  </a:lnTo>
                  <a:lnTo>
                    <a:pt x="86146" y="0"/>
                  </a:lnTo>
                  <a:lnTo>
                    <a:pt x="64634" y="19796"/>
                  </a:lnTo>
                  <a:close/>
                </a:path>
              </a:pathLst>
            </a:custGeom>
            <a:solidFill>
              <a:srgbClr val="FF9C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1664566" y="565427"/>
              <a:ext cx="4612005" cy="5424170"/>
            </a:xfrm>
            <a:custGeom>
              <a:rect b="b" l="l" r="r" t="t"/>
              <a:pathLst>
                <a:path extrusionOk="0" h="5424170" w="4612005">
                  <a:moveTo>
                    <a:pt x="2845576" y="0"/>
                  </a:moveTo>
                  <a:lnTo>
                    <a:pt x="2797067" y="405"/>
                  </a:lnTo>
                  <a:lnTo>
                    <a:pt x="2748754" y="1616"/>
                  </a:lnTo>
                  <a:lnTo>
                    <a:pt x="2700643" y="3626"/>
                  </a:lnTo>
                  <a:lnTo>
                    <a:pt x="2652742" y="6430"/>
                  </a:lnTo>
                  <a:lnTo>
                    <a:pt x="2605056" y="10021"/>
                  </a:lnTo>
                  <a:lnTo>
                    <a:pt x="2557591" y="14392"/>
                  </a:lnTo>
                  <a:lnTo>
                    <a:pt x="2510355" y="19537"/>
                  </a:lnTo>
                  <a:lnTo>
                    <a:pt x="2463354" y="25449"/>
                  </a:lnTo>
                  <a:lnTo>
                    <a:pt x="2416594" y="32123"/>
                  </a:lnTo>
                  <a:lnTo>
                    <a:pt x="2370081" y="39551"/>
                  </a:lnTo>
                  <a:lnTo>
                    <a:pt x="2323823" y="47727"/>
                  </a:lnTo>
                  <a:lnTo>
                    <a:pt x="2277824" y="56645"/>
                  </a:lnTo>
                  <a:lnTo>
                    <a:pt x="2232093" y="66298"/>
                  </a:lnTo>
                  <a:lnTo>
                    <a:pt x="2186634" y="76681"/>
                  </a:lnTo>
                  <a:lnTo>
                    <a:pt x="2141456" y="87786"/>
                  </a:lnTo>
                  <a:lnTo>
                    <a:pt x="2096563" y="99607"/>
                  </a:lnTo>
                  <a:lnTo>
                    <a:pt x="2051963" y="112138"/>
                  </a:lnTo>
                  <a:lnTo>
                    <a:pt x="2007661" y="125372"/>
                  </a:lnTo>
                  <a:lnTo>
                    <a:pt x="1963665" y="139303"/>
                  </a:lnTo>
                  <a:lnTo>
                    <a:pt x="1919981" y="153924"/>
                  </a:lnTo>
                  <a:lnTo>
                    <a:pt x="1876615" y="169230"/>
                  </a:lnTo>
                  <a:lnTo>
                    <a:pt x="1833573" y="185213"/>
                  </a:lnTo>
                  <a:lnTo>
                    <a:pt x="1790862" y="201867"/>
                  </a:lnTo>
                  <a:lnTo>
                    <a:pt x="1748489" y="219186"/>
                  </a:lnTo>
                  <a:lnTo>
                    <a:pt x="1706460" y="237164"/>
                  </a:lnTo>
                  <a:lnTo>
                    <a:pt x="1664780" y="255793"/>
                  </a:lnTo>
                  <a:lnTo>
                    <a:pt x="1623458" y="275068"/>
                  </a:lnTo>
                  <a:lnTo>
                    <a:pt x="1582498" y="294982"/>
                  </a:lnTo>
                  <a:lnTo>
                    <a:pt x="1541908" y="315528"/>
                  </a:lnTo>
                  <a:lnTo>
                    <a:pt x="1501694" y="336701"/>
                  </a:lnTo>
                  <a:lnTo>
                    <a:pt x="1461862" y="358494"/>
                  </a:lnTo>
                  <a:lnTo>
                    <a:pt x="1422419" y="380900"/>
                  </a:lnTo>
                  <a:lnTo>
                    <a:pt x="1383371" y="403913"/>
                  </a:lnTo>
                  <a:lnTo>
                    <a:pt x="1344725" y="427527"/>
                  </a:lnTo>
                  <a:lnTo>
                    <a:pt x="1306487" y="451735"/>
                  </a:lnTo>
                  <a:lnTo>
                    <a:pt x="1268663" y="476531"/>
                  </a:lnTo>
                  <a:lnTo>
                    <a:pt x="1231260" y="501908"/>
                  </a:lnTo>
                  <a:lnTo>
                    <a:pt x="1194284" y="527860"/>
                  </a:lnTo>
                  <a:lnTo>
                    <a:pt x="1157742" y="554380"/>
                  </a:lnTo>
                  <a:lnTo>
                    <a:pt x="1121640" y="581462"/>
                  </a:lnTo>
                  <a:lnTo>
                    <a:pt x="1085985" y="609101"/>
                  </a:lnTo>
                  <a:lnTo>
                    <a:pt x="1050782" y="637288"/>
                  </a:lnTo>
                  <a:lnTo>
                    <a:pt x="1016039" y="666018"/>
                  </a:lnTo>
                  <a:lnTo>
                    <a:pt x="981762" y="695285"/>
                  </a:lnTo>
                  <a:lnTo>
                    <a:pt x="947956" y="725081"/>
                  </a:lnTo>
                  <a:lnTo>
                    <a:pt x="914630" y="755401"/>
                  </a:lnTo>
                  <a:lnTo>
                    <a:pt x="881788" y="786238"/>
                  </a:lnTo>
                  <a:lnTo>
                    <a:pt x="849438" y="817586"/>
                  </a:lnTo>
                  <a:lnTo>
                    <a:pt x="817586" y="849438"/>
                  </a:lnTo>
                  <a:lnTo>
                    <a:pt x="786238" y="881788"/>
                  </a:lnTo>
                  <a:lnTo>
                    <a:pt x="755401" y="914630"/>
                  </a:lnTo>
                  <a:lnTo>
                    <a:pt x="725081" y="947956"/>
                  </a:lnTo>
                  <a:lnTo>
                    <a:pt x="695284" y="981762"/>
                  </a:lnTo>
                  <a:lnTo>
                    <a:pt x="666018" y="1016039"/>
                  </a:lnTo>
                  <a:lnTo>
                    <a:pt x="637288" y="1050782"/>
                  </a:lnTo>
                  <a:lnTo>
                    <a:pt x="609101" y="1085985"/>
                  </a:lnTo>
                  <a:lnTo>
                    <a:pt x="581462" y="1121640"/>
                  </a:lnTo>
                  <a:lnTo>
                    <a:pt x="554380" y="1157742"/>
                  </a:lnTo>
                  <a:lnTo>
                    <a:pt x="527860" y="1194284"/>
                  </a:lnTo>
                  <a:lnTo>
                    <a:pt x="501908" y="1231260"/>
                  </a:lnTo>
                  <a:lnTo>
                    <a:pt x="476531" y="1268663"/>
                  </a:lnTo>
                  <a:lnTo>
                    <a:pt x="451735" y="1306487"/>
                  </a:lnTo>
                  <a:lnTo>
                    <a:pt x="427527" y="1344725"/>
                  </a:lnTo>
                  <a:lnTo>
                    <a:pt x="403913" y="1383371"/>
                  </a:lnTo>
                  <a:lnTo>
                    <a:pt x="380900" y="1422419"/>
                  </a:lnTo>
                  <a:lnTo>
                    <a:pt x="358494" y="1461862"/>
                  </a:lnTo>
                  <a:lnTo>
                    <a:pt x="336701" y="1501694"/>
                  </a:lnTo>
                  <a:lnTo>
                    <a:pt x="315528" y="1541908"/>
                  </a:lnTo>
                  <a:lnTo>
                    <a:pt x="294982" y="1582498"/>
                  </a:lnTo>
                  <a:lnTo>
                    <a:pt x="275068" y="1623458"/>
                  </a:lnTo>
                  <a:lnTo>
                    <a:pt x="255793" y="1664780"/>
                  </a:lnTo>
                  <a:lnTo>
                    <a:pt x="237164" y="1706460"/>
                  </a:lnTo>
                  <a:lnTo>
                    <a:pt x="219186" y="1748489"/>
                  </a:lnTo>
                  <a:lnTo>
                    <a:pt x="201867" y="1790862"/>
                  </a:lnTo>
                  <a:lnTo>
                    <a:pt x="185213" y="1833573"/>
                  </a:lnTo>
                  <a:lnTo>
                    <a:pt x="169230" y="1876615"/>
                  </a:lnTo>
                  <a:lnTo>
                    <a:pt x="153924" y="1919981"/>
                  </a:lnTo>
                  <a:lnTo>
                    <a:pt x="139303" y="1963665"/>
                  </a:lnTo>
                  <a:lnTo>
                    <a:pt x="125372" y="2007661"/>
                  </a:lnTo>
                  <a:lnTo>
                    <a:pt x="112138" y="2051963"/>
                  </a:lnTo>
                  <a:lnTo>
                    <a:pt x="99607" y="2096563"/>
                  </a:lnTo>
                  <a:lnTo>
                    <a:pt x="87786" y="2141456"/>
                  </a:lnTo>
                  <a:lnTo>
                    <a:pt x="76681" y="2186634"/>
                  </a:lnTo>
                  <a:lnTo>
                    <a:pt x="66298" y="2232093"/>
                  </a:lnTo>
                  <a:lnTo>
                    <a:pt x="56645" y="2277824"/>
                  </a:lnTo>
                  <a:lnTo>
                    <a:pt x="47727" y="2323823"/>
                  </a:lnTo>
                  <a:lnTo>
                    <a:pt x="39551" y="2370081"/>
                  </a:lnTo>
                  <a:lnTo>
                    <a:pt x="32123" y="2416594"/>
                  </a:lnTo>
                  <a:lnTo>
                    <a:pt x="25449" y="2463354"/>
                  </a:lnTo>
                  <a:lnTo>
                    <a:pt x="19537" y="2510355"/>
                  </a:lnTo>
                  <a:lnTo>
                    <a:pt x="14392" y="2557591"/>
                  </a:lnTo>
                  <a:lnTo>
                    <a:pt x="10021" y="2605056"/>
                  </a:lnTo>
                  <a:lnTo>
                    <a:pt x="6430" y="2652742"/>
                  </a:lnTo>
                  <a:lnTo>
                    <a:pt x="3626" y="2700643"/>
                  </a:lnTo>
                  <a:lnTo>
                    <a:pt x="1616" y="2748754"/>
                  </a:lnTo>
                  <a:lnTo>
                    <a:pt x="405" y="2797067"/>
                  </a:lnTo>
                  <a:lnTo>
                    <a:pt x="0" y="2845576"/>
                  </a:lnTo>
                  <a:lnTo>
                    <a:pt x="447" y="2896548"/>
                  </a:lnTo>
                  <a:lnTo>
                    <a:pt x="1784" y="2947303"/>
                  </a:lnTo>
                  <a:lnTo>
                    <a:pt x="4003" y="2997834"/>
                  </a:lnTo>
                  <a:lnTo>
                    <a:pt x="7098" y="3048132"/>
                  </a:lnTo>
                  <a:lnTo>
                    <a:pt x="11059" y="3098192"/>
                  </a:lnTo>
                  <a:lnTo>
                    <a:pt x="15881" y="3148004"/>
                  </a:lnTo>
                  <a:lnTo>
                    <a:pt x="21555" y="3197563"/>
                  </a:lnTo>
                  <a:lnTo>
                    <a:pt x="28074" y="3246859"/>
                  </a:lnTo>
                  <a:lnTo>
                    <a:pt x="35430" y="3295887"/>
                  </a:lnTo>
                  <a:lnTo>
                    <a:pt x="43617" y="3344638"/>
                  </a:lnTo>
                  <a:lnTo>
                    <a:pt x="52627" y="3393104"/>
                  </a:lnTo>
                  <a:lnTo>
                    <a:pt x="62451" y="3441280"/>
                  </a:lnTo>
                  <a:lnTo>
                    <a:pt x="73084" y="3489156"/>
                  </a:lnTo>
                  <a:lnTo>
                    <a:pt x="84517" y="3536726"/>
                  </a:lnTo>
                  <a:lnTo>
                    <a:pt x="96743" y="3583982"/>
                  </a:lnTo>
                  <a:lnTo>
                    <a:pt x="109754" y="3630917"/>
                  </a:lnTo>
                  <a:lnTo>
                    <a:pt x="123543" y="3677523"/>
                  </a:lnTo>
                  <a:lnTo>
                    <a:pt x="138103" y="3723793"/>
                  </a:lnTo>
                  <a:lnTo>
                    <a:pt x="153426" y="3769719"/>
                  </a:lnTo>
                  <a:lnTo>
                    <a:pt x="169504" y="3815294"/>
                  </a:lnTo>
                  <a:lnTo>
                    <a:pt x="186331" y="3860511"/>
                  </a:lnTo>
                  <a:lnTo>
                    <a:pt x="203898" y="3905362"/>
                  </a:lnTo>
                  <a:lnTo>
                    <a:pt x="222199" y="3949839"/>
                  </a:lnTo>
                  <a:lnTo>
                    <a:pt x="241225" y="3993935"/>
                  </a:lnTo>
                  <a:lnTo>
                    <a:pt x="260970" y="4037643"/>
                  </a:lnTo>
                  <a:lnTo>
                    <a:pt x="281426" y="4080955"/>
                  </a:lnTo>
                  <a:lnTo>
                    <a:pt x="302585" y="4123864"/>
                  </a:lnTo>
                  <a:lnTo>
                    <a:pt x="324441" y="4166362"/>
                  </a:lnTo>
                  <a:lnTo>
                    <a:pt x="346985" y="4208442"/>
                  </a:lnTo>
                  <a:lnTo>
                    <a:pt x="370210" y="4250097"/>
                  </a:lnTo>
                  <a:lnTo>
                    <a:pt x="394109" y="4291318"/>
                  </a:lnTo>
                  <a:lnTo>
                    <a:pt x="418674" y="4332099"/>
                  </a:lnTo>
                  <a:lnTo>
                    <a:pt x="443898" y="4372432"/>
                  </a:lnTo>
                  <a:lnTo>
                    <a:pt x="469773" y="4412310"/>
                  </a:lnTo>
                  <a:lnTo>
                    <a:pt x="496292" y="4451725"/>
                  </a:lnTo>
                  <a:lnTo>
                    <a:pt x="523448" y="4490669"/>
                  </a:lnTo>
                  <a:lnTo>
                    <a:pt x="551232" y="4529136"/>
                  </a:lnTo>
                  <a:lnTo>
                    <a:pt x="579639" y="4567118"/>
                  </a:lnTo>
                  <a:lnTo>
                    <a:pt x="608659" y="4604606"/>
                  </a:lnTo>
                  <a:lnTo>
                    <a:pt x="638286" y="4641595"/>
                  </a:lnTo>
                  <a:lnTo>
                    <a:pt x="668512" y="4678077"/>
                  </a:lnTo>
                  <a:lnTo>
                    <a:pt x="699330" y="4714043"/>
                  </a:lnTo>
                  <a:lnTo>
                    <a:pt x="730732" y="4749487"/>
                  </a:lnTo>
                  <a:lnTo>
                    <a:pt x="762711" y="4784401"/>
                  </a:lnTo>
                  <a:lnTo>
                    <a:pt x="795259" y="4818777"/>
                  </a:lnTo>
                  <a:lnTo>
                    <a:pt x="828369" y="4852609"/>
                  </a:lnTo>
                  <a:lnTo>
                    <a:pt x="862034" y="4885889"/>
                  </a:lnTo>
                  <a:lnTo>
                    <a:pt x="896246" y="4918609"/>
                  </a:lnTo>
                  <a:lnTo>
                    <a:pt x="930997" y="4950762"/>
                  </a:lnTo>
                  <a:lnTo>
                    <a:pt x="966281" y="4982340"/>
                  </a:lnTo>
                  <a:lnTo>
                    <a:pt x="1002089" y="5013336"/>
                  </a:lnTo>
                  <a:lnTo>
                    <a:pt x="1038415" y="5043743"/>
                  </a:lnTo>
                  <a:lnTo>
                    <a:pt x="1075250" y="5073553"/>
                  </a:lnTo>
                  <a:lnTo>
                    <a:pt x="1112588" y="5102758"/>
                  </a:lnTo>
                  <a:lnTo>
                    <a:pt x="1150421" y="5131352"/>
                  </a:lnTo>
                  <a:lnTo>
                    <a:pt x="1188741" y="5159326"/>
                  </a:lnTo>
                  <a:lnTo>
                    <a:pt x="1227541" y="5186673"/>
                  </a:lnTo>
                  <a:lnTo>
                    <a:pt x="1266814" y="5213387"/>
                  </a:lnTo>
                  <a:lnTo>
                    <a:pt x="1306551" y="5239458"/>
                  </a:lnTo>
                  <a:lnTo>
                    <a:pt x="1346747" y="5264881"/>
                  </a:lnTo>
                  <a:lnTo>
                    <a:pt x="1387392" y="5289647"/>
                  </a:lnTo>
                  <a:lnTo>
                    <a:pt x="1428481" y="5313749"/>
                  </a:lnTo>
                  <a:lnTo>
                    <a:pt x="1470004" y="5337180"/>
                  </a:lnTo>
                  <a:lnTo>
                    <a:pt x="1511956" y="5359932"/>
                  </a:lnTo>
                  <a:lnTo>
                    <a:pt x="1554328" y="5381997"/>
                  </a:lnTo>
                  <a:lnTo>
                    <a:pt x="1597113" y="5403369"/>
                  </a:lnTo>
                  <a:lnTo>
                    <a:pt x="1640303" y="5424040"/>
                  </a:lnTo>
                  <a:lnTo>
                    <a:pt x="1602634" y="5393654"/>
                  </a:lnTo>
                  <a:lnTo>
                    <a:pt x="1565497" y="5362646"/>
                  </a:lnTo>
                  <a:lnTo>
                    <a:pt x="1528898" y="5331022"/>
                  </a:lnTo>
                  <a:lnTo>
                    <a:pt x="1492846" y="5298791"/>
                  </a:lnTo>
                  <a:lnTo>
                    <a:pt x="1457350" y="5265960"/>
                  </a:lnTo>
                  <a:lnTo>
                    <a:pt x="1422416" y="5232538"/>
                  </a:lnTo>
                  <a:lnTo>
                    <a:pt x="1388052" y="5198532"/>
                  </a:lnTo>
                  <a:lnTo>
                    <a:pt x="1354268" y="5163950"/>
                  </a:lnTo>
                  <a:lnTo>
                    <a:pt x="1321070" y="5128801"/>
                  </a:lnTo>
                  <a:lnTo>
                    <a:pt x="1288466" y="5093092"/>
                  </a:lnTo>
                  <a:lnTo>
                    <a:pt x="1256465" y="5056831"/>
                  </a:lnTo>
                  <a:lnTo>
                    <a:pt x="1225075" y="5020027"/>
                  </a:lnTo>
                  <a:lnTo>
                    <a:pt x="1194303" y="4982686"/>
                  </a:lnTo>
                  <a:lnTo>
                    <a:pt x="1164157" y="4944817"/>
                  </a:lnTo>
                  <a:lnTo>
                    <a:pt x="1134645" y="4906428"/>
                  </a:lnTo>
                  <a:lnTo>
                    <a:pt x="1105776" y="4867527"/>
                  </a:lnTo>
                  <a:lnTo>
                    <a:pt x="1077556" y="4828122"/>
                  </a:lnTo>
                  <a:lnTo>
                    <a:pt x="1049995" y="4788220"/>
                  </a:lnTo>
                  <a:lnTo>
                    <a:pt x="1023100" y="4747830"/>
                  </a:lnTo>
                  <a:lnTo>
                    <a:pt x="996878" y="4706960"/>
                  </a:lnTo>
                  <a:lnTo>
                    <a:pt x="971339" y="4665617"/>
                  </a:lnTo>
                  <a:lnTo>
                    <a:pt x="946489" y="4623809"/>
                  </a:lnTo>
                  <a:lnTo>
                    <a:pt x="922337" y="4581545"/>
                  </a:lnTo>
                  <a:lnTo>
                    <a:pt x="898890" y="4538832"/>
                  </a:lnTo>
                  <a:lnTo>
                    <a:pt x="876157" y="4495679"/>
                  </a:lnTo>
                  <a:lnTo>
                    <a:pt x="854146" y="4452093"/>
                  </a:lnTo>
                  <a:lnTo>
                    <a:pt x="832864" y="4408081"/>
                  </a:lnTo>
                  <a:lnTo>
                    <a:pt x="812319" y="4363653"/>
                  </a:lnTo>
                  <a:lnTo>
                    <a:pt x="792520" y="4318816"/>
                  </a:lnTo>
                  <a:lnTo>
                    <a:pt x="773474" y="4273578"/>
                  </a:lnTo>
                  <a:lnTo>
                    <a:pt x="755189" y="4227946"/>
                  </a:lnTo>
                  <a:lnTo>
                    <a:pt x="737674" y="4181929"/>
                  </a:lnTo>
                  <a:lnTo>
                    <a:pt x="720935" y="4135535"/>
                  </a:lnTo>
                  <a:lnTo>
                    <a:pt x="704982" y="4088772"/>
                  </a:lnTo>
                  <a:lnTo>
                    <a:pt x="689821" y="4041648"/>
                  </a:lnTo>
                  <a:lnTo>
                    <a:pt x="675461" y="3994169"/>
                  </a:lnTo>
                  <a:lnTo>
                    <a:pt x="661910" y="3946346"/>
                  </a:lnTo>
                  <a:lnTo>
                    <a:pt x="649176" y="3898185"/>
                  </a:lnTo>
                  <a:lnTo>
                    <a:pt x="637266" y="3849694"/>
                  </a:lnTo>
                  <a:lnTo>
                    <a:pt x="626190" y="3800881"/>
                  </a:lnTo>
                  <a:lnTo>
                    <a:pt x="615953" y="3751755"/>
                  </a:lnTo>
                  <a:lnTo>
                    <a:pt x="606565" y="3702322"/>
                  </a:lnTo>
                  <a:lnTo>
                    <a:pt x="598034" y="3652592"/>
                  </a:lnTo>
                  <a:lnTo>
                    <a:pt x="590367" y="3602572"/>
                  </a:lnTo>
                  <a:lnTo>
                    <a:pt x="583572" y="3552270"/>
                  </a:lnTo>
                  <a:lnTo>
                    <a:pt x="577657" y="3501693"/>
                  </a:lnTo>
                  <a:lnTo>
                    <a:pt x="572631" y="3450851"/>
                  </a:lnTo>
                  <a:lnTo>
                    <a:pt x="568501" y="3399750"/>
                  </a:lnTo>
                  <a:lnTo>
                    <a:pt x="565274" y="3348399"/>
                  </a:lnTo>
                  <a:lnTo>
                    <a:pt x="562960" y="3296806"/>
                  </a:lnTo>
                  <a:lnTo>
                    <a:pt x="561566" y="3244978"/>
                  </a:lnTo>
                  <a:lnTo>
                    <a:pt x="561099" y="3192924"/>
                  </a:lnTo>
                  <a:lnTo>
                    <a:pt x="561504" y="3144414"/>
                  </a:lnTo>
                  <a:lnTo>
                    <a:pt x="562715" y="3096101"/>
                  </a:lnTo>
                  <a:lnTo>
                    <a:pt x="564726" y="3047991"/>
                  </a:lnTo>
                  <a:lnTo>
                    <a:pt x="567530" y="3000089"/>
                  </a:lnTo>
                  <a:lnTo>
                    <a:pt x="571121" y="2952403"/>
                  </a:lnTo>
                  <a:lnTo>
                    <a:pt x="575492" y="2904939"/>
                  </a:lnTo>
                  <a:lnTo>
                    <a:pt x="580636" y="2857703"/>
                  </a:lnTo>
                  <a:lnTo>
                    <a:pt x="586549" y="2810702"/>
                  </a:lnTo>
                  <a:lnTo>
                    <a:pt x="593222" y="2763941"/>
                  </a:lnTo>
                  <a:lnTo>
                    <a:pt x="600650" y="2717429"/>
                  </a:lnTo>
                  <a:lnTo>
                    <a:pt x="608826" y="2671170"/>
                  </a:lnTo>
                  <a:lnTo>
                    <a:pt x="617745" y="2625172"/>
                  </a:lnTo>
                  <a:lnTo>
                    <a:pt x="627398" y="2579440"/>
                  </a:lnTo>
                  <a:lnTo>
                    <a:pt x="637780" y="2533982"/>
                  </a:lnTo>
                  <a:lnTo>
                    <a:pt x="648885" y="2488803"/>
                  </a:lnTo>
                  <a:lnTo>
                    <a:pt x="660706" y="2443910"/>
                  </a:lnTo>
                  <a:lnTo>
                    <a:pt x="673237" y="2399310"/>
                  </a:lnTo>
                  <a:lnTo>
                    <a:pt x="686471" y="2355009"/>
                  </a:lnTo>
                  <a:lnTo>
                    <a:pt x="700402" y="2311013"/>
                  </a:lnTo>
                  <a:lnTo>
                    <a:pt x="715024" y="2267328"/>
                  </a:lnTo>
                  <a:lnTo>
                    <a:pt x="730329" y="2223962"/>
                  </a:lnTo>
                  <a:lnTo>
                    <a:pt x="746312" y="2180920"/>
                  </a:lnTo>
                  <a:lnTo>
                    <a:pt x="762967" y="2138210"/>
                  </a:lnTo>
                  <a:lnTo>
                    <a:pt x="780286" y="2095836"/>
                  </a:lnTo>
                  <a:lnTo>
                    <a:pt x="798263" y="2053807"/>
                  </a:lnTo>
                  <a:lnTo>
                    <a:pt x="816892" y="2012128"/>
                  </a:lnTo>
                  <a:lnTo>
                    <a:pt x="836167" y="1970805"/>
                  </a:lnTo>
                  <a:lnTo>
                    <a:pt x="856081" y="1929846"/>
                  </a:lnTo>
                  <a:lnTo>
                    <a:pt x="876628" y="1889256"/>
                  </a:lnTo>
                  <a:lnTo>
                    <a:pt x="897801" y="1849041"/>
                  </a:lnTo>
                  <a:lnTo>
                    <a:pt x="919594" y="1809210"/>
                  </a:lnTo>
                  <a:lnTo>
                    <a:pt x="942000" y="1769767"/>
                  </a:lnTo>
                  <a:lnTo>
                    <a:pt x="965013" y="1730719"/>
                  </a:lnTo>
                  <a:lnTo>
                    <a:pt x="988627" y="1692072"/>
                  </a:lnTo>
                  <a:lnTo>
                    <a:pt x="1012835" y="1653834"/>
                  </a:lnTo>
                  <a:lnTo>
                    <a:pt x="1037630" y="1616010"/>
                  </a:lnTo>
                  <a:lnTo>
                    <a:pt x="1063007" y="1578607"/>
                  </a:lnTo>
                  <a:lnTo>
                    <a:pt x="1088959" y="1541631"/>
                  </a:lnTo>
                  <a:lnTo>
                    <a:pt x="1115480" y="1505089"/>
                  </a:lnTo>
                  <a:lnTo>
                    <a:pt x="1142562" y="1468987"/>
                  </a:lnTo>
                  <a:lnTo>
                    <a:pt x="1170200" y="1433332"/>
                  </a:lnTo>
                  <a:lnTo>
                    <a:pt x="1198387" y="1398129"/>
                  </a:lnTo>
                  <a:lnTo>
                    <a:pt x="1227118" y="1363386"/>
                  </a:lnTo>
                  <a:lnTo>
                    <a:pt x="1256384" y="1329109"/>
                  </a:lnTo>
                  <a:lnTo>
                    <a:pt x="1286181" y="1295304"/>
                  </a:lnTo>
                  <a:lnTo>
                    <a:pt x="1316501" y="1261977"/>
                  </a:lnTo>
                  <a:lnTo>
                    <a:pt x="1347338" y="1229136"/>
                  </a:lnTo>
                  <a:lnTo>
                    <a:pt x="1378686" y="1196786"/>
                  </a:lnTo>
                  <a:lnTo>
                    <a:pt x="1410538" y="1164933"/>
                  </a:lnTo>
                  <a:lnTo>
                    <a:pt x="1442888" y="1133585"/>
                  </a:lnTo>
                  <a:lnTo>
                    <a:pt x="1475730" y="1102748"/>
                  </a:lnTo>
                  <a:lnTo>
                    <a:pt x="1509056" y="1072428"/>
                  </a:lnTo>
                  <a:lnTo>
                    <a:pt x="1542861" y="1042632"/>
                  </a:lnTo>
                  <a:lnTo>
                    <a:pt x="1577139" y="1013365"/>
                  </a:lnTo>
                  <a:lnTo>
                    <a:pt x="1611882" y="984635"/>
                  </a:lnTo>
                  <a:lnTo>
                    <a:pt x="1647084" y="956448"/>
                  </a:lnTo>
                  <a:lnTo>
                    <a:pt x="1682740" y="928810"/>
                  </a:lnTo>
                  <a:lnTo>
                    <a:pt x="1718842" y="901727"/>
                  </a:lnTo>
                  <a:lnTo>
                    <a:pt x="1755384" y="875207"/>
                  </a:lnTo>
                  <a:lnTo>
                    <a:pt x="1792360" y="849255"/>
                  </a:lnTo>
                  <a:lnTo>
                    <a:pt x="1829763" y="823878"/>
                  </a:lnTo>
                  <a:lnTo>
                    <a:pt x="1867586" y="799082"/>
                  </a:lnTo>
                  <a:lnTo>
                    <a:pt x="1905825" y="774874"/>
                  </a:lnTo>
                  <a:lnTo>
                    <a:pt x="1944471" y="751261"/>
                  </a:lnTo>
                  <a:lnTo>
                    <a:pt x="1983519" y="728247"/>
                  </a:lnTo>
                  <a:lnTo>
                    <a:pt x="2022962" y="705841"/>
                  </a:lnTo>
                  <a:lnTo>
                    <a:pt x="2062794" y="684049"/>
                  </a:lnTo>
                  <a:lnTo>
                    <a:pt x="2103008" y="662876"/>
                  </a:lnTo>
                  <a:lnTo>
                    <a:pt x="2143598" y="642329"/>
                  </a:lnTo>
                  <a:lnTo>
                    <a:pt x="2184557" y="622415"/>
                  </a:lnTo>
                  <a:lnTo>
                    <a:pt x="2225880" y="603140"/>
                  </a:lnTo>
                  <a:lnTo>
                    <a:pt x="2267559" y="584511"/>
                  </a:lnTo>
                  <a:lnTo>
                    <a:pt x="2309589" y="566533"/>
                  </a:lnTo>
                  <a:lnTo>
                    <a:pt x="2351962" y="549214"/>
                  </a:lnTo>
                  <a:lnTo>
                    <a:pt x="2394673" y="532560"/>
                  </a:lnTo>
                  <a:lnTo>
                    <a:pt x="2437714" y="516577"/>
                  </a:lnTo>
                  <a:lnTo>
                    <a:pt x="2481081" y="501271"/>
                  </a:lnTo>
                  <a:lnTo>
                    <a:pt x="2524765" y="486650"/>
                  </a:lnTo>
                  <a:lnTo>
                    <a:pt x="2568761" y="472719"/>
                  </a:lnTo>
                  <a:lnTo>
                    <a:pt x="2613062" y="459485"/>
                  </a:lnTo>
                  <a:lnTo>
                    <a:pt x="2657663" y="446954"/>
                  </a:lnTo>
                  <a:lnTo>
                    <a:pt x="2702555" y="435133"/>
                  </a:lnTo>
                  <a:lnTo>
                    <a:pt x="2747734" y="424028"/>
                  </a:lnTo>
                  <a:lnTo>
                    <a:pt x="2793192" y="413646"/>
                  </a:lnTo>
                  <a:lnTo>
                    <a:pt x="2838924" y="403992"/>
                  </a:lnTo>
                  <a:lnTo>
                    <a:pt x="2884922" y="395074"/>
                  </a:lnTo>
                  <a:lnTo>
                    <a:pt x="2931181" y="386898"/>
                  </a:lnTo>
                  <a:lnTo>
                    <a:pt x="2977694" y="379470"/>
                  </a:lnTo>
                  <a:lnTo>
                    <a:pt x="3024454" y="372796"/>
                  </a:lnTo>
                  <a:lnTo>
                    <a:pt x="3071455" y="366884"/>
                  </a:lnTo>
                  <a:lnTo>
                    <a:pt x="3118691" y="361739"/>
                  </a:lnTo>
                  <a:lnTo>
                    <a:pt x="3166155" y="357368"/>
                  </a:lnTo>
                  <a:lnTo>
                    <a:pt x="3213841" y="353778"/>
                  </a:lnTo>
                  <a:lnTo>
                    <a:pt x="3261743" y="350974"/>
                  </a:lnTo>
                  <a:lnTo>
                    <a:pt x="3309853" y="348963"/>
                  </a:lnTo>
                  <a:lnTo>
                    <a:pt x="3358166" y="347752"/>
                  </a:lnTo>
                  <a:lnTo>
                    <a:pt x="3406676" y="347347"/>
                  </a:lnTo>
                  <a:lnTo>
                    <a:pt x="3458266" y="347805"/>
                  </a:lnTo>
                  <a:lnTo>
                    <a:pt x="3509634" y="349175"/>
                  </a:lnTo>
                  <a:lnTo>
                    <a:pt x="3560772" y="351448"/>
                  </a:lnTo>
                  <a:lnTo>
                    <a:pt x="3611672" y="354617"/>
                  </a:lnTo>
                  <a:lnTo>
                    <a:pt x="3662326" y="358675"/>
                  </a:lnTo>
                  <a:lnTo>
                    <a:pt x="3712727" y="363613"/>
                  </a:lnTo>
                  <a:lnTo>
                    <a:pt x="3762868" y="369424"/>
                  </a:lnTo>
                  <a:lnTo>
                    <a:pt x="3812739" y="376100"/>
                  </a:lnTo>
                  <a:lnTo>
                    <a:pt x="3862334" y="383633"/>
                  </a:lnTo>
                  <a:lnTo>
                    <a:pt x="3911645" y="392016"/>
                  </a:lnTo>
                  <a:lnTo>
                    <a:pt x="3960663" y="401241"/>
                  </a:lnTo>
                  <a:lnTo>
                    <a:pt x="4009382" y="411300"/>
                  </a:lnTo>
                  <a:lnTo>
                    <a:pt x="4057794" y="422185"/>
                  </a:lnTo>
                  <a:lnTo>
                    <a:pt x="4105891" y="433889"/>
                  </a:lnTo>
                  <a:lnTo>
                    <a:pt x="4153665" y="446404"/>
                  </a:lnTo>
                  <a:lnTo>
                    <a:pt x="4201108" y="459723"/>
                  </a:lnTo>
                  <a:lnTo>
                    <a:pt x="4248213" y="473836"/>
                  </a:lnTo>
                  <a:lnTo>
                    <a:pt x="4294972" y="488738"/>
                  </a:lnTo>
                  <a:lnTo>
                    <a:pt x="4341377" y="504420"/>
                  </a:lnTo>
                  <a:lnTo>
                    <a:pt x="4387421" y="520874"/>
                  </a:lnTo>
                  <a:lnTo>
                    <a:pt x="4433096" y="538093"/>
                  </a:lnTo>
                  <a:lnTo>
                    <a:pt x="4478394" y="556068"/>
                  </a:lnTo>
                  <a:lnTo>
                    <a:pt x="4523307" y="574793"/>
                  </a:lnTo>
                  <a:lnTo>
                    <a:pt x="4567828" y="594260"/>
                  </a:lnTo>
                  <a:lnTo>
                    <a:pt x="4611949" y="614460"/>
                  </a:lnTo>
                  <a:lnTo>
                    <a:pt x="4573372" y="584411"/>
                  </a:lnTo>
                  <a:lnTo>
                    <a:pt x="4534269" y="555014"/>
                  </a:lnTo>
                  <a:lnTo>
                    <a:pt x="4494649" y="526277"/>
                  </a:lnTo>
                  <a:lnTo>
                    <a:pt x="4454520" y="498209"/>
                  </a:lnTo>
                  <a:lnTo>
                    <a:pt x="4413890" y="470818"/>
                  </a:lnTo>
                  <a:lnTo>
                    <a:pt x="4372767" y="444111"/>
                  </a:lnTo>
                  <a:lnTo>
                    <a:pt x="4331160" y="418098"/>
                  </a:lnTo>
                  <a:lnTo>
                    <a:pt x="4289076" y="392785"/>
                  </a:lnTo>
                  <a:lnTo>
                    <a:pt x="4246524" y="368182"/>
                  </a:lnTo>
                  <a:lnTo>
                    <a:pt x="4203512" y="344296"/>
                  </a:lnTo>
                  <a:lnTo>
                    <a:pt x="4160048" y="321136"/>
                  </a:lnTo>
                  <a:lnTo>
                    <a:pt x="4116140" y="298710"/>
                  </a:lnTo>
                  <a:lnTo>
                    <a:pt x="4071797" y="277026"/>
                  </a:lnTo>
                  <a:lnTo>
                    <a:pt x="4027026" y="256092"/>
                  </a:lnTo>
                  <a:lnTo>
                    <a:pt x="3981836" y="235916"/>
                  </a:lnTo>
                  <a:lnTo>
                    <a:pt x="3936235" y="216507"/>
                  </a:lnTo>
                  <a:lnTo>
                    <a:pt x="3890232" y="197873"/>
                  </a:lnTo>
                  <a:lnTo>
                    <a:pt x="3843833" y="180022"/>
                  </a:lnTo>
                  <a:lnTo>
                    <a:pt x="3797048" y="162962"/>
                  </a:lnTo>
                  <a:lnTo>
                    <a:pt x="3749885" y="146701"/>
                  </a:lnTo>
                  <a:lnTo>
                    <a:pt x="3702352" y="131247"/>
                  </a:lnTo>
                  <a:lnTo>
                    <a:pt x="3654456" y="116609"/>
                  </a:lnTo>
                  <a:lnTo>
                    <a:pt x="3606207" y="102795"/>
                  </a:lnTo>
                  <a:lnTo>
                    <a:pt x="3557612" y="89813"/>
                  </a:lnTo>
                  <a:lnTo>
                    <a:pt x="3508680" y="77671"/>
                  </a:lnTo>
                  <a:lnTo>
                    <a:pt x="3459419" y="66377"/>
                  </a:lnTo>
                  <a:lnTo>
                    <a:pt x="3409836" y="55940"/>
                  </a:lnTo>
                  <a:lnTo>
                    <a:pt x="3359941" y="46368"/>
                  </a:lnTo>
                  <a:lnTo>
                    <a:pt x="3309741" y="37668"/>
                  </a:lnTo>
                  <a:lnTo>
                    <a:pt x="3259244" y="29850"/>
                  </a:lnTo>
                  <a:lnTo>
                    <a:pt x="3208459" y="22920"/>
                  </a:lnTo>
                  <a:lnTo>
                    <a:pt x="3157394" y="16888"/>
                  </a:lnTo>
                  <a:lnTo>
                    <a:pt x="3106057" y="11762"/>
                  </a:lnTo>
                  <a:lnTo>
                    <a:pt x="3054455" y="7549"/>
                  </a:lnTo>
                  <a:lnTo>
                    <a:pt x="3002599" y="4258"/>
                  </a:lnTo>
                  <a:lnTo>
                    <a:pt x="2950494" y="1898"/>
                  </a:lnTo>
                  <a:lnTo>
                    <a:pt x="2898151" y="475"/>
                  </a:lnTo>
                  <a:lnTo>
                    <a:pt x="2845576" y="0"/>
                  </a:lnTo>
                  <a:close/>
                </a:path>
              </a:pathLst>
            </a:custGeom>
            <a:solidFill>
              <a:srgbClr val="F9F3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2649962" y="5329985"/>
            <a:ext cx="5385435" cy="307844"/>
            <a:chOff x="2649962" y="5329985"/>
            <a:chExt cx="5385435" cy="307844"/>
          </a:xfrm>
        </p:grpSpPr>
        <p:pic>
          <p:nvPicPr>
            <p:cNvPr id="191" name="Google Shape;19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65542" y="5329985"/>
              <a:ext cx="5361371" cy="30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"/>
            <p:cNvSpPr/>
            <p:nvPr/>
          </p:nvSpPr>
          <p:spPr>
            <a:xfrm>
              <a:off x="2649962" y="5593851"/>
              <a:ext cx="5385435" cy="12700"/>
            </a:xfrm>
            <a:custGeom>
              <a:rect b="b" l="l" r="r" t="t"/>
              <a:pathLst>
                <a:path extrusionOk="0" h="12700" w="5385434">
                  <a:moveTo>
                    <a:pt x="5385244" y="0"/>
                  </a:moveTo>
                  <a:lnTo>
                    <a:pt x="0" y="0"/>
                  </a:lnTo>
                  <a:lnTo>
                    <a:pt x="0" y="12565"/>
                  </a:lnTo>
                  <a:lnTo>
                    <a:pt x="5385244" y="12565"/>
                  </a:lnTo>
                  <a:lnTo>
                    <a:pt x="5385244" y="0"/>
                  </a:lnTo>
                  <a:close/>
                </a:path>
              </a:pathLst>
            </a:custGeom>
            <a:solidFill>
              <a:srgbClr val="2D36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504" y="1866588"/>
            <a:ext cx="5862867" cy="1332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"/>
          <p:cNvGrpSpPr/>
          <p:nvPr/>
        </p:nvGrpSpPr>
        <p:grpSpPr>
          <a:xfrm>
            <a:off x="2669375" y="7101888"/>
            <a:ext cx="3079750" cy="307844"/>
            <a:chOff x="2669375" y="7101888"/>
            <a:chExt cx="3079750" cy="307844"/>
          </a:xfrm>
        </p:grpSpPr>
        <p:pic>
          <p:nvPicPr>
            <p:cNvPr id="195" name="Google Shape;19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84955" y="7101888"/>
              <a:ext cx="3049805" cy="30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"/>
            <p:cNvSpPr/>
            <p:nvPr/>
          </p:nvSpPr>
          <p:spPr>
            <a:xfrm>
              <a:off x="2669375" y="7365755"/>
              <a:ext cx="3079750" cy="12700"/>
            </a:xfrm>
            <a:custGeom>
              <a:rect b="b" l="l" r="r" t="t"/>
              <a:pathLst>
                <a:path extrusionOk="0" h="12700" w="3079750">
                  <a:moveTo>
                    <a:pt x="3079710" y="0"/>
                  </a:moveTo>
                  <a:lnTo>
                    <a:pt x="0" y="0"/>
                  </a:lnTo>
                  <a:lnTo>
                    <a:pt x="0" y="12565"/>
                  </a:lnTo>
                  <a:lnTo>
                    <a:pt x="3079710" y="12565"/>
                  </a:lnTo>
                  <a:lnTo>
                    <a:pt x="3079710" y="0"/>
                  </a:lnTo>
                  <a:close/>
                </a:path>
              </a:pathLst>
            </a:custGeom>
            <a:solidFill>
              <a:srgbClr val="2D36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2649134" y="8870934"/>
            <a:ext cx="5349875" cy="305582"/>
            <a:chOff x="2649134" y="8870934"/>
            <a:chExt cx="5349875" cy="305582"/>
          </a:xfrm>
        </p:grpSpPr>
        <p:pic>
          <p:nvPicPr>
            <p:cNvPr id="198" name="Google Shape;19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64714" y="8870934"/>
              <a:ext cx="5318388" cy="305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"/>
            <p:cNvSpPr/>
            <p:nvPr/>
          </p:nvSpPr>
          <p:spPr>
            <a:xfrm>
              <a:off x="2649134" y="9134800"/>
              <a:ext cx="5349875" cy="12700"/>
            </a:xfrm>
            <a:custGeom>
              <a:rect b="b" l="l" r="r" t="t"/>
              <a:pathLst>
                <a:path extrusionOk="0" h="12700" w="5349875">
                  <a:moveTo>
                    <a:pt x="5349549" y="0"/>
                  </a:moveTo>
                  <a:lnTo>
                    <a:pt x="0" y="0"/>
                  </a:lnTo>
                  <a:lnTo>
                    <a:pt x="0" y="12565"/>
                  </a:lnTo>
                  <a:lnTo>
                    <a:pt x="5349549" y="12565"/>
                  </a:lnTo>
                  <a:lnTo>
                    <a:pt x="5349549" y="0"/>
                  </a:lnTo>
                  <a:close/>
                </a:path>
              </a:pathLst>
            </a:custGeom>
            <a:solidFill>
              <a:srgbClr val="2D36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9852797" y="0"/>
            <a:ext cx="9649583" cy="11307300"/>
            <a:chOff x="9852797" y="0"/>
            <a:chExt cx="9649583" cy="11307300"/>
          </a:xfrm>
        </p:grpSpPr>
        <p:sp>
          <p:nvSpPr>
            <p:cNvPr id="201" name="Google Shape;201;p3"/>
            <p:cNvSpPr/>
            <p:nvPr/>
          </p:nvSpPr>
          <p:spPr>
            <a:xfrm>
              <a:off x="15678823" y="7315511"/>
              <a:ext cx="261620" cy="498475"/>
            </a:xfrm>
            <a:custGeom>
              <a:rect b="b" l="l" r="r" t="t"/>
              <a:pathLst>
                <a:path extrusionOk="0" h="498475" w="261619">
                  <a:moveTo>
                    <a:pt x="121543" y="497953"/>
                  </a:moveTo>
                  <a:lnTo>
                    <a:pt x="91877" y="442612"/>
                  </a:lnTo>
                  <a:lnTo>
                    <a:pt x="66991" y="389000"/>
                  </a:lnTo>
                  <a:lnTo>
                    <a:pt x="46570" y="336937"/>
                  </a:lnTo>
                  <a:lnTo>
                    <a:pt x="30301" y="286239"/>
                  </a:lnTo>
                  <a:lnTo>
                    <a:pt x="17868" y="236726"/>
                  </a:lnTo>
                  <a:lnTo>
                    <a:pt x="8957" y="188217"/>
                  </a:lnTo>
                  <a:lnTo>
                    <a:pt x="3252" y="140528"/>
                  </a:lnTo>
                  <a:lnTo>
                    <a:pt x="440" y="93479"/>
                  </a:lnTo>
                  <a:lnTo>
                    <a:pt x="0" y="70011"/>
                  </a:lnTo>
                  <a:lnTo>
                    <a:pt x="206" y="46625"/>
                  </a:lnTo>
                  <a:lnTo>
                    <a:pt x="1024" y="23296"/>
                  </a:lnTo>
                  <a:lnTo>
                    <a:pt x="2417" y="0"/>
                  </a:lnTo>
                  <a:lnTo>
                    <a:pt x="22701" y="47652"/>
                  </a:lnTo>
                  <a:lnTo>
                    <a:pt x="50149" y="89446"/>
                  </a:lnTo>
                  <a:lnTo>
                    <a:pt x="82338" y="125990"/>
                  </a:lnTo>
                  <a:lnTo>
                    <a:pt x="116850" y="157889"/>
                  </a:lnTo>
                  <a:lnTo>
                    <a:pt x="151263" y="185750"/>
                  </a:lnTo>
                  <a:lnTo>
                    <a:pt x="183158" y="210178"/>
                  </a:lnTo>
                  <a:lnTo>
                    <a:pt x="201722" y="229843"/>
                  </a:lnTo>
                  <a:lnTo>
                    <a:pt x="212669" y="249880"/>
                  </a:lnTo>
                  <a:lnTo>
                    <a:pt x="222927" y="269478"/>
                  </a:lnTo>
                  <a:lnTo>
                    <a:pt x="239425" y="287827"/>
                  </a:lnTo>
                  <a:lnTo>
                    <a:pt x="255874" y="309500"/>
                  </a:lnTo>
                  <a:lnTo>
                    <a:pt x="261560" y="335685"/>
                  </a:lnTo>
                  <a:lnTo>
                    <a:pt x="256280" y="360952"/>
                  </a:lnTo>
                  <a:lnTo>
                    <a:pt x="239834" y="379872"/>
                  </a:lnTo>
                  <a:lnTo>
                    <a:pt x="208729" y="385670"/>
                  </a:lnTo>
                  <a:lnTo>
                    <a:pt x="142981" y="367918"/>
                  </a:lnTo>
                  <a:lnTo>
                    <a:pt x="115171" y="374381"/>
                  </a:lnTo>
                  <a:lnTo>
                    <a:pt x="106577" y="389617"/>
                  </a:lnTo>
                  <a:lnTo>
                    <a:pt x="107866" y="413493"/>
                  </a:lnTo>
                  <a:lnTo>
                    <a:pt x="114400" y="448705"/>
                  </a:lnTo>
                  <a:lnTo>
                    <a:pt x="121543" y="497953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2" name="Google Shape;202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580828" y="7780946"/>
              <a:ext cx="479818" cy="893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"/>
            <p:cNvSpPr/>
            <p:nvPr/>
          </p:nvSpPr>
          <p:spPr>
            <a:xfrm>
              <a:off x="15279053" y="7161265"/>
              <a:ext cx="768985" cy="1033144"/>
            </a:xfrm>
            <a:custGeom>
              <a:rect b="b" l="l" r="r" t="t"/>
              <a:pathLst>
                <a:path extrusionOk="0" h="1033145" w="768984">
                  <a:moveTo>
                    <a:pt x="165960" y="14343"/>
                  </a:moveTo>
                  <a:lnTo>
                    <a:pt x="193211" y="4038"/>
                  </a:lnTo>
                  <a:lnTo>
                    <a:pt x="221659" y="0"/>
                  </a:lnTo>
                  <a:lnTo>
                    <a:pt x="251226" y="2110"/>
                  </a:lnTo>
                  <a:lnTo>
                    <a:pt x="313422" y="24306"/>
                  </a:lnTo>
                  <a:lnTo>
                    <a:pt x="379197" y="69689"/>
                  </a:lnTo>
                  <a:lnTo>
                    <a:pt x="413240" y="100782"/>
                  </a:lnTo>
                  <a:lnTo>
                    <a:pt x="420977" y="140830"/>
                  </a:lnTo>
                  <a:lnTo>
                    <a:pt x="433296" y="180391"/>
                  </a:lnTo>
                  <a:lnTo>
                    <a:pt x="449603" y="219494"/>
                  </a:lnTo>
                  <a:lnTo>
                    <a:pt x="469303" y="258166"/>
                  </a:lnTo>
                  <a:lnTo>
                    <a:pt x="491803" y="296435"/>
                  </a:lnTo>
                  <a:lnTo>
                    <a:pt x="516510" y="334331"/>
                  </a:lnTo>
                  <a:lnTo>
                    <a:pt x="542829" y="371880"/>
                  </a:lnTo>
                  <a:lnTo>
                    <a:pt x="570167" y="409111"/>
                  </a:lnTo>
                  <a:lnTo>
                    <a:pt x="625526" y="482733"/>
                  </a:lnTo>
                  <a:lnTo>
                    <a:pt x="652358" y="519179"/>
                  </a:lnTo>
                  <a:lnTo>
                    <a:pt x="677834" y="555419"/>
                  </a:lnTo>
                  <a:lnTo>
                    <a:pt x="701361" y="591482"/>
                  </a:lnTo>
                  <a:lnTo>
                    <a:pt x="722343" y="627396"/>
                  </a:lnTo>
                  <a:lnTo>
                    <a:pt x="740189" y="663189"/>
                  </a:lnTo>
                  <a:lnTo>
                    <a:pt x="754303" y="698889"/>
                  </a:lnTo>
                  <a:lnTo>
                    <a:pt x="768964" y="770122"/>
                  </a:lnTo>
                  <a:lnTo>
                    <a:pt x="768323" y="805711"/>
                  </a:lnTo>
                  <a:lnTo>
                    <a:pt x="761576" y="841320"/>
                  </a:lnTo>
                  <a:lnTo>
                    <a:pt x="748128" y="876977"/>
                  </a:lnTo>
                  <a:lnTo>
                    <a:pt x="718639" y="906880"/>
                  </a:lnTo>
                  <a:lnTo>
                    <a:pt x="675446" y="919690"/>
                  </a:lnTo>
                  <a:lnTo>
                    <a:pt x="631215" y="916642"/>
                  </a:lnTo>
                  <a:lnTo>
                    <a:pt x="598607" y="898968"/>
                  </a:lnTo>
                  <a:lnTo>
                    <a:pt x="574002" y="885853"/>
                  </a:lnTo>
                  <a:lnTo>
                    <a:pt x="546950" y="888107"/>
                  </a:lnTo>
                  <a:lnTo>
                    <a:pt x="527334" y="902710"/>
                  </a:lnTo>
                  <a:lnTo>
                    <a:pt x="525034" y="926645"/>
                  </a:lnTo>
                  <a:lnTo>
                    <a:pt x="518180" y="952056"/>
                  </a:lnTo>
                  <a:lnTo>
                    <a:pt x="504772" y="968774"/>
                  </a:lnTo>
                  <a:lnTo>
                    <a:pt x="488053" y="982166"/>
                  </a:lnTo>
                  <a:lnTo>
                    <a:pt x="471264" y="997601"/>
                  </a:lnTo>
                  <a:lnTo>
                    <a:pt x="439088" y="1022884"/>
                  </a:lnTo>
                  <a:lnTo>
                    <a:pt x="401407" y="1032767"/>
                  </a:lnTo>
                  <a:lnTo>
                    <a:pt x="360233" y="1028728"/>
                  </a:lnTo>
                  <a:lnTo>
                    <a:pt x="317577" y="1012248"/>
                  </a:lnTo>
                  <a:lnTo>
                    <a:pt x="275452" y="984807"/>
                  </a:lnTo>
                  <a:lnTo>
                    <a:pt x="245664" y="959606"/>
                  </a:lnTo>
                  <a:lnTo>
                    <a:pt x="217557" y="932084"/>
                  </a:lnTo>
                  <a:lnTo>
                    <a:pt x="191121" y="902183"/>
                  </a:lnTo>
                  <a:lnTo>
                    <a:pt x="166344" y="869844"/>
                  </a:lnTo>
                  <a:lnTo>
                    <a:pt x="143213" y="835008"/>
                  </a:lnTo>
                  <a:lnTo>
                    <a:pt x="121719" y="797617"/>
                  </a:lnTo>
                  <a:lnTo>
                    <a:pt x="101849" y="757613"/>
                  </a:lnTo>
                  <a:lnTo>
                    <a:pt x="83592" y="714936"/>
                  </a:lnTo>
                  <a:lnTo>
                    <a:pt x="66937" y="669528"/>
                  </a:lnTo>
                  <a:lnTo>
                    <a:pt x="51872" y="621331"/>
                  </a:lnTo>
                  <a:lnTo>
                    <a:pt x="38385" y="570285"/>
                  </a:lnTo>
                  <a:lnTo>
                    <a:pt x="26466" y="516334"/>
                  </a:lnTo>
                  <a:lnTo>
                    <a:pt x="16103" y="459417"/>
                  </a:lnTo>
                  <a:lnTo>
                    <a:pt x="7285" y="399476"/>
                  </a:lnTo>
                  <a:lnTo>
                    <a:pt x="0" y="336453"/>
                  </a:lnTo>
                  <a:lnTo>
                    <a:pt x="14983" y="271792"/>
                  </a:lnTo>
                  <a:lnTo>
                    <a:pt x="31762" y="214337"/>
                  </a:lnTo>
                  <a:lnTo>
                    <a:pt x="50263" y="163969"/>
                  </a:lnTo>
                  <a:lnTo>
                    <a:pt x="70411" y="120572"/>
                  </a:lnTo>
                  <a:lnTo>
                    <a:pt x="92129" y="84029"/>
                  </a:lnTo>
                  <a:lnTo>
                    <a:pt x="139979" y="31031"/>
                  </a:lnTo>
                  <a:lnTo>
                    <a:pt x="165960" y="14343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4" name="Google Shape;204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97864" y="7225905"/>
              <a:ext cx="566708" cy="541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833844" y="4897847"/>
              <a:ext cx="2832495" cy="6409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969746" y="1675942"/>
              <a:ext cx="6231991" cy="6002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3"/>
            <p:cNvSpPr/>
            <p:nvPr/>
          </p:nvSpPr>
          <p:spPr>
            <a:xfrm>
              <a:off x="15606269" y="4157000"/>
              <a:ext cx="878840" cy="721995"/>
            </a:xfrm>
            <a:custGeom>
              <a:rect b="b" l="l" r="r" t="t"/>
              <a:pathLst>
                <a:path extrusionOk="0" h="721995" w="878840">
                  <a:moveTo>
                    <a:pt x="585740" y="0"/>
                  </a:moveTo>
                  <a:lnTo>
                    <a:pt x="0" y="692030"/>
                  </a:lnTo>
                  <a:lnTo>
                    <a:pt x="878338" y="721678"/>
                  </a:lnTo>
                  <a:lnTo>
                    <a:pt x="585740" y="0"/>
                  </a:lnTo>
                  <a:close/>
                </a:path>
              </a:pathLst>
            </a:custGeom>
            <a:solidFill>
              <a:srgbClr val="9C8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6219758" y="3144901"/>
              <a:ext cx="784225" cy="560705"/>
            </a:xfrm>
            <a:custGeom>
              <a:rect b="b" l="l" r="r" t="t"/>
              <a:pathLst>
                <a:path extrusionOk="0" h="560704" w="784225">
                  <a:moveTo>
                    <a:pt x="784126" y="0"/>
                  </a:moveTo>
                  <a:lnTo>
                    <a:pt x="0" y="336006"/>
                  </a:lnTo>
                  <a:lnTo>
                    <a:pt x="323631" y="560288"/>
                  </a:lnTo>
                  <a:lnTo>
                    <a:pt x="784126" y="0"/>
                  </a:lnTo>
                  <a:close/>
                </a:path>
              </a:pathLst>
            </a:custGeom>
            <a:solidFill>
              <a:srgbClr val="C3B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6543391" y="3144900"/>
              <a:ext cx="502920" cy="806450"/>
            </a:xfrm>
            <a:custGeom>
              <a:rect b="b" l="l" r="r" t="t"/>
              <a:pathLst>
                <a:path extrusionOk="0" h="806450" w="502919">
                  <a:moveTo>
                    <a:pt x="460494" y="0"/>
                  </a:moveTo>
                  <a:lnTo>
                    <a:pt x="0" y="560288"/>
                  </a:lnTo>
                  <a:lnTo>
                    <a:pt x="502752" y="806004"/>
                  </a:lnTo>
                  <a:lnTo>
                    <a:pt x="460494" y="0"/>
                  </a:lnTo>
                  <a:close/>
                </a:path>
              </a:pathLst>
            </a:custGeom>
            <a:solidFill>
              <a:srgbClr val="B8A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377302" y="3073394"/>
              <a:ext cx="814069" cy="1136015"/>
            </a:xfrm>
            <a:custGeom>
              <a:rect b="b" l="l" r="r" t="t"/>
              <a:pathLst>
                <a:path extrusionOk="0" h="1136014" w="814069">
                  <a:moveTo>
                    <a:pt x="254661" y="0"/>
                  </a:moveTo>
                  <a:lnTo>
                    <a:pt x="0" y="1135891"/>
                  </a:lnTo>
                  <a:lnTo>
                    <a:pt x="813901" y="1085044"/>
                  </a:lnTo>
                  <a:lnTo>
                    <a:pt x="254661" y="0"/>
                  </a:lnTo>
                  <a:close/>
                </a:path>
              </a:pathLst>
            </a:custGeom>
            <a:solidFill>
              <a:srgbClr val="9383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5631964" y="3073394"/>
              <a:ext cx="911860" cy="1085215"/>
            </a:xfrm>
            <a:custGeom>
              <a:rect b="b" l="l" r="r" t="t"/>
              <a:pathLst>
                <a:path extrusionOk="0" h="1085214" w="911859">
                  <a:moveTo>
                    <a:pt x="0" y="0"/>
                  </a:moveTo>
                  <a:lnTo>
                    <a:pt x="559239" y="1085044"/>
                  </a:lnTo>
                  <a:lnTo>
                    <a:pt x="911300" y="63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5383243" y="4156248"/>
              <a:ext cx="810260" cy="697230"/>
            </a:xfrm>
            <a:custGeom>
              <a:rect b="b" l="l" r="r" t="t"/>
              <a:pathLst>
                <a:path extrusionOk="0" h="697229" w="810259">
                  <a:moveTo>
                    <a:pt x="810214" y="0"/>
                  </a:moveTo>
                  <a:lnTo>
                    <a:pt x="220866" y="696907"/>
                  </a:lnTo>
                  <a:lnTo>
                    <a:pt x="0" y="55128"/>
                  </a:lnTo>
                  <a:lnTo>
                    <a:pt x="810214" y="0"/>
                  </a:lnTo>
                  <a:close/>
                </a:path>
              </a:pathLst>
            </a:custGeom>
            <a:solidFill>
              <a:srgbClr val="CDC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5243568" y="4211976"/>
              <a:ext cx="365125" cy="769620"/>
            </a:xfrm>
            <a:custGeom>
              <a:rect b="b" l="l" r="r" t="t"/>
              <a:pathLst>
                <a:path extrusionOk="0" h="769620" w="365125">
                  <a:moveTo>
                    <a:pt x="139658" y="0"/>
                  </a:moveTo>
                  <a:lnTo>
                    <a:pt x="365046" y="638699"/>
                  </a:lnTo>
                  <a:lnTo>
                    <a:pt x="0" y="769310"/>
                  </a:lnTo>
                  <a:lnTo>
                    <a:pt x="139658" y="0"/>
                  </a:lnTo>
                  <a:close/>
                </a:path>
              </a:pathLst>
            </a:custGeom>
            <a:solidFill>
              <a:srgbClr val="9C8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6192011" y="4087677"/>
              <a:ext cx="1143635" cy="791210"/>
            </a:xfrm>
            <a:custGeom>
              <a:rect b="b" l="l" r="r" t="t"/>
              <a:pathLst>
                <a:path extrusionOk="0" h="791210" w="1143634">
                  <a:moveTo>
                    <a:pt x="1143559" y="0"/>
                  </a:moveTo>
                  <a:lnTo>
                    <a:pt x="0" y="69324"/>
                  </a:lnTo>
                  <a:lnTo>
                    <a:pt x="292598" y="791002"/>
                  </a:lnTo>
                  <a:lnTo>
                    <a:pt x="1143559" y="0"/>
                  </a:lnTo>
                  <a:close/>
                </a:path>
              </a:pathLst>
            </a:custGeom>
            <a:solidFill>
              <a:srgbClr val="AEA1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6192011" y="3703856"/>
              <a:ext cx="1143635" cy="453390"/>
            </a:xfrm>
            <a:custGeom>
              <a:rect b="b" l="l" r="r" t="t"/>
              <a:pathLst>
                <a:path extrusionOk="0" h="453389" w="1143634">
                  <a:moveTo>
                    <a:pt x="1143559" y="383821"/>
                  </a:moveTo>
                  <a:lnTo>
                    <a:pt x="351253" y="0"/>
                  </a:lnTo>
                  <a:lnTo>
                    <a:pt x="0" y="453145"/>
                  </a:lnTo>
                  <a:lnTo>
                    <a:pt x="1143559" y="383821"/>
                  </a:lnTo>
                  <a:close/>
                </a:path>
              </a:pathLst>
            </a:custGeom>
            <a:solidFill>
              <a:srgbClr val="C4BA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7007758" y="4421976"/>
              <a:ext cx="855344" cy="549275"/>
            </a:xfrm>
            <a:custGeom>
              <a:rect b="b" l="l" r="r" t="t"/>
              <a:pathLst>
                <a:path extrusionOk="0" h="549275" w="855344">
                  <a:moveTo>
                    <a:pt x="196920" y="0"/>
                  </a:moveTo>
                  <a:lnTo>
                    <a:pt x="0" y="522443"/>
                  </a:lnTo>
                  <a:lnTo>
                    <a:pt x="855322" y="548764"/>
                  </a:lnTo>
                  <a:lnTo>
                    <a:pt x="196920" y="0"/>
                  </a:lnTo>
                  <a:close/>
                </a:path>
              </a:pathLst>
            </a:custGeom>
            <a:solidFill>
              <a:srgbClr val="9383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6484610" y="4087676"/>
              <a:ext cx="851535" cy="830580"/>
            </a:xfrm>
            <a:custGeom>
              <a:rect b="b" l="l" r="r" t="t"/>
              <a:pathLst>
                <a:path extrusionOk="0" h="830579" w="851534">
                  <a:moveTo>
                    <a:pt x="850961" y="0"/>
                  </a:moveTo>
                  <a:lnTo>
                    <a:pt x="0" y="791002"/>
                  </a:lnTo>
                  <a:lnTo>
                    <a:pt x="532391" y="829979"/>
                  </a:lnTo>
                  <a:lnTo>
                    <a:pt x="850961" y="0"/>
                  </a:lnTo>
                  <a:close/>
                </a:path>
              </a:pathLst>
            </a:custGeom>
            <a:solidFill>
              <a:srgbClr val="9C8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6978147" y="4919949"/>
              <a:ext cx="885190" cy="455295"/>
            </a:xfrm>
            <a:custGeom>
              <a:rect b="b" l="l" r="r" t="t"/>
              <a:pathLst>
                <a:path extrusionOk="0" h="455295" w="885190">
                  <a:moveTo>
                    <a:pt x="884760" y="50520"/>
                  </a:moveTo>
                  <a:lnTo>
                    <a:pt x="34790" y="0"/>
                  </a:lnTo>
                  <a:lnTo>
                    <a:pt x="0" y="454805"/>
                  </a:lnTo>
                  <a:lnTo>
                    <a:pt x="884760" y="50520"/>
                  </a:lnTo>
                  <a:close/>
                </a:path>
              </a:pathLst>
            </a:custGeom>
            <a:solidFill>
              <a:srgbClr val="806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484610" y="4878679"/>
              <a:ext cx="532765" cy="1123315"/>
            </a:xfrm>
            <a:custGeom>
              <a:rect b="b" l="l" r="r" t="t"/>
              <a:pathLst>
                <a:path extrusionOk="0" h="1123314" w="532765">
                  <a:moveTo>
                    <a:pt x="532391" y="38977"/>
                  </a:moveTo>
                  <a:lnTo>
                    <a:pt x="0" y="0"/>
                  </a:lnTo>
                  <a:lnTo>
                    <a:pt x="458586" y="1123194"/>
                  </a:lnTo>
                  <a:lnTo>
                    <a:pt x="532391" y="38977"/>
                  </a:lnTo>
                  <a:close/>
                </a:path>
              </a:pathLst>
            </a:custGeom>
            <a:solidFill>
              <a:srgbClr val="B8A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5869540" y="4878677"/>
              <a:ext cx="1074420" cy="1122045"/>
            </a:xfrm>
            <a:custGeom>
              <a:rect b="b" l="l" r="r" t="t"/>
              <a:pathLst>
                <a:path extrusionOk="0" h="1122045" w="1074419">
                  <a:moveTo>
                    <a:pt x="615069" y="0"/>
                  </a:moveTo>
                  <a:lnTo>
                    <a:pt x="0" y="467359"/>
                  </a:lnTo>
                  <a:lnTo>
                    <a:pt x="1074078" y="1121775"/>
                  </a:lnTo>
                  <a:lnTo>
                    <a:pt x="615069" y="0"/>
                  </a:lnTo>
                  <a:close/>
                </a:path>
              </a:pathLst>
            </a:custGeom>
            <a:solidFill>
              <a:srgbClr val="CDC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5869539" y="5346039"/>
              <a:ext cx="1075690" cy="654050"/>
            </a:xfrm>
            <a:custGeom>
              <a:rect b="b" l="l" r="r" t="t"/>
              <a:pathLst>
                <a:path extrusionOk="0" h="654050" w="1075690">
                  <a:moveTo>
                    <a:pt x="0" y="0"/>
                  </a:moveTo>
                  <a:lnTo>
                    <a:pt x="206097" y="373303"/>
                  </a:lnTo>
                  <a:lnTo>
                    <a:pt x="1075106" y="653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8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5007527" y="5346040"/>
              <a:ext cx="1068705" cy="821055"/>
            </a:xfrm>
            <a:custGeom>
              <a:rect b="b" l="l" r="r" t="t"/>
              <a:pathLst>
                <a:path extrusionOk="0" h="821054" w="1068705">
                  <a:moveTo>
                    <a:pt x="862011" y="0"/>
                  </a:moveTo>
                  <a:lnTo>
                    <a:pt x="0" y="820730"/>
                  </a:lnTo>
                  <a:lnTo>
                    <a:pt x="1068108" y="373303"/>
                  </a:lnTo>
                  <a:lnTo>
                    <a:pt x="862011" y="0"/>
                  </a:lnTo>
                  <a:close/>
                </a:path>
              </a:pathLst>
            </a:custGeom>
            <a:solidFill>
              <a:srgbClr val="AD9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5007530" y="4982349"/>
              <a:ext cx="862330" cy="1184910"/>
            </a:xfrm>
            <a:custGeom>
              <a:rect b="b" l="l" r="r" t="t"/>
              <a:pathLst>
                <a:path extrusionOk="0" h="1184910" w="862330">
                  <a:moveTo>
                    <a:pt x="862011" y="363688"/>
                  </a:moveTo>
                  <a:lnTo>
                    <a:pt x="232083" y="0"/>
                  </a:lnTo>
                  <a:lnTo>
                    <a:pt x="0" y="1184419"/>
                  </a:lnTo>
                  <a:lnTo>
                    <a:pt x="862011" y="363688"/>
                  </a:lnTo>
                  <a:close/>
                </a:path>
              </a:pathLst>
            </a:custGeom>
            <a:solidFill>
              <a:srgbClr val="CDC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4982871" y="4982350"/>
              <a:ext cx="257175" cy="1183005"/>
            </a:xfrm>
            <a:custGeom>
              <a:rect b="b" l="l" r="r" t="t"/>
              <a:pathLst>
                <a:path extrusionOk="0" h="1183004" w="257175">
                  <a:moveTo>
                    <a:pt x="256742" y="0"/>
                  </a:moveTo>
                  <a:lnTo>
                    <a:pt x="0" y="102736"/>
                  </a:lnTo>
                  <a:lnTo>
                    <a:pt x="22148" y="1182969"/>
                  </a:lnTo>
                  <a:lnTo>
                    <a:pt x="256742" y="0"/>
                  </a:lnTo>
                  <a:close/>
                </a:path>
              </a:pathLst>
            </a:custGeom>
            <a:solidFill>
              <a:srgbClr val="AD9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4216366" y="4314616"/>
              <a:ext cx="1023619" cy="770890"/>
            </a:xfrm>
            <a:custGeom>
              <a:rect b="b" l="l" r="r" t="t"/>
              <a:pathLst>
                <a:path extrusionOk="0" h="770889" w="1023619">
                  <a:moveTo>
                    <a:pt x="0" y="0"/>
                  </a:moveTo>
                  <a:lnTo>
                    <a:pt x="766501" y="770470"/>
                  </a:lnTo>
                  <a:lnTo>
                    <a:pt x="1023244" y="667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8E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4216366" y="4211980"/>
              <a:ext cx="1167130" cy="774065"/>
            </a:xfrm>
            <a:custGeom>
              <a:rect b="b" l="l" r="r" t="t"/>
              <a:pathLst>
                <a:path extrusionOk="0" h="774064" w="1167130">
                  <a:moveTo>
                    <a:pt x="1166858" y="0"/>
                  </a:moveTo>
                  <a:lnTo>
                    <a:pt x="0" y="102637"/>
                  </a:lnTo>
                  <a:lnTo>
                    <a:pt x="1026415" y="773862"/>
                  </a:lnTo>
                  <a:lnTo>
                    <a:pt x="1166858" y="0"/>
                  </a:lnTo>
                  <a:close/>
                </a:path>
              </a:pathLst>
            </a:custGeom>
            <a:solidFill>
              <a:srgbClr val="AD9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4216366" y="3838417"/>
              <a:ext cx="1167130" cy="476250"/>
            </a:xfrm>
            <a:custGeom>
              <a:rect b="b" l="l" r="r" t="t"/>
              <a:pathLst>
                <a:path extrusionOk="0" h="476250" w="1167130">
                  <a:moveTo>
                    <a:pt x="1064642" y="0"/>
                  </a:moveTo>
                  <a:lnTo>
                    <a:pt x="0" y="476197"/>
                  </a:lnTo>
                  <a:lnTo>
                    <a:pt x="1166858" y="373559"/>
                  </a:lnTo>
                  <a:lnTo>
                    <a:pt x="1064642" y="0"/>
                  </a:lnTo>
                  <a:close/>
                </a:path>
              </a:pathLst>
            </a:custGeom>
            <a:solidFill>
              <a:srgbClr val="CDC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5281010" y="3108853"/>
              <a:ext cx="347980" cy="1103630"/>
            </a:xfrm>
            <a:custGeom>
              <a:rect b="b" l="l" r="r" t="t"/>
              <a:pathLst>
                <a:path extrusionOk="0" h="1103629" w="347980">
                  <a:moveTo>
                    <a:pt x="347597" y="0"/>
                  </a:moveTo>
                  <a:lnTo>
                    <a:pt x="0" y="729564"/>
                  </a:lnTo>
                  <a:lnTo>
                    <a:pt x="102216" y="1103124"/>
                  </a:lnTo>
                  <a:lnTo>
                    <a:pt x="347597" y="0"/>
                  </a:lnTo>
                  <a:close/>
                </a:path>
              </a:pathLst>
            </a:custGeom>
            <a:solidFill>
              <a:srgbClr val="AD9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5095822" y="3289798"/>
              <a:ext cx="391795" cy="548640"/>
            </a:xfrm>
            <a:custGeom>
              <a:rect b="b" l="l" r="r" t="t"/>
              <a:pathLst>
                <a:path extrusionOk="0" h="548639" w="391794">
                  <a:moveTo>
                    <a:pt x="391640" y="115688"/>
                  </a:moveTo>
                  <a:lnTo>
                    <a:pt x="0" y="0"/>
                  </a:lnTo>
                  <a:lnTo>
                    <a:pt x="185187" y="548619"/>
                  </a:lnTo>
                  <a:lnTo>
                    <a:pt x="391640" y="115688"/>
                  </a:lnTo>
                  <a:close/>
                </a:path>
              </a:pathLst>
            </a:custGeom>
            <a:solidFill>
              <a:srgbClr val="B8A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4692515" y="3289801"/>
              <a:ext cx="588645" cy="2088514"/>
            </a:xfrm>
            <a:custGeom>
              <a:rect b="b" l="l" r="r" t="t"/>
              <a:pathLst>
                <a:path extrusionOk="0" h="2088514" w="588644">
                  <a:moveTo>
                    <a:pt x="298754" y="2087918"/>
                  </a:moveTo>
                  <a:lnTo>
                    <a:pt x="292862" y="1796745"/>
                  </a:lnTo>
                  <a:lnTo>
                    <a:pt x="0" y="1938858"/>
                  </a:lnTo>
                  <a:lnTo>
                    <a:pt x="298754" y="2087918"/>
                  </a:lnTo>
                  <a:close/>
                </a:path>
                <a:path extrusionOk="0" h="2088514" w="588644">
                  <a:moveTo>
                    <a:pt x="588492" y="548627"/>
                  </a:moveTo>
                  <a:lnTo>
                    <a:pt x="403301" y="0"/>
                  </a:lnTo>
                  <a:lnTo>
                    <a:pt x="376351" y="643648"/>
                  </a:lnTo>
                  <a:lnTo>
                    <a:pt x="588492" y="548627"/>
                  </a:lnTo>
                  <a:close/>
                </a:path>
              </a:pathLst>
            </a:custGeom>
            <a:solidFill>
              <a:srgbClr val="C3BA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4692518" y="4927670"/>
              <a:ext cx="293370" cy="300990"/>
            </a:xfrm>
            <a:custGeom>
              <a:rect b="b" l="l" r="r" t="t"/>
              <a:pathLst>
                <a:path extrusionOk="0" h="300989" w="293369">
                  <a:moveTo>
                    <a:pt x="133616" y="0"/>
                  </a:moveTo>
                  <a:lnTo>
                    <a:pt x="0" y="300979"/>
                  </a:lnTo>
                  <a:lnTo>
                    <a:pt x="292862" y="158865"/>
                  </a:lnTo>
                  <a:lnTo>
                    <a:pt x="133616" y="0"/>
                  </a:lnTo>
                  <a:close/>
                </a:path>
              </a:pathLst>
            </a:custGeom>
            <a:solidFill>
              <a:srgbClr val="B8A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6075636" y="5719343"/>
              <a:ext cx="525145" cy="532765"/>
            </a:xfrm>
            <a:custGeom>
              <a:rect b="b" l="l" r="r" t="t"/>
              <a:pathLst>
                <a:path extrusionOk="0" h="532764" w="525144">
                  <a:moveTo>
                    <a:pt x="524860" y="145756"/>
                  </a:moveTo>
                  <a:lnTo>
                    <a:pt x="0" y="0"/>
                  </a:lnTo>
                  <a:lnTo>
                    <a:pt x="301721" y="532244"/>
                  </a:lnTo>
                  <a:lnTo>
                    <a:pt x="524860" y="145756"/>
                  </a:lnTo>
                  <a:close/>
                </a:path>
              </a:pathLst>
            </a:custGeom>
            <a:solidFill>
              <a:srgbClr val="AD9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5816511" y="5719346"/>
              <a:ext cx="561340" cy="532765"/>
            </a:xfrm>
            <a:custGeom>
              <a:rect b="b" l="l" r="r" t="t"/>
              <a:pathLst>
                <a:path extrusionOk="0" h="532764" w="561340">
                  <a:moveTo>
                    <a:pt x="259130" y="0"/>
                  </a:moveTo>
                  <a:lnTo>
                    <a:pt x="0" y="108285"/>
                  </a:lnTo>
                  <a:lnTo>
                    <a:pt x="560852" y="532245"/>
                  </a:lnTo>
                  <a:lnTo>
                    <a:pt x="259130" y="0"/>
                  </a:lnTo>
                  <a:close/>
                </a:path>
              </a:pathLst>
            </a:custGeom>
            <a:solidFill>
              <a:srgbClr val="806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5607196" y="4849912"/>
              <a:ext cx="877569" cy="496570"/>
            </a:xfrm>
            <a:custGeom>
              <a:rect b="b" l="l" r="r" t="t"/>
              <a:pathLst>
                <a:path extrusionOk="0" h="496570" w="877569">
                  <a:moveTo>
                    <a:pt x="877412" y="28765"/>
                  </a:moveTo>
                  <a:lnTo>
                    <a:pt x="0" y="0"/>
                  </a:lnTo>
                  <a:lnTo>
                    <a:pt x="262342" y="496124"/>
                  </a:lnTo>
                  <a:lnTo>
                    <a:pt x="877412" y="28765"/>
                  </a:lnTo>
                  <a:close/>
                </a:path>
              </a:pathLst>
            </a:custGeom>
            <a:solidFill>
              <a:srgbClr val="B7A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5239613" y="4849914"/>
              <a:ext cx="630555" cy="496570"/>
            </a:xfrm>
            <a:custGeom>
              <a:rect b="b" l="l" r="r" t="t"/>
              <a:pathLst>
                <a:path extrusionOk="0" h="496570" w="630555">
                  <a:moveTo>
                    <a:pt x="367583" y="0"/>
                  </a:moveTo>
                  <a:lnTo>
                    <a:pt x="0" y="132436"/>
                  </a:lnTo>
                  <a:lnTo>
                    <a:pt x="629926" y="496124"/>
                  </a:lnTo>
                  <a:lnTo>
                    <a:pt x="367583" y="0"/>
                  </a:lnTo>
                  <a:close/>
                </a:path>
              </a:pathLst>
            </a:custGeom>
            <a:solidFill>
              <a:srgbClr val="806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6" name="Google Shape;236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621871" y="2293704"/>
              <a:ext cx="4927692" cy="4770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"/>
            <p:cNvSpPr/>
            <p:nvPr/>
          </p:nvSpPr>
          <p:spPr>
            <a:xfrm>
              <a:off x="14800961" y="3914158"/>
              <a:ext cx="2429510" cy="1099185"/>
            </a:xfrm>
            <a:custGeom>
              <a:rect b="b" l="l" r="r" t="t"/>
              <a:pathLst>
                <a:path extrusionOk="0" h="1099185" w="2429509">
                  <a:moveTo>
                    <a:pt x="2429383" y="519836"/>
                  </a:moveTo>
                  <a:lnTo>
                    <a:pt x="2429345" y="511797"/>
                  </a:lnTo>
                  <a:lnTo>
                    <a:pt x="2426119" y="504139"/>
                  </a:lnTo>
                  <a:lnTo>
                    <a:pt x="2420175" y="498322"/>
                  </a:lnTo>
                  <a:lnTo>
                    <a:pt x="2412708" y="495350"/>
                  </a:lnTo>
                  <a:lnTo>
                    <a:pt x="2404681" y="495388"/>
                  </a:lnTo>
                  <a:lnTo>
                    <a:pt x="2397023" y="498614"/>
                  </a:lnTo>
                  <a:lnTo>
                    <a:pt x="2343581" y="534543"/>
                  </a:lnTo>
                  <a:lnTo>
                    <a:pt x="2291016" y="568998"/>
                  </a:lnTo>
                  <a:lnTo>
                    <a:pt x="2239289" y="602005"/>
                  </a:lnTo>
                  <a:lnTo>
                    <a:pt x="2188349" y="633603"/>
                  </a:lnTo>
                  <a:lnTo>
                    <a:pt x="2138159" y="663816"/>
                  </a:lnTo>
                  <a:lnTo>
                    <a:pt x="2088680" y="692658"/>
                  </a:lnTo>
                  <a:lnTo>
                    <a:pt x="2039886" y="720166"/>
                  </a:lnTo>
                  <a:lnTo>
                    <a:pt x="1991715" y="746353"/>
                  </a:lnTo>
                  <a:lnTo>
                    <a:pt x="1944154" y="771271"/>
                  </a:lnTo>
                  <a:lnTo>
                    <a:pt x="1897151" y="794931"/>
                  </a:lnTo>
                  <a:lnTo>
                    <a:pt x="1850669" y="817359"/>
                  </a:lnTo>
                  <a:lnTo>
                    <a:pt x="1804657" y="838581"/>
                  </a:lnTo>
                  <a:lnTo>
                    <a:pt x="1759102" y="858634"/>
                  </a:lnTo>
                  <a:lnTo>
                    <a:pt x="1713941" y="877531"/>
                  </a:lnTo>
                  <a:lnTo>
                    <a:pt x="1669161" y="895311"/>
                  </a:lnTo>
                  <a:lnTo>
                    <a:pt x="1624698" y="911999"/>
                  </a:lnTo>
                  <a:lnTo>
                    <a:pt x="1580515" y="927608"/>
                  </a:lnTo>
                  <a:lnTo>
                    <a:pt x="1536585" y="942187"/>
                  </a:lnTo>
                  <a:lnTo>
                    <a:pt x="1492885" y="955751"/>
                  </a:lnTo>
                  <a:lnTo>
                    <a:pt x="1449336" y="968324"/>
                  </a:lnTo>
                  <a:lnTo>
                    <a:pt x="1405928" y="979944"/>
                  </a:lnTo>
                  <a:lnTo>
                    <a:pt x="1362621" y="990625"/>
                  </a:lnTo>
                  <a:lnTo>
                    <a:pt x="1319352" y="1000404"/>
                  </a:lnTo>
                  <a:lnTo>
                    <a:pt x="1276121" y="1009294"/>
                  </a:lnTo>
                  <a:lnTo>
                    <a:pt x="1232852" y="1017333"/>
                  </a:lnTo>
                  <a:lnTo>
                    <a:pt x="1187640" y="1024851"/>
                  </a:lnTo>
                  <a:lnTo>
                    <a:pt x="1142301" y="1031494"/>
                  </a:lnTo>
                  <a:lnTo>
                    <a:pt x="1096784" y="1037310"/>
                  </a:lnTo>
                  <a:lnTo>
                    <a:pt x="1051064" y="1042314"/>
                  </a:lnTo>
                  <a:lnTo>
                    <a:pt x="1005078" y="1046530"/>
                  </a:lnTo>
                  <a:lnTo>
                    <a:pt x="958786" y="1050010"/>
                  </a:lnTo>
                  <a:lnTo>
                    <a:pt x="912152" y="1052753"/>
                  </a:lnTo>
                  <a:lnTo>
                    <a:pt x="865124" y="1054823"/>
                  </a:lnTo>
                  <a:lnTo>
                    <a:pt x="817651" y="1056220"/>
                  </a:lnTo>
                  <a:lnTo>
                    <a:pt x="769696" y="1056995"/>
                  </a:lnTo>
                  <a:lnTo>
                    <a:pt x="721220" y="1057160"/>
                  </a:lnTo>
                  <a:lnTo>
                    <a:pt x="672172" y="1056767"/>
                  </a:lnTo>
                  <a:lnTo>
                    <a:pt x="622503" y="1055814"/>
                  </a:lnTo>
                  <a:lnTo>
                    <a:pt x="572173" y="1054354"/>
                  </a:lnTo>
                  <a:lnTo>
                    <a:pt x="469353" y="1049997"/>
                  </a:lnTo>
                  <a:lnTo>
                    <a:pt x="309029" y="1040358"/>
                  </a:lnTo>
                  <a:lnTo>
                    <a:pt x="234061" y="1034491"/>
                  </a:lnTo>
                  <a:lnTo>
                    <a:pt x="253949" y="1032421"/>
                  </a:lnTo>
                  <a:lnTo>
                    <a:pt x="363410" y="1019187"/>
                  </a:lnTo>
                  <a:lnTo>
                    <a:pt x="416712" y="1011961"/>
                  </a:lnTo>
                  <a:lnTo>
                    <a:pt x="469138" y="1004290"/>
                  </a:lnTo>
                  <a:lnTo>
                    <a:pt x="520712" y="996162"/>
                  </a:lnTo>
                  <a:lnTo>
                    <a:pt x="571461" y="987526"/>
                  </a:lnTo>
                  <a:lnTo>
                    <a:pt x="621449" y="978369"/>
                  </a:lnTo>
                  <a:lnTo>
                    <a:pt x="670699" y="968679"/>
                  </a:lnTo>
                  <a:lnTo>
                    <a:pt x="719251" y="958405"/>
                  </a:lnTo>
                  <a:lnTo>
                    <a:pt x="767156" y="947534"/>
                  </a:lnTo>
                  <a:lnTo>
                    <a:pt x="814451" y="936028"/>
                  </a:lnTo>
                  <a:lnTo>
                    <a:pt x="861161" y="923874"/>
                  </a:lnTo>
                  <a:lnTo>
                    <a:pt x="907326" y="911047"/>
                  </a:lnTo>
                  <a:lnTo>
                    <a:pt x="953008" y="897509"/>
                  </a:lnTo>
                  <a:lnTo>
                    <a:pt x="998232" y="883234"/>
                  </a:lnTo>
                  <a:lnTo>
                    <a:pt x="1043038" y="868210"/>
                  </a:lnTo>
                  <a:lnTo>
                    <a:pt x="1087462" y="852385"/>
                  </a:lnTo>
                  <a:lnTo>
                    <a:pt x="1131544" y="835761"/>
                  </a:lnTo>
                  <a:lnTo>
                    <a:pt x="1175334" y="818299"/>
                  </a:lnTo>
                  <a:lnTo>
                    <a:pt x="1218857" y="799973"/>
                  </a:lnTo>
                  <a:lnTo>
                    <a:pt x="1258836" y="782269"/>
                  </a:lnTo>
                  <a:lnTo>
                    <a:pt x="1298651" y="763778"/>
                  </a:lnTo>
                  <a:lnTo>
                    <a:pt x="1338326" y="744499"/>
                  </a:lnTo>
                  <a:lnTo>
                    <a:pt x="1377886" y="724408"/>
                  </a:lnTo>
                  <a:lnTo>
                    <a:pt x="1417383" y="703491"/>
                  </a:lnTo>
                  <a:lnTo>
                    <a:pt x="1456829" y="681710"/>
                  </a:lnTo>
                  <a:lnTo>
                    <a:pt x="1496263" y="659066"/>
                  </a:lnTo>
                  <a:lnTo>
                    <a:pt x="1535722" y="635520"/>
                  </a:lnTo>
                  <a:lnTo>
                    <a:pt x="1575219" y="611060"/>
                  </a:lnTo>
                  <a:lnTo>
                    <a:pt x="1614805" y="585660"/>
                  </a:lnTo>
                  <a:lnTo>
                    <a:pt x="1654505" y="559320"/>
                  </a:lnTo>
                  <a:lnTo>
                    <a:pt x="1694357" y="532003"/>
                  </a:lnTo>
                  <a:lnTo>
                    <a:pt x="1734375" y="503682"/>
                  </a:lnTo>
                  <a:lnTo>
                    <a:pt x="1774609" y="474357"/>
                  </a:lnTo>
                  <a:lnTo>
                    <a:pt x="1815084" y="443992"/>
                  </a:lnTo>
                  <a:lnTo>
                    <a:pt x="1855812" y="412572"/>
                  </a:lnTo>
                  <a:lnTo>
                    <a:pt x="1896859" y="380085"/>
                  </a:lnTo>
                  <a:lnTo>
                    <a:pt x="1938235" y="346506"/>
                  </a:lnTo>
                  <a:lnTo>
                    <a:pt x="1979980" y="311797"/>
                  </a:lnTo>
                  <a:lnTo>
                    <a:pt x="2022119" y="275971"/>
                  </a:lnTo>
                  <a:lnTo>
                    <a:pt x="2064689" y="238988"/>
                  </a:lnTo>
                  <a:lnTo>
                    <a:pt x="2107717" y="200825"/>
                  </a:lnTo>
                  <a:lnTo>
                    <a:pt x="2151240" y="161467"/>
                  </a:lnTo>
                  <a:lnTo>
                    <a:pt x="2195284" y="120904"/>
                  </a:lnTo>
                  <a:lnTo>
                    <a:pt x="2239873" y="79095"/>
                  </a:lnTo>
                  <a:lnTo>
                    <a:pt x="2285060" y="36042"/>
                  </a:lnTo>
                  <a:lnTo>
                    <a:pt x="2291486" y="21361"/>
                  </a:lnTo>
                  <a:lnTo>
                    <a:pt x="2290114" y="13449"/>
                  </a:lnTo>
                  <a:lnTo>
                    <a:pt x="2285657" y="6426"/>
                  </a:lnTo>
                  <a:lnTo>
                    <a:pt x="2278824" y="1689"/>
                  </a:lnTo>
                  <a:lnTo>
                    <a:pt x="2270976" y="0"/>
                  </a:lnTo>
                  <a:lnTo>
                    <a:pt x="2263063" y="1371"/>
                  </a:lnTo>
                  <a:lnTo>
                    <a:pt x="2256040" y="5829"/>
                  </a:lnTo>
                  <a:lnTo>
                    <a:pt x="2211095" y="48666"/>
                  </a:lnTo>
                  <a:lnTo>
                    <a:pt x="2166759" y="90220"/>
                  </a:lnTo>
                  <a:lnTo>
                    <a:pt x="2122995" y="130543"/>
                  </a:lnTo>
                  <a:lnTo>
                    <a:pt x="2079764" y="169633"/>
                  </a:lnTo>
                  <a:lnTo>
                    <a:pt x="2037054" y="207505"/>
                  </a:lnTo>
                  <a:lnTo>
                    <a:pt x="1994814" y="244208"/>
                  </a:lnTo>
                  <a:lnTo>
                    <a:pt x="1953031" y="279742"/>
                  </a:lnTo>
                  <a:lnTo>
                    <a:pt x="1911654" y="314134"/>
                  </a:lnTo>
                  <a:lnTo>
                    <a:pt x="1870671" y="347395"/>
                  </a:lnTo>
                  <a:lnTo>
                    <a:pt x="1830044" y="379564"/>
                  </a:lnTo>
                  <a:lnTo>
                    <a:pt x="1789734" y="410654"/>
                  </a:lnTo>
                  <a:lnTo>
                    <a:pt x="1749704" y="440677"/>
                  </a:lnTo>
                  <a:lnTo>
                    <a:pt x="1709940" y="469658"/>
                  </a:lnTo>
                  <a:lnTo>
                    <a:pt x="1670405" y="497636"/>
                  </a:lnTo>
                  <a:lnTo>
                    <a:pt x="1631073" y="524611"/>
                  </a:lnTo>
                  <a:lnTo>
                    <a:pt x="1591894" y="550608"/>
                  </a:lnTo>
                  <a:lnTo>
                    <a:pt x="1552854" y="575652"/>
                  </a:lnTo>
                  <a:lnTo>
                    <a:pt x="1513903" y="599757"/>
                  </a:lnTo>
                  <a:lnTo>
                    <a:pt x="1475028" y="622960"/>
                  </a:lnTo>
                  <a:lnTo>
                    <a:pt x="1436204" y="645261"/>
                  </a:lnTo>
                  <a:lnTo>
                    <a:pt x="1397368" y="666699"/>
                  </a:lnTo>
                  <a:lnTo>
                    <a:pt x="1358519" y="687273"/>
                  </a:lnTo>
                  <a:lnTo>
                    <a:pt x="1319618" y="707034"/>
                  </a:lnTo>
                  <a:lnTo>
                    <a:pt x="1280617" y="725982"/>
                  </a:lnTo>
                  <a:lnTo>
                    <a:pt x="1241501" y="744131"/>
                  </a:lnTo>
                  <a:lnTo>
                    <a:pt x="1202232" y="761530"/>
                  </a:lnTo>
                  <a:lnTo>
                    <a:pt x="1159471" y="779538"/>
                  </a:lnTo>
                  <a:lnTo>
                    <a:pt x="1116444" y="796696"/>
                  </a:lnTo>
                  <a:lnTo>
                    <a:pt x="1073099" y="813054"/>
                  </a:lnTo>
                  <a:lnTo>
                    <a:pt x="1029411" y="828598"/>
                  </a:lnTo>
                  <a:lnTo>
                    <a:pt x="985316" y="843394"/>
                  </a:lnTo>
                  <a:lnTo>
                    <a:pt x="940803" y="857440"/>
                  </a:lnTo>
                  <a:lnTo>
                    <a:pt x="895807" y="870775"/>
                  </a:lnTo>
                  <a:lnTo>
                    <a:pt x="850303" y="883424"/>
                  </a:lnTo>
                  <a:lnTo>
                    <a:pt x="804240" y="895413"/>
                  </a:lnTo>
                  <a:lnTo>
                    <a:pt x="757580" y="906754"/>
                  </a:lnTo>
                  <a:lnTo>
                    <a:pt x="710298" y="917486"/>
                  </a:lnTo>
                  <a:lnTo>
                    <a:pt x="662317" y="927633"/>
                  </a:lnTo>
                  <a:lnTo>
                    <a:pt x="613638" y="937221"/>
                  </a:lnTo>
                  <a:lnTo>
                    <a:pt x="564197" y="946277"/>
                  </a:lnTo>
                  <a:lnTo>
                    <a:pt x="513956" y="954824"/>
                  </a:lnTo>
                  <a:lnTo>
                    <a:pt x="462864" y="962875"/>
                  </a:lnTo>
                  <a:lnTo>
                    <a:pt x="410908" y="970483"/>
                  </a:lnTo>
                  <a:lnTo>
                    <a:pt x="358025" y="977646"/>
                  </a:lnTo>
                  <a:lnTo>
                    <a:pt x="249339" y="990790"/>
                  </a:lnTo>
                  <a:lnTo>
                    <a:pt x="136486" y="1002512"/>
                  </a:lnTo>
                  <a:lnTo>
                    <a:pt x="19126" y="1013015"/>
                  </a:lnTo>
                  <a:lnTo>
                    <a:pt x="11137" y="1015326"/>
                  </a:lnTo>
                  <a:lnTo>
                    <a:pt x="4876" y="1020356"/>
                  </a:lnTo>
                  <a:lnTo>
                    <a:pt x="965" y="1027353"/>
                  </a:lnTo>
                  <a:lnTo>
                    <a:pt x="0" y="1035621"/>
                  </a:lnTo>
                  <a:lnTo>
                    <a:pt x="203" y="1036332"/>
                  </a:lnTo>
                  <a:lnTo>
                    <a:pt x="0" y="1037018"/>
                  </a:lnTo>
                  <a:lnTo>
                    <a:pt x="305917" y="1082128"/>
                  </a:lnTo>
                  <a:lnTo>
                    <a:pt x="467067" y="1091831"/>
                  </a:lnTo>
                  <a:lnTo>
                    <a:pt x="570674" y="1096213"/>
                  </a:lnTo>
                  <a:lnTo>
                    <a:pt x="621449" y="1097686"/>
                  </a:lnTo>
                  <a:lnTo>
                    <a:pt x="671601" y="1098638"/>
                  </a:lnTo>
                  <a:lnTo>
                    <a:pt x="721156" y="1099045"/>
                  </a:lnTo>
                  <a:lnTo>
                    <a:pt x="770191" y="1098867"/>
                  </a:lnTo>
                  <a:lnTo>
                    <a:pt x="818718" y="1098092"/>
                  </a:lnTo>
                  <a:lnTo>
                    <a:pt x="866787" y="1096670"/>
                  </a:lnTo>
                  <a:lnTo>
                    <a:pt x="914450" y="1094574"/>
                  </a:lnTo>
                  <a:lnTo>
                    <a:pt x="961732" y="1091780"/>
                  </a:lnTo>
                  <a:lnTo>
                    <a:pt x="1008697" y="1088250"/>
                  </a:lnTo>
                  <a:lnTo>
                    <a:pt x="1055382" y="1083957"/>
                  </a:lnTo>
                  <a:lnTo>
                    <a:pt x="1101826" y="1078877"/>
                  </a:lnTo>
                  <a:lnTo>
                    <a:pt x="1148067" y="1072984"/>
                  </a:lnTo>
                  <a:lnTo>
                    <a:pt x="1194142" y="1066228"/>
                  </a:lnTo>
                  <a:lnTo>
                    <a:pt x="1240116" y="1058583"/>
                  </a:lnTo>
                  <a:lnTo>
                    <a:pt x="1282560" y="1050709"/>
                  </a:lnTo>
                  <a:lnTo>
                    <a:pt x="1324965" y="1042035"/>
                  </a:lnTo>
                  <a:lnTo>
                    <a:pt x="1367358" y="1032535"/>
                  </a:lnTo>
                  <a:lnTo>
                    <a:pt x="1409788" y="1022184"/>
                  </a:lnTo>
                  <a:lnTo>
                    <a:pt x="1452283" y="1010970"/>
                  </a:lnTo>
                  <a:lnTo>
                    <a:pt x="1494866" y="998855"/>
                  </a:lnTo>
                  <a:lnTo>
                    <a:pt x="1537601" y="985824"/>
                  </a:lnTo>
                  <a:lnTo>
                    <a:pt x="1580489" y="971854"/>
                  </a:lnTo>
                  <a:lnTo>
                    <a:pt x="1623593" y="956919"/>
                  </a:lnTo>
                  <a:lnTo>
                    <a:pt x="1666925" y="940993"/>
                  </a:lnTo>
                  <a:lnTo>
                    <a:pt x="1710537" y="924064"/>
                  </a:lnTo>
                  <a:lnTo>
                    <a:pt x="1754441" y="906106"/>
                  </a:lnTo>
                  <a:lnTo>
                    <a:pt x="1798701" y="887082"/>
                  </a:lnTo>
                  <a:lnTo>
                    <a:pt x="1843328" y="866990"/>
                  </a:lnTo>
                  <a:lnTo>
                    <a:pt x="1888363" y="845781"/>
                  </a:lnTo>
                  <a:lnTo>
                    <a:pt x="1933841" y="823455"/>
                  </a:lnTo>
                  <a:lnTo>
                    <a:pt x="1979803" y="799985"/>
                  </a:lnTo>
                  <a:lnTo>
                    <a:pt x="2026272" y="775347"/>
                  </a:lnTo>
                  <a:lnTo>
                    <a:pt x="2073287" y="749503"/>
                  </a:lnTo>
                  <a:lnTo>
                    <a:pt x="2120887" y="722439"/>
                  </a:lnTo>
                  <a:lnTo>
                    <a:pt x="2169096" y="694143"/>
                  </a:lnTo>
                  <a:lnTo>
                    <a:pt x="2217953" y="664591"/>
                  </a:lnTo>
                  <a:lnTo>
                    <a:pt x="2267508" y="633730"/>
                  </a:lnTo>
                  <a:lnTo>
                    <a:pt x="2317762" y="601573"/>
                  </a:lnTo>
                  <a:lnTo>
                    <a:pt x="2368778" y="568083"/>
                  </a:lnTo>
                  <a:lnTo>
                    <a:pt x="2420582" y="533234"/>
                  </a:lnTo>
                  <a:lnTo>
                    <a:pt x="2426398" y="527291"/>
                  </a:lnTo>
                  <a:lnTo>
                    <a:pt x="2429383" y="519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8" name="Google Shape;238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785011" y="0"/>
              <a:ext cx="5659038" cy="635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"/>
            <p:cNvSpPr/>
            <p:nvPr/>
          </p:nvSpPr>
          <p:spPr>
            <a:xfrm>
              <a:off x="12889323" y="2065900"/>
              <a:ext cx="1799589" cy="617855"/>
            </a:xfrm>
            <a:custGeom>
              <a:rect b="b" l="l" r="r" t="t"/>
              <a:pathLst>
                <a:path extrusionOk="0" h="617855" w="1799590">
                  <a:moveTo>
                    <a:pt x="1231061" y="0"/>
                  </a:moveTo>
                  <a:lnTo>
                    <a:pt x="1273957" y="3202"/>
                  </a:lnTo>
                  <a:lnTo>
                    <a:pt x="1317410" y="14331"/>
                  </a:lnTo>
                  <a:lnTo>
                    <a:pt x="1361056" y="34060"/>
                  </a:lnTo>
                  <a:lnTo>
                    <a:pt x="1404528" y="63060"/>
                  </a:lnTo>
                  <a:lnTo>
                    <a:pt x="1446959" y="126544"/>
                  </a:lnTo>
                  <a:lnTo>
                    <a:pt x="1465646" y="164343"/>
                  </a:lnTo>
                  <a:lnTo>
                    <a:pt x="1480204" y="204354"/>
                  </a:lnTo>
                  <a:lnTo>
                    <a:pt x="1488799" y="245208"/>
                  </a:lnTo>
                  <a:lnTo>
                    <a:pt x="1489600" y="285535"/>
                  </a:lnTo>
                  <a:lnTo>
                    <a:pt x="1480772" y="323966"/>
                  </a:lnTo>
                  <a:lnTo>
                    <a:pt x="1460484" y="359131"/>
                  </a:lnTo>
                  <a:lnTo>
                    <a:pt x="1426901" y="389662"/>
                  </a:lnTo>
                  <a:lnTo>
                    <a:pt x="1378192" y="414189"/>
                  </a:lnTo>
                  <a:lnTo>
                    <a:pt x="1404668" y="426829"/>
                  </a:lnTo>
                  <a:lnTo>
                    <a:pt x="1455161" y="433150"/>
                  </a:lnTo>
                  <a:lnTo>
                    <a:pt x="1517873" y="433150"/>
                  </a:lnTo>
                  <a:lnTo>
                    <a:pt x="1581007" y="426829"/>
                  </a:lnTo>
                  <a:lnTo>
                    <a:pt x="1679605" y="402742"/>
                  </a:lnTo>
                  <a:lnTo>
                    <a:pt x="1729395" y="400565"/>
                  </a:lnTo>
                  <a:lnTo>
                    <a:pt x="1772444" y="408500"/>
                  </a:lnTo>
                  <a:lnTo>
                    <a:pt x="1799060" y="427391"/>
                  </a:lnTo>
                  <a:lnTo>
                    <a:pt x="1799552" y="458080"/>
                  </a:lnTo>
                  <a:lnTo>
                    <a:pt x="1784447" y="477694"/>
                  </a:lnTo>
                  <a:lnTo>
                    <a:pt x="1759363" y="491548"/>
                  </a:lnTo>
                  <a:lnTo>
                    <a:pt x="1725022" y="501286"/>
                  </a:lnTo>
                  <a:lnTo>
                    <a:pt x="1682142" y="508556"/>
                  </a:lnTo>
                  <a:lnTo>
                    <a:pt x="1573647" y="522272"/>
                  </a:lnTo>
                  <a:lnTo>
                    <a:pt x="1509473" y="532010"/>
                  </a:lnTo>
                  <a:lnTo>
                    <a:pt x="1439641" y="545863"/>
                  </a:lnTo>
                  <a:lnTo>
                    <a:pt x="1365806" y="564034"/>
                  </a:lnTo>
                  <a:lnTo>
                    <a:pt x="1306866" y="580516"/>
                  </a:lnTo>
                  <a:lnTo>
                    <a:pt x="1258368" y="594694"/>
                  </a:lnTo>
                  <a:lnTo>
                    <a:pt x="1215858" y="605955"/>
                  </a:lnTo>
                  <a:lnTo>
                    <a:pt x="1174885" y="613684"/>
                  </a:lnTo>
                  <a:lnTo>
                    <a:pt x="1130993" y="617267"/>
                  </a:lnTo>
                  <a:lnTo>
                    <a:pt x="1079731" y="616090"/>
                  </a:lnTo>
                  <a:lnTo>
                    <a:pt x="1044762" y="611996"/>
                  </a:lnTo>
                  <a:lnTo>
                    <a:pt x="1024315" y="606095"/>
                  </a:lnTo>
                  <a:lnTo>
                    <a:pt x="1013406" y="599183"/>
                  </a:lnTo>
                  <a:lnTo>
                    <a:pt x="1007048" y="592055"/>
                  </a:lnTo>
                  <a:lnTo>
                    <a:pt x="1000256" y="585504"/>
                  </a:lnTo>
                  <a:lnTo>
                    <a:pt x="988046" y="580326"/>
                  </a:lnTo>
                  <a:lnTo>
                    <a:pt x="965432" y="577316"/>
                  </a:lnTo>
                  <a:lnTo>
                    <a:pt x="927429" y="577268"/>
                  </a:lnTo>
                  <a:lnTo>
                    <a:pt x="869052" y="580976"/>
                  </a:lnTo>
                  <a:lnTo>
                    <a:pt x="745745" y="591158"/>
                  </a:lnTo>
                  <a:lnTo>
                    <a:pt x="694398" y="595162"/>
                  </a:lnTo>
                  <a:lnTo>
                    <a:pt x="639444" y="599219"/>
                  </a:lnTo>
                  <a:lnTo>
                    <a:pt x="581790" y="603177"/>
                  </a:lnTo>
                  <a:lnTo>
                    <a:pt x="522346" y="606885"/>
                  </a:lnTo>
                  <a:lnTo>
                    <a:pt x="462019" y="610191"/>
                  </a:lnTo>
                  <a:lnTo>
                    <a:pt x="401719" y="612944"/>
                  </a:lnTo>
                  <a:lnTo>
                    <a:pt x="342353" y="614992"/>
                  </a:lnTo>
                  <a:lnTo>
                    <a:pt x="284831" y="616185"/>
                  </a:lnTo>
                  <a:lnTo>
                    <a:pt x="230061" y="616371"/>
                  </a:lnTo>
                  <a:lnTo>
                    <a:pt x="178952" y="615397"/>
                  </a:lnTo>
                  <a:lnTo>
                    <a:pt x="132411" y="613114"/>
                  </a:lnTo>
                  <a:lnTo>
                    <a:pt x="91349" y="609369"/>
                  </a:lnTo>
                  <a:lnTo>
                    <a:pt x="29290" y="596888"/>
                  </a:lnTo>
                  <a:lnTo>
                    <a:pt x="0" y="563420"/>
                  </a:lnTo>
                  <a:lnTo>
                    <a:pt x="20094" y="533810"/>
                  </a:lnTo>
                  <a:lnTo>
                    <a:pt x="52121" y="515825"/>
                  </a:lnTo>
                  <a:lnTo>
                    <a:pt x="93200" y="507098"/>
                  </a:lnTo>
                  <a:lnTo>
                    <a:pt x="140452" y="505264"/>
                  </a:lnTo>
                  <a:lnTo>
                    <a:pt x="190996" y="507955"/>
                  </a:lnTo>
                  <a:lnTo>
                    <a:pt x="290438" y="517454"/>
                  </a:lnTo>
                  <a:lnTo>
                    <a:pt x="333575" y="519528"/>
                  </a:lnTo>
                  <a:lnTo>
                    <a:pt x="382221" y="512945"/>
                  </a:lnTo>
                  <a:lnTo>
                    <a:pt x="424284" y="496120"/>
                  </a:lnTo>
                  <a:lnTo>
                    <a:pt x="461958" y="473442"/>
                  </a:lnTo>
                  <a:lnTo>
                    <a:pt x="497437" y="449302"/>
                  </a:lnTo>
                  <a:lnTo>
                    <a:pt x="532916" y="428088"/>
                  </a:lnTo>
                  <a:lnTo>
                    <a:pt x="570589" y="414189"/>
                  </a:lnTo>
                  <a:lnTo>
                    <a:pt x="614344" y="416383"/>
                  </a:lnTo>
                  <a:lnTo>
                    <a:pt x="637524" y="438329"/>
                  </a:lnTo>
                  <a:lnTo>
                    <a:pt x="655766" y="463567"/>
                  </a:lnTo>
                  <a:lnTo>
                    <a:pt x="684707" y="475637"/>
                  </a:lnTo>
                  <a:lnTo>
                    <a:pt x="740704" y="464377"/>
                  </a:lnTo>
                  <a:lnTo>
                    <a:pt x="810214" y="419949"/>
                  </a:lnTo>
                  <a:lnTo>
                    <a:pt x="846197" y="380307"/>
                  </a:lnTo>
                  <a:lnTo>
                    <a:pt x="880952" y="326383"/>
                  </a:lnTo>
                  <a:lnTo>
                    <a:pt x="912943" y="256183"/>
                  </a:lnTo>
                  <a:lnTo>
                    <a:pt x="930215" y="217061"/>
                  </a:lnTo>
                  <a:lnTo>
                    <a:pt x="951690" y="179149"/>
                  </a:lnTo>
                  <a:lnTo>
                    <a:pt x="977005" y="143117"/>
                  </a:lnTo>
                  <a:lnTo>
                    <a:pt x="1005793" y="109639"/>
                  </a:lnTo>
                  <a:lnTo>
                    <a:pt x="1037692" y="79385"/>
                  </a:lnTo>
                  <a:lnTo>
                    <a:pt x="1072334" y="53028"/>
                  </a:lnTo>
                  <a:lnTo>
                    <a:pt x="1109358" y="31239"/>
                  </a:lnTo>
                  <a:lnTo>
                    <a:pt x="1148396" y="14690"/>
                  </a:lnTo>
                  <a:lnTo>
                    <a:pt x="1189085" y="4053"/>
                  </a:lnTo>
                  <a:lnTo>
                    <a:pt x="12310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3588443" y="2466469"/>
              <a:ext cx="1100455" cy="216535"/>
            </a:xfrm>
            <a:custGeom>
              <a:rect b="b" l="l" r="r" t="t"/>
              <a:pathLst>
                <a:path extrusionOk="0" h="216535" w="1100455">
                  <a:moveTo>
                    <a:pt x="1030280" y="0"/>
                  </a:moveTo>
                  <a:lnTo>
                    <a:pt x="1073329" y="7935"/>
                  </a:lnTo>
                  <a:lnTo>
                    <a:pt x="1099944" y="26826"/>
                  </a:lnTo>
                  <a:lnTo>
                    <a:pt x="1100436" y="57515"/>
                  </a:lnTo>
                  <a:lnTo>
                    <a:pt x="1079848" y="81147"/>
                  </a:lnTo>
                  <a:lnTo>
                    <a:pt x="1043826" y="96365"/>
                  </a:lnTo>
                  <a:lnTo>
                    <a:pt x="993796" y="106422"/>
                  </a:lnTo>
                  <a:lnTo>
                    <a:pt x="931180" y="114576"/>
                  </a:lnTo>
                  <a:lnTo>
                    <a:pt x="888665" y="119843"/>
                  </a:lnTo>
                  <a:lnTo>
                    <a:pt x="842520" y="126266"/>
                  </a:lnTo>
                  <a:lnTo>
                    <a:pt x="793041" y="134524"/>
                  </a:lnTo>
                  <a:lnTo>
                    <a:pt x="740526" y="145298"/>
                  </a:lnTo>
                  <a:lnTo>
                    <a:pt x="694198" y="156366"/>
                  </a:lnTo>
                  <a:lnTo>
                    <a:pt x="653871" y="166915"/>
                  </a:lnTo>
                  <a:lnTo>
                    <a:pt x="587375" y="185925"/>
                  </a:lnTo>
                  <a:lnTo>
                    <a:pt x="535433" y="200718"/>
                  </a:lnTo>
                  <a:lnTo>
                    <a:pt x="488176" y="211205"/>
                  </a:lnTo>
                  <a:lnTo>
                    <a:pt x="438829" y="216452"/>
                  </a:lnTo>
                  <a:lnTo>
                    <a:pt x="380615" y="215524"/>
                  </a:lnTo>
                  <a:lnTo>
                    <a:pt x="346736" y="211635"/>
                  </a:lnTo>
                  <a:lnTo>
                    <a:pt x="326422" y="206051"/>
                  </a:lnTo>
                  <a:lnTo>
                    <a:pt x="315264" y="199477"/>
                  </a:lnTo>
                  <a:lnTo>
                    <a:pt x="308852" y="192615"/>
                  </a:lnTo>
                  <a:lnTo>
                    <a:pt x="299969" y="184173"/>
                  </a:lnTo>
                  <a:lnTo>
                    <a:pt x="280992" y="178188"/>
                  </a:lnTo>
                  <a:lnTo>
                    <a:pt x="241216" y="176365"/>
                  </a:lnTo>
                  <a:lnTo>
                    <a:pt x="169936" y="180411"/>
                  </a:lnTo>
                  <a:lnTo>
                    <a:pt x="41551" y="190997"/>
                  </a:lnTo>
                  <a:lnTo>
                    <a:pt x="0" y="194237"/>
                  </a:lnTo>
                  <a:lnTo>
                    <a:pt x="50311" y="169353"/>
                  </a:lnTo>
                  <a:lnTo>
                    <a:pt x="106642" y="127519"/>
                  </a:lnTo>
                  <a:lnTo>
                    <a:pt x="129116" y="108604"/>
                  </a:lnTo>
                  <a:lnTo>
                    <a:pt x="139361" y="100437"/>
                  </a:lnTo>
                  <a:lnTo>
                    <a:pt x="174962" y="78669"/>
                  </a:lnTo>
                  <a:lnTo>
                    <a:pt x="218334" y="68821"/>
                  </a:lnTo>
                  <a:lnTo>
                    <a:pt x="232493" y="70383"/>
                  </a:lnTo>
                  <a:lnTo>
                    <a:pt x="277185" y="84312"/>
                  </a:lnTo>
                  <a:lnTo>
                    <a:pt x="318801" y="104757"/>
                  </a:lnTo>
                  <a:lnTo>
                    <a:pt x="329863" y="110097"/>
                  </a:lnTo>
                  <a:lnTo>
                    <a:pt x="341262" y="114612"/>
                  </a:lnTo>
                  <a:lnTo>
                    <a:pt x="353173" y="117892"/>
                  </a:lnTo>
                  <a:lnTo>
                    <a:pt x="374996" y="121674"/>
                  </a:lnTo>
                  <a:lnTo>
                    <a:pt x="396990" y="122864"/>
                  </a:lnTo>
                  <a:lnTo>
                    <a:pt x="418300" y="119534"/>
                  </a:lnTo>
                  <a:lnTo>
                    <a:pt x="455354" y="97033"/>
                  </a:lnTo>
                  <a:lnTo>
                    <a:pt x="481780" y="54368"/>
                  </a:lnTo>
                  <a:lnTo>
                    <a:pt x="484478" y="32381"/>
                  </a:lnTo>
                  <a:lnTo>
                    <a:pt x="485982" y="23665"/>
                  </a:lnTo>
                  <a:lnTo>
                    <a:pt x="488075" y="17665"/>
                  </a:lnTo>
                  <a:lnTo>
                    <a:pt x="491040" y="15855"/>
                  </a:lnTo>
                  <a:lnTo>
                    <a:pt x="506412" y="18641"/>
                  </a:lnTo>
                  <a:lnTo>
                    <a:pt x="522361" y="20479"/>
                  </a:lnTo>
                  <a:lnTo>
                    <a:pt x="538423" y="21541"/>
                  </a:lnTo>
                  <a:lnTo>
                    <a:pt x="554132" y="22000"/>
                  </a:lnTo>
                  <a:lnTo>
                    <a:pt x="613156" y="22186"/>
                  </a:lnTo>
                  <a:lnTo>
                    <a:pt x="626773" y="22563"/>
                  </a:lnTo>
                  <a:lnTo>
                    <a:pt x="645023" y="20758"/>
                  </a:lnTo>
                  <a:lnTo>
                    <a:pt x="656667" y="19067"/>
                  </a:lnTo>
                  <a:lnTo>
                    <a:pt x="668307" y="17024"/>
                  </a:lnTo>
                  <a:lnTo>
                    <a:pt x="679911" y="14726"/>
                  </a:lnTo>
                  <a:lnTo>
                    <a:pt x="707881" y="26791"/>
                  </a:lnTo>
                  <a:lnTo>
                    <a:pt x="758543" y="32713"/>
                  </a:lnTo>
                  <a:lnTo>
                    <a:pt x="820595" y="32493"/>
                  </a:lnTo>
                  <a:lnTo>
                    <a:pt x="882731" y="26129"/>
                  </a:lnTo>
                  <a:lnTo>
                    <a:pt x="980489" y="2177"/>
                  </a:lnTo>
                  <a:lnTo>
                    <a:pt x="1030280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0712091" y="3497310"/>
              <a:ext cx="3467735" cy="847090"/>
            </a:xfrm>
            <a:custGeom>
              <a:rect b="b" l="l" r="r" t="t"/>
              <a:pathLst>
                <a:path extrusionOk="0" h="847089" w="3467734">
                  <a:moveTo>
                    <a:pt x="1777476" y="0"/>
                  </a:moveTo>
                  <a:lnTo>
                    <a:pt x="1830097" y="1758"/>
                  </a:lnTo>
                  <a:lnTo>
                    <a:pt x="1900014" y="11994"/>
                  </a:lnTo>
                  <a:lnTo>
                    <a:pt x="1960314" y="30085"/>
                  </a:lnTo>
                  <a:lnTo>
                    <a:pt x="2011787" y="54697"/>
                  </a:lnTo>
                  <a:lnTo>
                    <a:pt x="2055225" y="84498"/>
                  </a:lnTo>
                  <a:lnTo>
                    <a:pt x="2091420" y="118156"/>
                  </a:lnTo>
                  <a:lnTo>
                    <a:pt x="2121161" y="154338"/>
                  </a:lnTo>
                  <a:lnTo>
                    <a:pt x="2145240" y="191711"/>
                  </a:lnTo>
                  <a:lnTo>
                    <a:pt x="2164449" y="228944"/>
                  </a:lnTo>
                  <a:lnTo>
                    <a:pt x="2179578" y="264703"/>
                  </a:lnTo>
                  <a:lnTo>
                    <a:pt x="2208399" y="349812"/>
                  </a:lnTo>
                  <a:lnTo>
                    <a:pt x="2215121" y="366351"/>
                  </a:lnTo>
                  <a:lnTo>
                    <a:pt x="2262619" y="350058"/>
                  </a:lnTo>
                  <a:lnTo>
                    <a:pt x="2312983" y="342364"/>
                  </a:lnTo>
                  <a:lnTo>
                    <a:pt x="2363800" y="342816"/>
                  </a:lnTo>
                  <a:lnTo>
                    <a:pt x="2412655" y="350963"/>
                  </a:lnTo>
                  <a:lnTo>
                    <a:pt x="2457136" y="366351"/>
                  </a:lnTo>
                  <a:lnTo>
                    <a:pt x="2524033" y="411498"/>
                  </a:lnTo>
                  <a:lnTo>
                    <a:pt x="2562598" y="441611"/>
                  </a:lnTo>
                  <a:lnTo>
                    <a:pt x="2604038" y="471316"/>
                  </a:lnTo>
                  <a:lnTo>
                    <a:pt x="2647950" y="496537"/>
                  </a:lnTo>
                  <a:lnTo>
                    <a:pt x="2693931" y="513196"/>
                  </a:lnTo>
                  <a:lnTo>
                    <a:pt x="2741579" y="517219"/>
                  </a:lnTo>
                  <a:lnTo>
                    <a:pt x="2797159" y="515760"/>
                  </a:lnTo>
                  <a:lnTo>
                    <a:pt x="2840894" y="519757"/>
                  </a:lnTo>
                  <a:lnTo>
                    <a:pt x="2877306" y="527485"/>
                  </a:lnTo>
                  <a:lnTo>
                    <a:pt x="2946250" y="547238"/>
                  </a:lnTo>
                  <a:lnTo>
                    <a:pt x="2987825" y="555813"/>
                  </a:lnTo>
                  <a:lnTo>
                    <a:pt x="3040165" y="561222"/>
                  </a:lnTo>
                  <a:lnTo>
                    <a:pt x="3085345" y="562951"/>
                  </a:lnTo>
                  <a:lnTo>
                    <a:pt x="3202490" y="565504"/>
                  </a:lnTo>
                  <a:lnTo>
                    <a:pt x="3266106" y="567289"/>
                  </a:lnTo>
                  <a:lnTo>
                    <a:pt x="3327517" y="570053"/>
                  </a:lnTo>
                  <a:lnTo>
                    <a:pt x="3382549" y="574277"/>
                  </a:lnTo>
                  <a:lnTo>
                    <a:pt x="3427026" y="580440"/>
                  </a:lnTo>
                  <a:lnTo>
                    <a:pt x="3467618" y="600510"/>
                  </a:lnTo>
                  <a:lnTo>
                    <a:pt x="3466807" y="620024"/>
                  </a:lnTo>
                  <a:lnTo>
                    <a:pt x="3415758" y="653940"/>
                  </a:lnTo>
                  <a:lnTo>
                    <a:pt x="3374749" y="655231"/>
                  </a:lnTo>
                  <a:lnTo>
                    <a:pt x="3258345" y="657857"/>
                  </a:lnTo>
                  <a:lnTo>
                    <a:pt x="3093387" y="660739"/>
                  </a:lnTo>
                  <a:lnTo>
                    <a:pt x="2966061" y="662485"/>
                  </a:lnTo>
                  <a:lnTo>
                    <a:pt x="2831585" y="663870"/>
                  </a:lnTo>
                  <a:lnTo>
                    <a:pt x="2695733" y="664704"/>
                  </a:lnTo>
                  <a:lnTo>
                    <a:pt x="2564275" y="664795"/>
                  </a:lnTo>
                  <a:lnTo>
                    <a:pt x="2501999" y="664503"/>
                  </a:lnTo>
                  <a:lnTo>
                    <a:pt x="2442985" y="663955"/>
                  </a:lnTo>
                  <a:lnTo>
                    <a:pt x="2387956" y="663125"/>
                  </a:lnTo>
                  <a:lnTo>
                    <a:pt x="2337634" y="661992"/>
                  </a:lnTo>
                  <a:lnTo>
                    <a:pt x="2292739" y="660530"/>
                  </a:lnTo>
                  <a:lnTo>
                    <a:pt x="2253993" y="658717"/>
                  </a:lnTo>
                  <a:lnTo>
                    <a:pt x="2197836" y="653940"/>
                  </a:lnTo>
                  <a:lnTo>
                    <a:pt x="2202018" y="686154"/>
                  </a:lnTo>
                  <a:lnTo>
                    <a:pt x="2178707" y="736720"/>
                  </a:lnTo>
                  <a:lnTo>
                    <a:pt x="2121704" y="770957"/>
                  </a:lnTo>
                  <a:lnTo>
                    <a:pt x="2083774" y="782760"/>
                  </a:lnTo>
                  <a:lnTo>
                    <a:pt x="2041266" y="791449"/>
                  </a:lnTo>
                  <a:lnTo>
                    <a:pt x="1995463" y="797348"/>
                  </a:lnTo>
                  <a:lnTo>
                    <a:pt x="1947647" y="800780"/>
                  </a:lnTo>
                  <a:lnTo>
                    <a:pt x="1899098" y="802068"/>
                  </a:lnTo>
                  <a:lnTo>
                    <a:pt x="1851100" y="801535"/>
                  </a:lnTo>
                  <a:lnTo>
                    <a:pt x="1804933" y="799503"/>
                  </a:lnTo>
                  <a:lnTo>
                    <a:pt x="1761880" y="796296"/>
                  </a:lnTo>
                  <a:lnTo>
                    <a:pt x="1723222" y="792237"/>
                  </a:lnTo>
                  <a:lnTo>
                    <a:pt x="1663122" y="811465"/>
                  </a:lnTo>
                  <a:lnTo>
                    <a:pt x="1604339" y="826285"/>
                  </a:lnTo>
                  <a:lnTo>
                    <a:pt x="1547047" y="836930"/>
                  </a:lnTo>
                  <a:lnTo>
                    <a:pt x="1491422" y="843630"/>
                  </a:lnTo>
                  <a:lnTo>
                    <a:pt x="1437639" y="846620"/>
                  </a:lnTo>
                  <a:lnTo>
                    <a:pt x="1385872" y="846132"/>
                  </a:lnTo>
                  <a:lnTo>
                    <a:pt x="1336297" y="842397"/>
                  </a:lnTo>
                  <a:lnTo>
                    <a:pt x="1289088" y="835650"/>
                  </a:lnTo>
                  <a:lnTo>
                    <a:pt x="1244421" y="826121"/>
                  </a:lnTo>
                  <a:lnTo>
                    <a:pt x="1202470" y="814044"/>
                  </a:lnTo>
                  <a:lnTo>
                    <a:pt x="1163411" y="799651"/>
                  </a:lnTo>
                  <a:lnTo>
                    <a:pt x="1127418" y="783175"/>
                  </a:lnTo>
                  <a:lnTo>
                    <a:pt x="1065330" y="744903"/>
                  </a:lnTo>
                  <a:lnTo>
                    <a:pt x="1017607" y="701087"/>
                  </a:lnTo>
                  <a:lnTo>
                    <a:pt x="979365" y="699330"/>
                  </a:lnTo>
                  <a:lnTo>
                    <a:pt x="936171" y="698686"/>
                  </a:lnTo>
                  <a:lnTo>
                    <a:pt x="888653" y="699024"/>
                  </a:lnTo>
                  <a:lnTo>
                    <a:pt x="837443" y="700214"/>
                  </a:lnTo>
                  <a:lnTo>
                    <a:pt x="783168" y="702123"/>
                  </a:lnTo>
                  <a:lnTo>
                    <a:pt x="726459" y="704623"/>
                  </a:lnTo>
                  <a:lnTo>
                    <a:pt x="667945" y="707580"/>
                  </a:lnTo>
                  <a:lnTo>
                    <a:pt x="370340" y="724660"/>
                  </a:lnTo>
                  <a:lnTo>
                    <a:pt x="314219" y="727617"/>
                  </a:lnTo>
                  <a:lnTo>
                    <a:pt x="260700" y="730116"/>
                  </a:lnTo>
                  <a:lnTo>
                    <a:pt x="210412" y="732026"/>
                  </a:lnTo>
                  <a:lnTo>
                    <a:pt x="163986" y="733216"/>
                  </a:lnTo>
                  <a:lnTo>
                    <a:pt x="122050" y="733554"/>
                  </a:lnTo>
                  <a:lnTo>
                    <a:pt x="85235" y="732910"/>
                  </a:lnTo>
                  <a:lnTo>
                    <a:pt x="29484" y="728152"/>
                  </a:lnTo>
                  <a:lnTo>
                    <a:pt x="0" y="710374"/>
                  </a:lnTo>
                  <a:lnTo>
                    <a:pt x="7127" y="701087"/>
                  </a:lnTo>
                  <a:lnTo>
                    <a:pt x="32673" y="684673"/>
                  </a:lnTo>
                  <a:lnTo>
                    <a:pt x="62065" y="675331"/>
                  </a:lnTo>
                  <a:lnTo>
                    <a:pt x="95157" y="671621"/>
                  </a:lnTo>
                  <a:lnTo>
                    <a:pt x="131802" y="672101"/>
                  </a:lnTo>
                  <a:lnTo>
                    <a:pt x="171851" y="675331"/>
                  </a:lnTo>
                  <a:lnTo>
                    <a:pt x="215158" y="679871"/>
                  </a:lnTo>
                  <a:lnTo>
                    <a:pt x="261576" y="684280"/>
                  </a:lnTo>
                  <a:lnTo>
                    <a:pt x="310956" y="687117"/>
                  </a:lnTo>
                  <a:lnTo>
                    <a:pt x="363152" y="686942"/>
                  </a:lnTo>
                  <a:lnTo>
                    <a:pt x="418016" y="682315"/>
                  </a:lnTo>
                  <a:lnTo>
                    <a:pt x="475402" y="671794"/>
                  </a:lnTo>
                  <a:lnTo>
                    <a:pt x="535160" y="653940"/>
                  </a:lnTo>
                  <a:lnTo>
                    <a:pt x="596206" y="633736"/>
                  </a:lnTo>
                  <a:lnTo>
                    <a:pt x="657099" y="616856"/>
                  </a:lnTo>
                  <a:lnTo>
                    <a:pt x="717163" y="602889"/>
                  </a:lnTo>
                  <a:lnTo>
                    <a:pt x="775721" y="591428"/>
                  </a:lnTo>
                  <a:lnTo>
                    <a:pt x="832095" y="582062"/>
                  </a:lnTo>
                  <a:lnTo>
                    <a:pt x="885611" y="574381"/>
                  </a:lnTo>
                  <a:lnTo>
                    <a:pt x="935591" y="567978"/>
                  </a:lnTo>
                  <a:lnTo>
                    <a:pt x="1022236" y="557365"/>
                  </a:lnTo>
                  <a:lnTo>
                    <a:pt x="1057548" y="552337"/>
                  </a:lnTo>
                  <a:lnTo>
                    <a:pt x="1086617" y="546949"/>
                  </a:lnTo>
                  <a:lnTo>
                    <a:pt x="1108768" y="540791"/>
                  </a:lnTo>
                  <a:lnTo>
                    <a:pt x="1107116" y="512025"/>
                  </a:lnTo>
                  <a:lnTo>
                    <a:pt x="1120308" y="481270"/>
                  </a:lnTo>
                  <a:lnTo>
                    <a:pt x="1145507" y="450515"/>
                  </a:lnTo>
                  <a:lnTo>
                    <a:pt x="1179878" y="421749"/>
                  </a:lnTo>
                  <a:lnTo>
                    <a:pt x="1220584" y="396961"/>
                  </a:lnTo>
                  <a:lnTo>
                    <a:pt x="1264789" y="378139"/>
                  </a:lnTo>
                  <a:lnTo>
                    <a:pt x="1309658" y="367273"/>
                  </a:lnTo>
                  <a:lnTo>
                    <a:pt x="1352353" y="366352"/>
                  </a:lnTo>
                  <a:lnTo>
                    <a:pt x="1341161" y="328607"/>
                  </a:lnTo>
                  <a:lnTo>
                    <a:pt x="1341990" y="255540"/>
                  </a:lnTo>
                  <a:lnTo>
                    <a:pt x="1370288" y="187528"/>
                  </a:lnTo>
                  <a:lnTo>
                    <a:pt x="1393430" y="156102"/>
                  </a:lnTo>
                  <a:lnTo>
                    <a:pt x="1421872" y="126762"/>
                  </a:lnTo>
                  <a:lnTo>
                    <a:pt x="1455091" y="99782"/>
                  </a:lnTo>
                  <a:lnTo>
                    <a:pt x="1492564" y="75435"/>
                  </a:lnTo>
                  <a:lnTo>
                    <a:pt x="1533769" y="53996"/>
                  </a:lnTo>
                  <a:lnTo>
                    <a:pt x="1578183" y="35738"/>
                  </a:lnTo>
                  <a:lnTo>
                    <a:pt x="1625283" y="20936"/>
                  </a:lnTo>
                  <a:lnTo>
                    <a:pt x="1674547" y="9862"/>
                  </a:lnTo>
                  <a:lnTo>
                    <a:pt x="1725452" y="2792"/>
                  </a:lnTo>
                  <a:lnTo>
                    <a:pt x="1777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231502" y="3813072"/>
              <a:ext cx="2701290" cy="530860"/>
            </a:xfrm>
            <a:custGeom>
              <a:rect b="b" l="l" r="r" t="t"/>
              <a:pathLst>
                <a:path extrusionOk="0" h="530860" w="2701290">
                  <a:moveTo>
                    <a:pt x="627386" y="477520"/>
                  </a:moveTo>
                  <a:lnTo>
                    <a:pt x="1203810" y="477520"/>
                  </a:lnTo>
                  <a:lnTo>
                    <a:pt x="1143709" y="496570"/>
                  </a:lnTo>
                  <a:lnTo>
                    <a:pt x="1084926" y="510540"/>
                  </a:lnTo>
                  <a:lnTo>
                    <a:pt x="1027634" y="521970"/>
                  </a:lnTo>
                  <a:lnTo>
                    <a:pt x="972009" y="528320"/>
                  </a:lnTo>
                  <a:lnTo>
                    <a:pt x="918226" y="530860"/>
                  </a:lnTo>
                  <a:lnTo>
                    <a:pt x="866459" y="530860"/>
                  </a:lnTo>
                  <a:lnTo>
                    <a:pt x="816884" y="527050"/>
                  </a:lnTo>
                  <a:lnTo>
                    <a:pt x="769675" y="520700"/>
                  </a:lnTo>
                  <a:lnTo>
                    <a:pt x="725008" y="510540"/>
                  </a:lnTo>
                  <a:lnTo>
                    <a:pt x="683057" y="499110"/>
                  </a:lnTo>
                  <a:lnTo>
                    <a:pt x="643998" y="485140"/>
                  </a:lnTo>
                  <a:lnTo>
                    <a:pt x="627386" y="477520"/>
                  </a:lnTo>
                  <a:close/>
                </a:path>
                <a:path extrusionOk="0" h="530860" w="2701290">
                  <a:moveTo>
                    <a:pt x="1009651" y="339090"/>
                  </a:moveTo>
                  <a:lnTo>
                    <a:pt x="1678423" y="339090"/>
                  </a:lnTo>
                  <a:lnTo>
                    <a:pt x="1682606" y="370840"/>
                  </a:lnTo>
                  <a:lnTo>
                    <a:pt x="1659294" y="421640"/>
                  </a:lnTo>
                  <a:lnTo>
                    <a:pt x="1602292" y="455930"/>
                  </a:lnTo>
                  <a:lnTo>
                    <a:pt x="1564361" y="467360"/>
                  </a:lnTo>
                  <a:lnTo>
                    <a:pt x="1521854" y="476250"/>
                  </a:lnTo>
                  <a:lnTo>
                    <a:pt x="1476051" y="482600"/>
                  </a:lnTo>
                  <a:lnTo>
                    <a:pt x="1428234" y="485140"/>
                  </a:lnTo>
                  <a:lnTo>
                    <a:pt x="1379686" y="486410"/>
                  </a:lnTo>
                  <a:lnTo>
                    <a:pt x="1331687" y="486410"/>
                  </a:lnTo>
                  <a:lnTo>
                    <a:pt x="1242467" y="481330"/>
                  </a:lnTo>
                  <a:lnTo>
                    <a:pt x="1203810" y="477520"/>
                  </a:lnTo>
                  <a:lnTo>
                    <a:pt x="627386" y="477520"/>
                  </a:lnTo>
                  <a:lnTo>
                    <a:pt x="608005" y="468630"/>
                  </a:lnTo>
                  <a:lnTo>
                    <a:pt x="575253" y="449580"/>
                  </a:lnTo>
                  <a:lnTo>
                    <a:pt x="713033" y="449580"/>
                  </a:lnTo>
                  <a:lnTo>
                    <a:pt x="720285" y="440690"/>
                  </a:lnTo>
                  <a:lnTo>
                    <a:pt x="725036" y="422910"/>
                  </a:lnTo>
                  <a:lnTo>
                    <a:pt x="726576" y="412750"/>
                  </a:lnTo>
                  <a:lnTo>
                    <a:pt x="976505" y="412750"/>
                  </a:lnTo>
                  <a:lnTo>
                    <a:pt x="990769" y="406400"/>
                  </a:lnTo>
                  <a:lnTo>
                    <a:pt x="1000237" y="393700"/>
                  </a:lnTo>
                  <a:lnTo>
                    <a:pt x="1005958" y="375920"/>
                  </a:lnTo>
                  <a:lnTo>
                    <a:pt x="1008985" y="359410"/>
                  </a:lnTo>
                  <a:lnTo>
                    <a:pt x="1009651" y="339090"/>
                  </a:lnTo>
                  <a:close/>
                </a:path>
                <a:path extrusionOk="0" h="530860" w="2701290">
                  <a:moveTo>
                    <a:pt x="511594" y="303530"/>
                  </a:moveTo>
                  <a:lnTo>
                    <a:pt x="525928" y="304800"/>
                  </a:lnTo>
                  <a:lnTo>
                    <a:pt x="543958" y="306070"/>
                  </a:lnTo>
                  <a:lnTo>
                    <a:pt x="553393" y="306070"/>
                  </a:lnTo>
                  <a:lnTo>
                    <a:pt x="562373" y="307340"/>
                  </a:lnTo>
                  <a:lnTo>
                    <a:pt x="577069" y="307340"/>
                  </a:lnTo>
                  <a:lnTo>
                    <a:pt x="607712" y="313690"/>
                  </a:lnTo>
                  <a:lnTo>
                    <a:pt x="630340" y="331470"/>
                  </a:lnTo>
                  <a:lnTo>
                    <a:pt x="647608" y="356870"/>
                  </a:lnTo>
                  <a:lnTo>
                    <a:pt x="662170" y="386080"/>
                  </a:lnTo>
                  <a:lnTo>
                    <a:pt x="670730" y="402590"/>
                  </a:lnTo>
                  <a:lnTo>
                    <a:pt x="679848" y="419100"/>
                  </a:lnTo>
                  <a:lnTo>
                    <a:pt x="690100" y="434340"/>
                  </a:lnTo>
                  <a:lnTo>
                    <a:pt x="702064" y="447040"/>
                  </a:lnTo>
                  <a:lnTo>
                    <a:pt x="713033" y="449580"/>
                  </a:lnTo>
                  <a:lnTo>
                    <a:pt x="575253" y="449580"/>
                  </a:lnTo>
                  <a:lnTo>
                    <a:pt x="545917" y="429260"/>
                  </a:lnTo>
                  <a:lnTo>
                    <a:pt x="520173" y="408940"/>
                  </a:lnTo>
                  <a:lnTo>
                    <a:pt x="498194" y="386080"/>
                  </a:lnTo>
                  <a:lnTo>
                    <a:pt x="421509" y="383540"/>
                  </a:lnTo>
                  <a:lnTo>
                    <a:pt x="57291" y="383540"/>
                  </a:lnTo>
                  <a:lnTo>
                    <a:pt x="69175" y="377190"/>
                  </a:lnTo>
                  <a:lnTo>
                    <a:pt x="80880" y="372110"/>
                  </a:lnTo>
                  <a:lnTo>
                    <a:pt x="93226" y="364490"/>
                  </a:lnTo>
                  <a:lnTo>
                    <a:pt x="99512" y="361950"/>
                  </a:lnTo>
                  <a:lnTo>
                    <a:pt x="105922" y="358140"/>
                  </a:lnTo>
                  <a:lnTo>
                    <a:pt x="110559" y="356870"/>
                  </a:lnTo>
                  <a:lnTo>
                    <a:pt x="117719" y="353060"/>
                  </a:lnTo>
                  <a:lnTo>
                    <a:pt x="246399" y="353060"/>
                  </a:lnTo>
                  <a:lnTo>
                    <a:pt x="268643" y="350520"/>
                  </a:lnTo>
                  <a:lnTo>
                    <a:pt x="289673" y="344170"/>
                  </a:lnTo>
                  <a:lnTo>
                    <a:pt x="296789" y="341630"/>
                  </a:lnTo>
                  <a:lnTo>
                    <a:pt x="301328" y="337820"/>
                  </a:lnTo>
                  <a:lnTo>
                    <a:pt x="447246" y="337820"/>
                  </a:lnTo>
                  <a:lnTo>
                    <a:pt x="455724" y="336550"/>
                  </a:lnTo>
                  <a:lnTo>
                    <a:pt x="467477" y="336550"/>
                  </a:lnTo>
                  <a:lnTo>
                    <a:pt x="478432" y="335280"/>
                  </a:lnTo>
                  <a:lnTo>
                    <a:pt x="509614" y="309880"/>
                  </a:lnTo>
                  <a:lnTo>
                    <a:pt x="508459" y="307340"/>
                  </a:lnTo>
                  <a:lnTo>
                    <a:pt x="504567" y="304800"/>
                  </a:lnTo>
                  <a:lnTo>
                    <a:pt x="511594" y="303530"/>
                  </a:lnTo>
                  <a:close/>
                </a:path>
                <a:path extrusionOk="0" h="530860" w="2701290">
                  <a:moveTo>
                    <a:pt x="765812" y="323850"/>
                  </a:moveTo>
                  <a:lnTo>
                    <a:pt x="772499" y="331470"/>
                  </a:lnTo>
                  <a:lnTo>
                    <a:pt x="776654" y="336550"/>
                  </a:lnTo>
                  <a:lnTo>
                    <a:pt x="791149" y="363220"/>
                  </a:lnTo>
                  <a:lnTo>
                    <a:pt x="796038" y="369570"/>
                  </a:lnTo>
                  <a:lnTo>
                    <a:pt x="836790" y="392430"/>
                  </a:lnTo>
                  <a:lnTo>
                    <a:pt x="868764" y="398780"/>
                  </a:lnTo>
                  <a:lnTo>
                    <a:pt x="922370" y="408940"/>
                  </a:lnTo>
                  <a:lnTo>
                    <a:pt x="949339" y="411480"/>
                  </a:lnTo>
                  <a:lnTo>
                    <a:pt x="976505" y="412750"/>
                  </a:lnTo>
                  <a:lnTo>
                    <a:pt x="726576" y="412750"/>
                  </a:lnTo>
                  <a:lnTo>
                    <a:pt x="728502" y="400050"/>
                  </a:lnTo>
                  <a:lnTo>
                    <a:pt x="731337" y="382270"/>
                  </a:lnTo>
                  <a:lnTo>
                    <a:pt x="734864" y="367030"/>
                  </a:lnTo>
                  <a:lnTo>
                    <a:pt x="739822" y="356870"/>
                  </a:lnTo>
                  <a:lnTo>
                    <a:pt x="751491" y="356870"/>
                  </a:lnTo>
                  <a:lnTo>
                    <a:pt x="754452" y="353060"/>
                  </a:lnTo>
                  <a:lnTo>
                    <a:pt x="756348" y="346710"/>
                  </a:lnTo>
                  <a:lnTo>
                    <a:pt x="757689" y="339090"/>
                  </a:lnTo>
                  <a:lnTo>
                    <a:pt x="759285" y="330200"/>
                  </a:lnTo>
                  <a:lnTo>
                    <a:pt x="761700" y="325120"/>
                  </a:lnTo>
                  <a:lnTo>
                    <a:pt x="765812" y="323850"/>
                  </a:lnTo>
                  <a:close/>
                </a:path>
                <a:path extrusionOk="0" h="530860" w="2701290">
                  <a:moveTo>
                    <a:pt x="57291" y="383540"/>
                  </a:moveTo>
                  <a:lnTo>
                    <a:pt x="376988" y="383540"/>
                  </a:lnTo>
                  <a:lnTo>
                    <a:pt x="278269" y="386080"/>
                  </a:lnTo>
                  <a:lnTo>
                    <a:pt x="114024" y="393700"/>
                  </a:lnTo>
                  <a:lnTo>
                    <a:pt x="0" y="401320"/>
                  </a:lnTo>
                  <a:lnTo>
                    <a:pt x="8035" y="398780"/>
                  </a:lnTo>
                  <a:lnTo>
                    <a:pt x="16051" y="397510"/>
                  </a:lnTo>
                  <a:lnTo>
                    <a:pt x="32020" y="392430"/>
                  </a:lnTo>
                  <a:lnTo>
                    <a:pt x="44987" y="388620"/>
                  </a:lnTo>
                  <a:lnTo>
                    <a:pt x="57291" y="383540"/>
                  </a:lnTo>
                  <a:close/>
                </a:path>
                <a:path extrusionOk="0" h="530860" w="2701290">
                  <a:moveTo>
                    <a:pt x="746953" y="355600"/>
                  </a:moveTo>
                  <a:lnTo>
                    <a:pt x="751491" y="356870"/>
                  </a:lnTo>
                  <a:lnTo>
                    <a:pt x="739822" y="356870"/>
                  </a:lnTo>
                  <a:lnTo>
                    <a:pt x="746953" y="355600"/>
                  </a:lnTo>
                  <a:close/>
                </a:path>
                <a:path extrusionOk="0" h="530860" w="2701290">
                  <a:moveTo>
                    <a:pt x="150263" y="344170"/>
                  </a:moveTo>
                  <a:lnTo>
                    <a:pt x="157368" y="344170"/>
                  </a:lnTo>
                  <a:lnTo>
                    <a:pt x="177739" y="347980"/>
                  </a:lnTo>
                  <a:lnTo>
                    <a:pt x="193576" y="351790"/>
                  </a:lnTo>
                  <a:lnTo>
                    <a:pt x="202085" y="353060"/>
                  </a:lnTo>
                  <a:lnTo>
                    <a:pt x="117719" y="353060"/>
                  </a:lnTo>
                  <a:lnTo>
                    <a:pt x="120106" y="351790"/>
                  </a:lnTo>
                  <a:lnTo>
                    <a:pt x="130303" y="347980"/>
                  </a:lnTo>
                  <a:lnTo>
                    <a:pt x="140554" y="345440"/>
                  </a:lnTo>
                  <a:lnTo>
                    <a:pt x="150263" y="344170"/>
                  </a:lnTo>
                  <a:close/>
                </a:path>
                <a:path extrusionOk="0" h="530860" w="2701290">
                  <a:moveTo>
                    <a:pt x="1893953" y="347980"/>
                  </a:moveTo>
                  <a:lnTo>
                    <a:pt x="2364227" y="347980"/>
                  </a:lnTo>
                  <a:lnTo>
                    <a:pt x="2302310" y="349250"/>
                  </a:lnTo>
                  <a:lnTo>
                    <a:pt x="1945774" y="349250"/>
                  </a:lnTo>
                  <a:lnTo>
                    <a:pt x="1893953" y="347980"/>
                  </a:lnTo>
                  <a:close/>
                </a:path>
                <a:path extrusionOk="0" h="530860" w="2701290">
                  <a:moveTo>
                    <a:pt x="2306566" y="285750"/>
                  </a:moveTo>
                  <a:lnTo>
                    <a:pt x="2324353" y="285750"/>
                  </a:lnTo>
                  <a:lnTo>
                    <a:pt x="2335622" y="288290"/>
                  </a:lnTo>
                  <a:lnTo>
                    <a:pt x="2346079" y="294640"/>
                  </a:lnTo>
                  <a:lnTo>
                    <a:pt x="2356145" y="300990"/>
                  </a:lnTo>
                  <a:lnTo>
                    <a:pt x="2364805" y="307340"/>
                  </a:lnTo>
                  <a:lnTo>
                    <a:pt x="2373755" y="312420"/>
                  </a:lnTo>
                  <a:lnTo>
                    <a:pt x="2383264" y="316230"/>
                  </a:lnTo>
                  <a:lnTo>
                    <a:pt x="2393598" y="317500"/>
                  </a:lnTo>
                  <a:lnTo>
                    <a:pt x="2463152" y="317500"/>
                  </a:lnTo>
                  <a:lnTo>
                    <a:pt x="2480102" y="318770"/>
                  </a:lnTo>
                  <a:lnTo>
                    <a:pt x="2497060" y="318770"/>
                  </a:lnTo>
                  <a:lnTo>
                    <a:pt x="2599180" y="328930"/>
                  </a:lnTo>
                  <a:lnTo>
                    <a:pt x="2650142" y="336550"/>
                  </a:lnTo>
                  <a:lnTo>
                    <a:pt x="2700897" y="342900"/>
                  </a:lnTo>
                  <a:lnTo>
                    <a:pt x="2598955" y="345440"/>
                  </a:lnTo>
                  <a:lnTo>
                    <a:pt x="2543308" y="345440"/>
                  </a:lnTo>
                  <a:lnTo>
                    <a:pt x="2425397" y="347980"/>
                  </a:lnTo>
                  <a:lnTo>
                    <a:pt x="1845762" y="347980"/>
                  </a:lnTo>
                  <a:lnTo>
                    <a:pt x="1762462" y="345440"/>
                  </a:lnTo>
                  <a:lnTo>
                    <a:pt x="1728447" y="342900"/>
                  </a:lnTo>
                  <a:lnTo>
                    <a:pt x="1700252" y="341630"/>
                  </a:lnTo>
                  <a:lnTo>
                    <a:pt x="1678423" y="339090"/>
                  </a:lnTo>
                  <a:lnTo>
                    <a:pt x="1009651" y="339090"/>
                  </a:lnTo>
                  <a:lnTo>
                    <a:pt x="1010068" y="326390"/>
                  </a:lnTo>
                  <a:lnTo>
                    <a:pt x="1006943" y="304800"/>
                  </a:lnTo>
                  <a:lnTo>
                    <a:pt x="2249725" y="304800"/>
                  </a:lnTo>
                  <a:lnTo>
                    <a:pt x="2266947" y="303530"/>
                  </a:lnTo>
                  <a:lnTo>
                    <a:pt x="2283566" y="300990"/>
                  </a:lnTo>
                  <a:lnTo>
                    <a:pt x="2288449" y="299720"/>
                  </a:lnTo>
                  <a:lnTo>
                    <a:pt x="2306566" y="285750"/>
                  </a:lnTo>
                  <a:close/>
                </a:path>
                <a:path extrusionOk="0" h="530860" w="2701290">
                  <a:moveTo>
                    <a:pt x="334834" y="312420"/>
                  </a:moveTo>
                  <a:lnTo>
                    <a:pt x="343088" y="314960"/>
                  </a:lnTo>
                  <a:lnTo>
                    <a:pt x="352244" y="318770"/>
                  </a:lnTo>
                  <a:lnTo>
                    <a:pt x="361426" y="325120"/>
                  </a:lnTo>
                  <a:lnTo>
                    <a:pt x="372895" y="331470"/>
                  </a:lnTo>
                  <a:lnTo>
                    <a:pt x="376531" y="332740"/>
                  </a:lnTo>
                  <a:lnTo>
                    <a:pt x="411501" y="337820"/>
                  </a:lnTo>
                  <a:lnTo>
                    <a:pt x="301328" y="337820"/>
                  </a:lnTo>
                  <a:lnTo>
                    <a:pt x="302840" y="336550"/>
                  </a:lnTo>
                  <a:lnTo>
                    <a:pt x="308189" y="332740"/>
                  </a:lnTo>
                  <a:lnTo>
                    <a:pt x="313198" y="327660"/>
                  </a:lnTo>
                  <a:lnTo>
                    <a:pt x="322411" y="317500"/>
                  </a:lnTo>
                  <a:lnTo>
                    <a:pt x="328357" y="313690"/>
                  </a:lnTo>
                  <a:lnTo>
                    <a:pt x="334834" y="312420"/>
                  </a:lnTo>
                  <a:close/>
                </a:path>
                <a:path extrusionOk="0" h="530860" w="2701290">
                  <a:moveTo>
                    <a:pt x="2193125" y="302260"/>
                  </a:moveTo>
                  <a:lnTo>
                    <a:pt x="2201751" y="302260"/>
                  </a:lnTo>
                  <a:lnTo>
                    <a:pt x="2214847" y="303530"/>
                  </a:lnTo>
                  <a:lnTo>
                    <a:pt x="2232244" y="304800"/>
                  </a:lnTo>
                  <a:lnTo>
                    <a:pt x="1006943" y="304800"/>
                  </a:lnTo>
                  <a:lnTo>
                    <a:pt x="1006760" y="303530"/>
                  </a:lnTo>
                  <a:lnTo>
                    <a:pt x="2169049" y="303530"/>
                  </a:lnTo>
                  <a:lnTo>
                    <a:pt x="2193125" y="302260"/>
                  </a:lnTo>
                  <a:close/>
                </a:path>
                <a:path extrusionOk="0" h="530860" w="2701290">
                  <a:moveTo>
                    <a:pt x="1938790" y="124460"/>
                  </a:moveTo>
                  <a:lnTo>
                    <a:pt x="1943459" y="125730"/>
                  </a:lnTo>
                  <a:lnTo>
                    <a:pt x="1943341" y="148590"/>
                  </a:lnTo>
                  <a:lnTo>
                    <a:pt x="1943014" y="166370"/>
                  </a:lnTo>
                  <a:lnTo>
                    <a:pt x="1948325" y="182880"/>
                  </a:lnTo>
                  <a:lnTo>
                    <a:pt x="1980477" y="207010"/>
                  </a:lnTo>
                  <a:lnTo>
                    <a:pt x="2030327" y="228600"/>
                  </a:lnTo>
                  <a:lnTo>
                    <a:pt x="2042372" y="234950"/>
                  </a:lnTo>
                  <a:lnTo>
                    <a:pt x="2054245" y="240030"/>
                  </a:lnTo>
                  <a:lnTo>
                    <a:pt x="2076163" y="252730"/>
                  </a:lnTo>
                  <a:lnTo>
                    <a:pt x="2086898" y="257810"/>
                  </a:lnTo>
                  <a:lnTo>
                    <a:pt x="2097933" y="262890"/>
                  </a:lnTo>
                  <a:lnTo>
                    <a:pt x="2120233" y="271780"/>
                  </a:lnTo>
                  <a:lnTo>
                    <a:pt x="2131209" y="276860"/>
                  </a:lnTo>
                  <a:lnTo>
                    <a:pt x="2141907" y="281940"/>
                  </a:lnTo>
                  <a:lnTo>
                    <a:pt x="2152185" y="288290"/>
                  </a:lnTo>
                  <a:lnTo>
                    <a:pt x="2154377" y="289560"/>
                  </a:lnTo>
                  <a:lnTo>
                    <a:pt x="2162210" y="299720"/>
                  </a:lnTo>
                  <a:lnTo>
                    <a:pt x="2169049" y="303530"/>
                  </a:lnTo>
                  <a:lnTo>
                    <a:pt x="1006760" y="303530"/>
                  </a:lnTo>
                  <a:lnTo>
                    <a:pt x="1005473" y="294640"/>
                  </a:lnTo>
                  <a:lnTo>
                    <a:pt x="1059713" y="294640"/>
                  </a:lnTo>
                  <a:lnTo>
                    <a:pt x="1064715" y="288290"/>
                  </a:lnTo>
                  <a:lnTo>
                    <a:pt x="1064920" y="271780"/>
                  </a:lnTo>
                  <a:lnTo>
                    <a:pt x="1190036" y="271780"/>
                  </a:lnTo>
                  <a:lnTo>
                    <a:pt x="1185085" y="256540"/>
                  </a:lnTo>
                  <a:lnTo>
                    <a:pt x="1183477" y="251460"/>
                  </a:lnTo>
                  <a:lnTo>
                    <a:pt x="1696576" y="251460"/>
                  </a:lnTo>
                  <a:lnTo>
                    <a:pt x="1707105" y="250190"/>
                  </a:lnTo>
                  <a:lnTo>
                    <a:pt x="1739048" y="222250"/>
                  </a:lnTo>
                  <a:lnTo>
                    <a:pt x="1745891" y="190500"/>
                  </a:lnTo>
                  <a:lnTo>
                    <a:pt x="1867728" y="190500"/>
                  </a:lnTo>
                  <a:lnTo>
                    <a:pt x="1893780" y="180340"/>
                  </a:lnTo>
                  <a:lnTo>
                    <a:pt x="1916611" y="156210"/>
                  </a:lnTo>
                  <a:lnTo>
                    <a:pt x="1918484" y="153670"/>
                  </a:lnTo>
                  <a:lnTo>
                    <a:pt x="1922892" y="146050"/>
                  </a:lnTo>
                  <a:lnTo>
                    <a:pt x="1931308" y="133350"/>
                  </a:lnTo>
                  <a:lnTo>
                    <a:pt x="1938790" y="124460"/>
                  </a:lnTo>
                  <a:close/>
                </a:path>
                <a:path extrusionOk="0" h="530860" w="2701290">
                  <a:moveTo>
                    <a:pt x="956964" y="148607"/>
                  </a:moveTo>
                  <a:lnTo>
                    <a:pt x="972740" y="172720"/>
                  </a:lnTo>
                  <a:lnTo>
                    <a:pt x="1006569" y="222250"/>
                  </a:lnTo>
                  <a:lnTo>
                    <a:pt x="1041284" y="271780"/>
                  </a:lnTo>
                  <a:lnTo>
                    <a:pt x="1059713" y="294640"/>
                  </a:lnTo>
                  <a:lnTo>
                    <a:pt x="1005473" y="294640"/>
                  </a:lnTo>
                  <a:lnTo>
                    <a:pt x="1005289" y="293370"/>
                  </a:lnTo>
                  <a:lnTo>
                    <a:pt x="996730" y="260350"/>
                  </a:lnTo>
                  <a:lnTo>
                    <a:pt x="983194" y="218440"/>
                  </a:lnTo>
                  <a:lnTo>
                    <a:pt x="981614" y="214630"/>
                  </a:lnTo>
                  <a:lnTo>
                    <a:pt x="979397" y="208280"/>
                  </a:lnTo>
                  <a:lnTo>
                    <a:pt x="976303" y="203200"/>
                  </a:lnTo>
                  <a:lnTo>
                    <a:pt x="972613" y="196850"/>
                  </a:lnTo>
                  <a:lnTo>
                    <a:pt x="968607" y="190500"/>
                  </a:lnTo>
                  <a:lnTo>
                    <a:pt x="961184" y="177800"/>
                  </a:lnTo>
                  <a:lnTo>
                    <a:pt x="955516" y="166370"/>
                  </a:lnTo>
                  <a:lnTo>
                    <a:pt x="953485" y="156210"/>
                  </a:lnTo>
                  <a:lnTo>
                    <a:pt x="956964" y="148607"/>
                  </a:lnTo>
                  <a:close/>
                </a:path>
                <a:path extrusionOk="0" h="530860" w="2701290">
                  <a:moveTo>
                    <a:pt x="1054905" y="162560"/>
                  </a:moveTo>
                  <a:lnTo>
                    <a:pt x="1053683" y="180340"/>
                  </a:lnTo>
                  <a:lnTo>
                    <a:pt x="1063575" y="184150"/>
                  </a:lnTo>
                  <a:lnTo>
                    <a:pt x="1068322" y="195580"/>
                  </a:lnTo>
                  <a:lnTo>
                    <a:pt x="1070114" y="198120"/>
                  </a:lnTo>
                  <a:lnTo>
                    <a:pt x="1076751" y="203200"/>
                  </a:lnTo>
                  <a:lnTo>
                    <a:pt x="1083878" y="209550"/>
                  </a:lnTo>
                  <a:lnTo>
                    <a:pt x="1119045" y="234950"/>
                  </a:lnTo>
                  <a:lnTo>
                    <a:pt x="1125221" y="240030"/>
                  </a:lnTo>
                  <a:lnTo>
                    <a:pt x="1127211" y="241300"/>
                  </a:lnTo>
                  <a:lnTo>
                    <a:pt x="1139369" y="254000"/>
                  </a:lnTo>
                  <a:lnTo>
                    <a:pt x="1147016" y="259080"/>
                  </a:lnTo>
                  <a:lnTo>
                    <a:pt x="1158946" y="261620"/>
                  </a:lnTo>
                  <a:lnTo>
                    <a:pt x="1168200" y="267970"/>
                  </a:lnTo>
                  <a:lnTo>
                    <a:pt x="1185255" y="270510"/>
                  </a:lnTo>
                  <a:lnTo>
                    <a:pt x="1190036" y="271780"/>
                  </a:lnTo>
                  <a:lnTo>
                    <a:pt x="1064920" y="271780"/>
                  </a:lnTo>
                  <a:lnTo>
                    <a:pt x="1064935" y="270510"/>
                  </a:lnTo>
                  <a:lnTo>
                    <a:pt x="1062092" y="245110"/>
                  </a:lnTo>
                  <a:lnTo>
                    <a:pt x="1057902" y="217170"/>
                  </a:lnTo>
                  <a:lnTo>
                    <a:pt x="1055306" y="199390"/>
                  </a:lnTo>
                  <a:lnTo>
                    <a:pt x="1053314" y="185420"/>
                  </a:lnTo>
                  <a:lnTo>
                    <a:pt x="1052480" y="175260"/>
                  </a:lnTo>
                  <a:lnTo>
                    <a:pt x="1052489" y="172720"/>
                  </a:lnTo>
                  <a:lnTo>
                    <a:pt x="1052943" y="167640"/>
                  </a:lnTo>
                  <a:lnTo>
                    <a:pt x="1054905" y="162560"/>
                  </a:lnTo>
                  <a:close/>
                </a:path>
                <a:path extrusionOk="0" h="530860" w="2701290">
                  <a:moveTo>
                    <a:pt x="1569965" y="74930"/>
                  </a:moveTo>
                  <a:lnTo>
                    <a:pt x="1570056" y="78740"/>
                  </a:lnTo>
                  <a:lnTo>
                    <a:pt x="1570750" y="97790"/>
                  </a:lnTo>
                  <a:lnTo>
                    <a:pt x="1570854" y="109220"/>
                  </a:lnTo>
                  <a:lnTo>
                    <a:pt x="1570420" y="120650"/>
                  </a:lnTo>
                  <a:lnTo>
                    <a:pt x="1569180" y="130810"/>
                  </a:lnTo>
                  <a:lnTo>
                    <a:pt x="1567924" y="138430"/>
                  </a:lnTo>
                  <a:lnTo>
                    <a:pt x="1564801" y="160020"/>
                  </a:lnTo>
                  <a:lnTo>
                    <a:pt x="1568415" y="200660"/>
                  </a:lnTo>
                  <a:lnTo>
                    <a:pt x="1601220" y="232410"/>
                  </a:lnTo>
                  <a:lnTo>
                    <a:pt x="1649838" y="248920"/>
                  </a:lnTo>
                  <a:lnTo>
                    <a:pt x="1675198" y="251460"/>
                  </a:lnTo>
                  <a:lnTo>
                    <a:pt x="1183477" y="251460"/>
                  </a:lnTo>
                  <a:lnTo>
                    <a:pt x="1181468" y="245110"/>
                  </a:lnTo>
                  <a:lnTo>
                    <a:pt x="1180054" y="234950"/>
                  </a:lnTo>
                  <a:lnTo>
                    <a:pt x="1218369" y="234950"/>
                  </a:lnTo>
                  <a:lnTo>
                    <a:pt x="1224304" y="233680"/>
                  </a:lnTo>
                  <a:lnTo>
                    <a:pt x="1225088" y="231140"/>
                  </a:lnTo>
                  <a:lnTo>
                    <a:pt x="1412253" y="231140"/>
                  </a:lnTo>
                  <a:lnTo>
                    <a:pt x="1457415" y="228600"/>
                  </a:lnTo>
                  <a:lnTo>
                    <a:pt x="1497251" y="203200"/>
                  </a:lnTo>
                  <a:lnTo>
                    <a:pt x="1529805" y="165100"/>
                  </a:lnTo>
                  <a:lnTo>
                    <a:pt x="1553123" y="125730"/>
                  </a:lnTo>
                  <a:lnTo>
                    <a:pt x="1567028" y="87630"/>
                  </a:lnTo>
                  <a:lnTo>
                    <a:pt x="1569965" y="74930"/>
                  </a:lnTo>
                  <a:close/>
                </a:path>
                <a:path extrusionOk="0" h="530860" w="2701290">
                  <a:moveTo>
                    <a:pt x="1192554" y="214630"/>
                  </a:moveTo>
                  <a:lnTo>
                    <a:pt x="1194075" y="215900"/>
                  </a:lnTo>
                  <a:lnTo>
                    <a:pt x="1200717" y="222250"/>
                  </a:lnTo>
                  <a:lnTo>
                    <a:pt x="1209661" y="229870"/>
                  </a:lnTo>
                  <a:lnTo>
                    <a:pt x="1218369" y="234950"/>
                  </a:lnTo>
                  <a:lnTo>
                    <a:pt x="1180054" y="234950"/>
                  </a:lnTo>
                  <a:lnTo>
                    <a:pt x="1179700" y="232410"/>
                  </a:lnTo>
                  <a:lnTo>
                    <a:pt x="1182492" y="220980"/>
                  </a:lnTo>
                  <a:lnTo>
                    <a:pt x="1192554" y="214630"/>
                  </a:lnTo>
                  <a:close/>
                </a:path>
                <a:path extrusionOk="0" h="530860" w="2701290">
                  <a:moveTo>
                    <a:pt x="1223364" y="0"/>
                  </a:moveTo>
                  <a:lnTo>
                    <a:pt x="1227589" y="8890"/>
                  </a:lnTo>
                  <a:lnTo>
                    <a:pt x="1234629" y="43180"/>
                  </a:lnTo>
                  <a:lnTo>
                    <a:pt x="1243591" y="76200"/>
                  </a:lnTo>
                  <a:lnTo>
                    <a:pt x="1274667" y="137160"/>
                  </a:lnTo>
                  <a:lnTo>
                    <a:pt x="1302683" y="168910"/>
                  </a:lnTo>
                  <a:lnTo>
                    <a:pt x="1335527" y="195580"/>
                  </a:lnTo>
                  <a:lnTo>
                    <a:pt x="1372338" y="217170"/>
                  </a:lnTo>
                  <a:lnTo>
                    <a:pt x="1412253" y="231140"/>
                  </a:lnTo>
                  <a:lnTo>
                    <a:pt x="1225088" y="231140"/>
                  </a:lnTo>
                  <a:lnTo>
                    <a:pt x="1227832" y="222250"/>
                  </a:lnTo>
                  <a:lnTo>
                    <a:pt x="1228167" y="207010"/>
                  </a:lnTo>
                  <a:lnTo>
                    <a:pt x="1226554" y="190500"/>
                  </a:lnTo>
                  <a:lnTo>
                    <a:pt x="1224241" y="175260"/>
                  </a:lnTo>
                  <a:lnTo>
                    <a:pt x="1222578" y="163830"/>
                  </a:lnTo>
                  <a:lnTo>
                    <a:pt x="1221688" y="153670"/>
                  </a:lnTo>
                  <a:lnTo>
                    <a:pt x="1218830" y="123190"/>
                  </a:lnTo>
                  <a:lnTo>
                    <a:pt x="1217377" y="107950"/>
                  </a:lnTo>
                  <a:lnTo>
                    <a:pt x="1215579" y="83820"/>
                  </a:lnTo>
                  <a:lnTo>
                    <a:pt x="1214797" y="59690"/>
                  </a:lnTo>
                  <a:lnTo>
                    <a:pt x="1215546" y="35560"/>
                  </a:lnTo>
                  <a:lnTo>
                    <a:pt x="1216746" y="25400"/>
                  </a:lnTo>
                  <a:lnTo>
                    <a:pt x="1219550" y="10160"/>
                  </a:lnTo>
                  <a:lnTo>
                    <a:pt x="1223364" y="0"/>
                  </a:lnTo>
                  <a:close/>
                </a:path>
                <a:path extrusionOk="0" h="530860" w="2701290">
                  <a:moveTo>
                    <a:pt x="1753583" y="123190"/>
                  </a:moveTo>
                  <a:lnTo>
                    <a:pt x="1757128" y="125730"/>
                  </a:lnTo>
                  <a:lnTo>
                    <a:pt x="1758857" y="129540"/>
                  </a:lnTo>
                  <a:lnTo>
                    <a:pt x="1757303" y="146050"/>
                  </a:lnTo>
                  <a:lnTo>
                    <a:pt x="1761534" y="160020"/>
                  </a:lnTo>
                  <a:lnTo>
                    <a:pt x="1764844" y="162560"/>
                  </a:lnTo>
                  <a:lnTo>
                    <a:pt x="1771171" y="167640"/>
                  </a:lnTo>
                  <a:lnTo>
                    <a:pt x="1783722" y="172720"/>
                  </a:lnTo>
                  <a:lnTo>
                    <a:pt x="1790164" y="173990"/>
                  </a:lnTo>
                  <a:lnTo>
                    <a:pt x="1801490" y="176530"/>
                  </a:lnTo>
                  <a:lnTo>
                    <a:pt x="1807856" y="179070"/>
                  </a:lnTo>
                  <a:lnTo>
                    <a:pt x="1838929" y="189230"/>
                  </a:lnTo>
                  <a:lnTo>
                    <a:pt x="1867728" y="190500"/>
                  </a:lnTo>
                  <a:lnTo>
                    <a:pt x="1745891" y="190500"/>
                  </a:lnTo>
                  <a:lnTo>
                    <a:pt x="1748125" y="175260"/>
                  </a:lnTo>
                  <a:lnTo>
                    <a:pt x="1749155" y="156210"/>
                  </a:lnTo>
                  <a:lnTo>
                    <a:pt x="1749986" y="142240"/>
                  </a:lnTo>
                  <a:lnTo>
                    <a:pt x="1751345" y="129540"/>
                  </a:lnTo>
                  <a:lnTo>
                    <a:pt x="1753583" y="123190"/>
                  </a:lnTo>
                  <a:close/>
                </a:path>
                <a:path extrusionOk="0" h="530860" w="2701290">
                  <a:moveTo>
                    <a:pt x="956952" y="148590"/>
                  </a:moveTo>
                  <a:close/>
                </a:path>
                <a:path extrusionOk="0" h="530860" w="2701290">
                  <a:moveTo>
                    <a:pt x="1574515" y="33020"/>
                  </a:moveTo>
                  <a:lnTo>
                    <a:pt x="1573560" y="46990"/>
                  </a:lnTo>
                  <a:lnTo>
                    <a:pt x="1572965" y="53340"/>
                  </a:lnTo>
                  <a:lnTo>
                    <a:pt x="1572171" y="60960"/>
                  </a:lnTo>
                  <a:lnTo>
                    <a:pt x="1569965" y="74930"/>
                  </a:lnTo>
                  <a:lnTo>
                    <a:pt x="1569891" y="67310"/>
                  </a:lnTo>
                  <a:lnTo>
                    <a:pt x="1574515" y="33020"/>
                  </a:lnTo>
                  <a:close/>
                </a:path>
              </a:pathLst>
            </a:custGeom>
            <a:solidFill>
              <a:srgbClr val="EDE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3239547" y="1582464"/>
              <a:ext cx="2767965" cy="3601720"/>
            </a:xfrm>
            <a:custGeom>
              <a:rect b="b" l="l" r="r" t="t"/>
              <a:pathLst>
                <a:path extrusionOk="0" h="3601720" w="2767965">
                  <a:moveTo>
                    <a:pt x="462470" y="3336734"/>
                  </a:moveTo>
                  <a:lnTo>
                    <a:pt x="461733" y="3326663"/>
                  </a:lnTo>
                  <a:lnTo>
                    <a:pt x="456425" y="3318091"/>
                  </a:lnTo>
                  <a:lnTo>
                    <a:pt x="447141" y="3312884"/>
                  </a:lnTo>
                  <a:lnTo>
                    <a:pt x="322745" y="3280219"/>
                  </a:lnTo>
                  <a:lnTo>
                    <a:pt x="318363" y="3277031"/>
                  </a:lnTo>
                  <a:lnTo>
                    <a:pt x="248856" y="3168827"/>
                  </a:lnTo>
                  <a:lnTo>
                    <a:pt x="241033" y="3161614"/>
                  </a:lnTo>
                  <a:lnTo>
                    <a:pt x="231241" y="3159201"/>
                  </a:lnTo>
                  <a:lnTo>
                    <a:pt x="221449" y="3161614"/>
                  </a:lnTo>
                  <a:lnTo>
                    <a:pt x="213614" y="3168827"/>
                  </a:lnTo>
                  <a:lnTo>
                    <a:pt x="144119" y="3277031"/>
                  </a:lnTo>
                  <a:lnTo>
                    <a:pt x="139725" y="3280219"/>
                  </a:lnTo>
                  <a:lnTo>
                    <a:pt x="15341" y="3312884"/>
                  </a:lnTo>
                  <a:lnTo>
                    <a:pt x="6057" y="3318091"/>
                  </a:lnTo>
                  <a:lnTo>
                    <a:pt x="749" y="3326663"/>
                  </a:lnTo>
                  <a:lnTo>
                    <a:pt x="0" y="3336734"/>
                  </a:lnTo>
                  <a:lnTo>
                    <a:pt x="4457" y="3346399"/>
                  </a:lnTo>
                  <a:lnTo>
                    <a:pt x="85890" y="3445941"/>
                  </a:lnTo>
                  <a:lnTo>
                    <a:pt x="87566" y="3451098"/>
                  </a:lnTo>
                  <a:lnTo>
                    <a:pt x="80187" y="3579495"/>
                  </a:lnTo>
                  <a:lnTo>
                    <a:pt x="82270" y="3589934"/>
                  </a:lnTo>
                  <a:lnTo>
                    <a:pt x="88785" y="3597630"/>
                  </a:lnTo>
                  <a:lnTo>
                    <a:pt x="98120" y="3601440"/>
                  </a:lnTo>
                  <a:lnTo>
                    <a:pt x="108699" y="3600208"/>
                  </a:lnTo>
                  <a:lnTo>
                    <a:pt x="228523" y="3553510"/>
                  </a:lnTo>
                  <a:lnTo>
                    <a:pt x="233946" y="3553510"/>
                  </a:lnTo>
                  <a:lnTo>
                    <a:pt x="353783" y="3600208"/>
                  </a:lnTo>
                  <a:lnTo>
                    <a:pt x="364350" y="3601440"/>
                  </a:lnTo>
                  <a:lnTo>
                    <a:pt x="373697" y="3597630"/>
                  </a:lnTo>
                  <a:lnTo>
                    <a:pt x="380199" y="3589934"/>
                  </a:lnTo>
                  <a:lnTo>
                    <a:pt x="382295" y="3579495"/>
                  </a:lnTo>
                  <a:lnTo>
                    <a:pt x="374916" y="3451098"/>
                  </a:lnTo>
                  <a:lnTo>
                    <a:pt x="376593" y="3445941"/>
                  </a:lnTo>
                  <a:lnTo>
                    <a:pt x="458025" y="3346399"/>
                  </a:lnTo>
                  <a:lnTo>
                    <a:pt x="462470" y="3336734"/>
                  </a:lnTo>
                  <a:close/>
                </a:path>
                <a:path extrusionOk="0" h="3601720" w="2767965">
                  <a:moveTo>
                    <a:pt x="2767533" y="234746"/>
                  </a:moveTo>
                  <a:lnTo>
                    <a:pt x="2766796" y="224688"/>
                  </a:lnTo>
                  <a:lnTo>
                    <a:pt x="2761475" y="216115"/>
                  </a:lnTo>
                  <a:lnTo>
                    <a:pt x="2752191" y="210908"/>
                  </a:lnTo>
                  <a:lnTo>
                    <a:pt x="2577287" y="164973"/>
                  </a:lnTo>
                  <a:lnTo>
                    <a:pt x="2572893" y="161785"/>
                  </a:lnTo>
                  <a:lnTo>
                    <a:pt x="2475166" y="9626"/>
                  </a:lnTo>
                  <a:lnTo>
                    <a:pt x="2467330" y="2413"/>
                  </a:lnTo>
                  <a:lnTo>
                    <a:pt x="2457539" y="0"/>
                  </a:lnTo>
                  <a:lnTo>
                    <a:pt x="2447747" y="2413"/>
                  </a:lnTo>
                  <a:lnTo>
                    <a:pt x="2439924" y="9626"/>
                  </a:lnTo>
                  <a:lnTo>
                    <a:pt x="2342184" y="161785"/>
                  </a:lnTo>
                  <a:lnTo>
                    <a:pt x="2337803" y="164973"/>
                  </a:lnTo>
                  <a:lnTo>
                    <a:pt x="2162886" y="210908"/>
                  </a:lnTo>
                  <a:lnTo>
                    <a:pt x="2153602" y="216115"/>
                  </a:lnTo>
                  <a:lnTo>
                    <a:pt x="2148294" y="224688"/>
                  </a:lnTo>
                  <a:lnTo>
                    <a:pt x="2147557" y="234746"/>
                  </a:lnTo>
                  <a:lnTo>
                    <a:pt x="2152002" y="244424"/>
                  </a:lnTo>
                  <a:lnTo>
                    <a:pt x="2266505" y="384390"/>
                  </a:lnTo>
                  <a:lnTo>
                    <a:pt x="2268182" y="389547"/>
                  </a:lnTo>
                  <a:lnTo>
                    <a:pt x="2257818" y="570090"/>
                  </a:lnTo>
                  <a:lnTo>
                    <a:pt x="2259901" y="580529"/>
                  </a:lnTo>
                  <a:lnTo>
                    <a:pt x="2266416" y="588225"/>
                  </a:lnTo>
                  <a:lnTo>
                    <a:pt x="2275751" y="592035"/>
                  </a:lnTo>
                  <a:lnTo>
                    <a:pt x="2286330" y="590804"/>
                  </a:lnTo>
                  <a:lnTo>
                    <a:pt x="2454833" y="525145"/>
                  </a:lnTo>
                  <a:lnTo>
                    <a:pt x="2460256" y="525145"/>
                  </a:lnTo>
                  <a:lnTo>
                    <a:pt x="2628760" y="590804"/>
                  </a:lnTo>
                  <a:lnTo>
                    <a:pt x="2639326" y="592035"/>
                  </a:lnTo>
                  <a:lnTo>
                    <a:pt x="2648674" y="588225"/>
                  </a:lnTo>
                  <a:lnTo>
                    <a:pt x="2655176" y="580529"/>
                  </a:lnTo>
                  <a:lnTo>
                    <a:pt x="2657271" y="570090"/>
                  </a:lnTo>
                  <a:lnTo>
                    <a:pt x="2646896" y="389547"/>
                  </a:lnTo>
                  <a:lnTo>
                    <a:pt x="2648572" y="384390"/>
                  </a:lnTo>
                  <a:lnTo>
                    <a:pt x="2763088" y="244424"/>
                  </a:lnTo>
                  <a:lnTo>
                    <a:pt x="2767533" y="234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9108102" y="4228725"/>
              <a:ext cx="390525" cy="374015"/>
            </a:xfrm>
            <a:custGeom>
              <a:rect b="b" l="l" r="r" t="t"/>
              <a:pathLst>
                <a:path extrusionOk="0" h="374014" w="390525">
                  <a:moveTo>
                    <a:pt x="195189" y="0"/>
                  </a:moveTo>
                  <a:lnTo>
                    <a:pt x="185393" y="2406"/>
                  </a:lnTo>
                  <a:lnTo>
                    <a:pt x="177568" y="9624"/>
                  </a:lnTo>
                  <a:lnTo>
                    <a:pt x="120988" y="97713"/>
                  </a:lnTo>
                  <a:lnTo>
                    <a:pt x="116598" y="100903"/>
                  </a:lnTo>
                  <a:lnTo>
                    <a:pt x="15336" y="127492"/>
                  </a:lnTo>
                  <a:lnTo>
                    <a:pt x="6054" y="132703"/>
                  </a:lnTo>
                  <a:lnTo>
                    <a:pt x="738" y="141276"/>
                  </a:lnTo>
                  <a:lnTo>
                    <a:pt x="0" y="151336"/>
                  </a:lnTo>
                  <a:lnTo>
                    <a:pt x="4447" y="161008"/>
                  </a:lnTo>
                  <a:lnTo>
                    <a:pt x="70740" y="242040"/>
                  </a:lnTo>
                  <a:lnTo>
                    <a:pt x="72417" y="247201"/>
                  </a:lnTo>
                  <a:lnTo>
                    <a:pt x="66414" y="351723"/>
                  </a:lnTo>
                  <a:lnTo>
                    <a:pt x="68501" y="362162"/>
                  </a:lnTo>
                  <a:lnTo>
                    <a:pt x="75012" y="369866"/>
                  </a:lnTo>
                  <a:lnTo>
                    <a:pt x="84351" y="373677"/>
                  </a:lnTo>
                  <a:lnTo>
                    <a:pt x="94924" y="372437"/>
                  </a:lnTo>
                  <a:lnTo>
                    <a:pt x="192475" y="334428"/>
                  </a:lnTo>
                  <a:lnTo>
                    <a:pt x="197902" y="334428"/>
                  </a:lnTo>
                  <a:lnTo>
                    <a:pt x="295454" y="372437"/>
                  </a:lnTo>
                  <a:lnTo>
                    <a:pt x="306026" y="373677"/>
                  </a:lnTo>
                  <a:lnTo>
                    <a:pt x="315366" y="369866"/>
                  </a:lnTo>
                  <a:lnTo>
                    <a:pt x="321876" y="362162"/>
                  </a:lnTo>
                  <a:lnTo>
                    <a:pt x="323964" y="351723"/>
                  </a:lnTo>
                  <a:lnTo>
                    <a:pt x="317960" y="247201"/>
                  </a:lnTo>
                  <a:lnTo>
                    <a:pt x="319637" y="242040"/>
                  </a:lnTo>
                  <a:lnTo>
                    <a:pt x="385931" y="161008"/>
                  </a:lnTo>
                  <a:lnTo>
                    <a:pt x="390378" y="151336"/>
                  </a:lnTo>
                  <a:lnTo>
                    <a:pt x="389639" y="141276"/>
                  </a:lnTo>
                  <a:lnTo>
                    <a:pt x="384324" y="132703"/>
                  </a:lnTo>
                  <a:lnTo>
                    <a:pt x="375041" y="127492"/>
                  </a:lnTo>
                  <a:lnTo>
                    <a:pt x="273779" y="100903"/>
                  </a:lnTo>
                  <a:lnTo>
                    <a:pt x="269389" y="97713"/>
                  </a:lnTo>
                  <a:lnTo>
                    <a:pt x="212809" y="9624"/>
                  </a:lnTo>
                  <a:lnTo>
                    <a:pt x="204984" y="2406"/>
                  </a:lnTo>
                  <a:lnTo>
                    <a:pt x="195189" y="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9852797" y="1925434"/>
              <a:ext cx="953135" cy="908685"/>
            </a:xfrm>
            <a:custGeom>
              <a:rect b="b" l="l" r="r" t="t"/>
              <a:pathLst>
                <a:path extrusionOk="0" h="908685" w="953134">
                  <a:moveTo>
                    <a:pt x="476424" y="0"/>
                  </a:moveTo>
                  <a:lnTo>
                    <a:pt x="466629" y="2406"/>
                  </a:lnTo>
                  <a:lnTo>
                    <a:pt x="458804" y="9624"/>
                  </a:lnTo>
                  <a:lnTo>
                    <a:pt x="301413" y="254666"/>
                  </a:lnTo>
                  <a:lnTo>
                    <a:pt x="297022" y="257856"/>
                  </a:lnTo>
                  <a:lnTo>
                    <a:pt x="15336" y="331822"/>
                  </a:lnTo>
                  <a:lnTo>
                    <a:pt x="6054" y="337033"/>
                  </a:lnTo>
                  <a:lnTo>
                    <a:pt x="738" y="345606"/>
                  </a:lnTo>
                  <a:lnTo>
                    <a:pt x="0" y="355666"/>
                  </a:lnTo>
                  <a:lnTo>
                    <a:pt x="4447" y="365338"/>
                  </a:lnTo>
                  <a:lnTo>
                    <a:pt x="188859" y="590748"/>
                  </a:lnTo>
                  <a:lnTo>
                    <a:pt x="190536" y="595909"/>
                  </a:lnTo>
                  <a:lnTo>
                    <a:pt x="173836" y="886665"/>
                  </a:lnTo>
                  <a:lnTo>
                    <a:pt x="175924" y="897104"/>
                  </a:lnTo>
                  <a:lnTo>
                    <a:pt x="182434" y="904808"/>
                  </a:lnTo>
                  <a:lnTo>
                    <a:pt x="191773" y="908619"/>
                  </a:lnTo>
                  <a:lnTo>
                    <a:pt x="202346" y="907379"/>
                  </a:lnTo>
                  <a:lnTo>
                    <a:pt x="473711" y="801648"/>
                  </a:lnTo>
                  <a:lnTo>
                    <a:pt x="479138" y="801648"/>
                  </a:lnTo>
                  <a:lnTo>
                    <a:pt x="750503" y="907379"/>
                  </a:lnTo>
                  <a:lnTo>
                    <a:pt x="761075" y="908620"/>
                  </a:lnTo>
                  <a:lnTo>
                    <a:pt x="770415" y="904808"/>
                  </a:lnTo>
                  <a:lnTo>
                    <a:pt x="776925" y="897104"/>
                  </a:lnTo>
                  <a:lnTo>
                    <a:pt x="779013" y="886665"/>
                  </a:lnTo>
                  <a:lnTo>
                    <a:pt x="762313" y="595909"/>
                  </a:lnTo>
                  <a:lnTo>
                    <a:pt x="763990" y="590748"/>
                  </a:lnTo>
                  <a:lnTo>
                    <a:pt x="948402" y="365338"/>
                  </a:lnTo>
                  <a:lnTo>
                    <a:pt x="952849" y="355666"/>
                  </a:lnTo>
                  <a:lnTo>
                    <a:pt x="952111" y="345606"/>
                  </a:lnTo>
                  <a:lnTo>
                    <a:pt x="946795" y="337033"/>
                  </a:lnTo>
                  <a:lnTo>
                    <a:pt x="937512" y="331822"/>
                  </a:lnTo>
                  <a:lnTo>
                    <a:pt x="655826" y="257856"/>
                  </a:lnTo>
                  <a:lnTo>
                    <a:pt x="651436" y="254666"/>
                  </a:lnTo>
                  <a:lnTo>
                    <a:pt x="494045" y="9624"/>
                  </a:lnTo>
                  <a:lnTo>
                    <a:pt x="486220" y="2406"/>
                  </a:lnTo>
                  <a:lnTo>
                    <a:pt x="47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2156930" y="7138010"/>
              <a:ext cx="568325" cy="542925"/>
            </a:xfrm>
            <a:custGeom>
              <a:rect b="b" l="l" r="r" t="t"/>
              <a:pathLst>
                <a:path extrusionOk="0" h="542925" w="568325">
                  <a:moveTo>
                    <a:pt x="283968" y="0"/>
                  </a:moveTo>
                  <a:lnTo>
                    <a:pt x="274173" y="2406"/>
                  </a:lnTo>
                  <a:lnTo>
                    <a:pt x="266348" y="9624"/>
                  </a:lnTo>
                  <a:lnTo>
                    <a:pt x="177944" y="147260"/>
                  </a:lnTo>
                  <a:lnTo>
                    <a:pt x="173554" y="150449"/>
                  </a:lnTo>
                  <a:lnTo>
                    <a:pt x="15336" y="191994"/>
                  </a:lnTo>
                  <a:lnTo>
                    <a:pt x="6054" y="197205"/>
                  </a:lnTo>
                  <a:lnTo>
                    <a:pt x="738" y="205778"/>
                  </a:lnTo>
                  <a:lnTo>
                    <a:pt x="0" y="215838"/>
                  </a:lnTo>
                  <a:lnTo>
                    <a:pt x="4447" y="225510"/>
                  </a:lnTo>
                  <a:lnTo>
                    <a:pt x="108028" y="352119"/>
                  </a:lnTo>
                  <a:lnTo>
                    <a:pt x="109704" y="357280"/>
                  </a:lnTo>
                  <a:lnTo>
                    <a:pt x="100324" y="520592"/>
                  </a:lnTo>
                  <a:lnTo>
                    <a:pt x="102412" y="531031"/>
                  </a:lnTo>
                  <a:lnTo>
                    <a:pt x="108923" y="538735"/>
                  </a:lnTo>
                  <a:lnTo>
                    <a:pt x="118262" y="542547"/>
                  </a:lnTo>
                  <a:lnTo>
                    <a:pt x="128835" y="541306"/>
                  </a:lnTo>
                  <a:lnTo>
                    <a:pt x="281255" y="481919"/>
                  </a:lnTo>
                  <a:lnTo>
                    <a:pt x="286682" y="481919"/>
                  </a:lnTo>
                  <a:lnTo>
                    <a:pt x="439102" y="541306"/>
                  </a:lnTo>
                  <a:lnTo>
                    <a:pt x="449675" y="542546"/>
                  </a:lnTo>
                  <a:lnTo>
                    <a:pt x="459014" y="538735"/>
                  </a:lnTo>
                  <a:lnTo>
                    <a:pt x="465525" y="531031"/>
                  </a:lnTo>
                  <a:lnTo>
                    <a:pt x="467612" y="520592"/>
                  </a:lnTo>
                  <a:lnTo>
                    <a:pt x="458232" y="357280"/>
                  </a:lnTo>
                  <a:lnTo>
                    <a:pt x="459909" y="352119"/>
                  </a:lnTo>
                  <a:lnTo>
                    <a:pt x="563490" y="225510"/>
                  </a:lnTo>
                  <a:lnTo>
                    <a:pt x="567937" y="215838"/>
                  </a:lnTo>
                  <a:lnTo>
                    <a:pt x="567199" y="205778"/>
                  </a:lnTo>
                  <a:lnTo>
                    <a:pt x="561883" y="197205"/>
                  </a:lnTo>
                  <a:lnTo>
                    <a:pt x="552600" y="191994"/>
                  </a:lnTo>
                  <a:lnTo>
                    <a:pt x="394383" y="150449"/>
                  </a:lnTo>
                  <a:lnTo>
                    <a:pt x="389992" y="147260"/>
                  </a:lnTo>
                  <a:lnTo>
                    <a:pt x="301589" y="9624"/>
                  </a:lnTo>
                  <a:lnTo>
                    <a:pt x="293764" y="2406"/>
                  </a:lnTo>
                  <a:lnTo>
                    <a:pt x="283968" y="0"/>
                  </a:lnTo>
                  <a:close/>
                </a:path>
              </a:pathLst>
            </a:custGeom>
            <a:solidFill>
              <a:srgbClr val="FFFFFF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2469331" y="364697"/>
              <a:ext cx="256540" cy="246379"/>
            </a:xfrm>
            <a:custGeom>
              <a:rect b="b" l="l" r="r" t="t"/>
              <a:pathLst>
                <a:path extrusionOk="0" h="246379" w="256540">
                  <a:moveTo>
                    <a:pt x="128047" y="0"/>
                  </a:moveTo>
                  <a:lnTo>
                    <a:pt x="118252" y="2406"/>
                  </a:lnTo>
                  <a:lnTo>
                    <a:pt x="110427" y="9624"/>
                  </a:lnTo>
                  <a:lnTo>
                    <a:pt x="77915" y="60242"/>
                  </a:lnTo>
                  <a:lnTo>
                    <a:pt x="73524" y="63432"/>
                  </a:lnTo>
                  <a:lnTo>
                    <a:pt x="15336" y="78711"/>
                  </a:lnTo>
                  <a:lnTo>
                    <a:pt x="6054" y="83922"/>
                  </a:lnTo>
                  <a:lnTo>
                    <a:pt x="738" y="92495"/>
                  </a:lnTo>
                  <a:lnTo>
                    <a:pt x="0" y="102555"/>
                  </a:lnTo>
                  <a:lnTo>
                    <a:pt x="4447" y="112227"/>
                  </a:lnTo>
                  <a:lnTo>
                    <a:pt x="42541" y="158790"/>
                  </a:lnTo>
                  <a:lnTo>
                    <a:pt x="44218" y="163951"/>
                  </a:lnTo>
                  <a:lnTo>
                    <a:pt x="40768" y="224013"/>
                  </a:lnTo>
                  <a:lnTo>
                    <a:pt x="42855" y="234451"/>
                  </a:lnTo>
                  <a:lnTo>
                    <a:pt x="49366" y="242156"/>
                  </a:lnTo>
                  <a:lnTo>
                    <a:pt x="58705" y="245967"/>
                  </a:lnTo>
                  <a:lnTo>
                    <a:pt x="69278" y="244726"/>
                  </a:lnTo>
                  <a:lnTo>
                    <a:pt x="125334" y="222886"/>
                  </a:lnTo>
                  <a:lnTo>
                    <a:pt x="130761" y="222886"/>
                  </a:lnTo>
                  <a:lnTo>
                    <a:pt x="186817" y="244727"/>
                  </a:lnTo>
                  <a:lnTo>
                    <a:pt x="197390" y="245967"/>
                  </a:lnTo>
                  <a:lnTo>
                    <a:pt x="206729" y="242156"/>
                  </a:lnTo>
                  <a:lnTo>
                    <a:pt x="213239" y="234451"/>
                  </a:lnTo>
                  <a:lnTo>
                    <a:pt x="215327" y="224013"/>
                  </a:lnTo>
                  <a:lnTo>
                    <a:pt x="211877" y="163951"/>
                  </a:lnTo>
                  <a:lnTo>
                    <a:pt x="213554" y="158790"/>
                  </a:lnTo>
                  <a:lnTo>
                    <a:pt x="251648" y="112227"/>
                  </a:lnTo>
                  <a:lnTo>
                    <a:pt x="256095" y="102555"/>
                  </a:lnTo>
                  <a:lnTo>
                    <a:pt x="255356" y="92495"/>
                  </a:lnTo>
                  <a:lnTo>
                    <a:pt x="250041" y="83922"/>
                  </a:lnTo>
                  <a:lnTo>
                    <a:pt x="240758" y="78711"/>
                  </a:lnTo>
                  <a:lnTo>
                    <a:pt x="182570" y="63432"/>
                  </a:lnTo>
                  <a:lnTo>
                    <a:pt x="178180" y="60242"/>
                  </a:lnTo>
                  <a:lnTo>
                    <a:pt x="145668" y="9624"/>
                  </a:lnTo>
                  <a:lnTo>
                    <a:pt x="137843" y="2406"/>
                  </a:lnTo>
                  <a:lnTo>
                    <a:pt x="1280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9245840" y="9344202"/>
              <a:ext cx="256540" cy="246379"/>
            </a:xfrm>
            <a:custGeom>
              <a:rect b="b" l="l" r="r" t="t"/>
              <a:pathLst>
                <a:path extrusionOk="0" h="246379" w="256540">
                  <a:moveTo>
                    <a:pt x="128047" y="0"/>
                  </a:moveTo>
                  <a:lnTo>
                    <a:pt x="118252" y="2406"/>
                  </a:lnTo>
                  <a:lnTo>
                    <a:pt x="110427" y="9624"/>
                  </a:lnTo>
                  <a:lnTo>
                    <a:pt x="77915" y="60242"/>
                  </a:lnTo>
                  <a:lnTo>
                    <a:pt x="73524" y="63432"/>
                  </a:lnTo>
                  <a:lnTo>
                    <a:pt x="15336" y="78711"/>
                  </a:lnTo>
                  <a:lnTo>
                    <a:pt x="6054" y="83922"/>
                  </a:lnTo>
                  <a:lnTo>
                    <a:pt x="738" y="92495"/>
                  </a:lnTo>
                  <a:lnTo>
                    <a:pt x="0" y="102555"/>
                  </a:lnTo>
                  <a:lnTo>
                    <a:pt x="4447" y="112227"/>
                  </a:lnTo>
                  <a:lnTo>
                    <a:pt x="42541" y="158790"/>
                  </a:lnTo>
                  <a:lnTo>
                    <a:pt x="44218" y="163951"/>
                  </a:lnTo>
                  <a:lnTo>
                    <a:pt x="40768" y="224013"/>
                  </a:lnTo>
                  <a:lnTo>
                    <a:pt x="42855" y="234451"/>
                  </a:lnTo>
                  <a:lnTo>
                    <a:pt x="49366" y="242156"/>
                  </a:lnTo>
                  <a:lnTo>
                    <a:pt x="58705" y="245967"/>
                  </a:lnTo>
                  <a:lnTo>
                    <a:pt x="69278" y="244726"/>
                  </a:lnTo>
                  <a:lnTo>
                    <a:pt x="125334" y="222886"/>
                  </a:lnTo>
                  <a:lnTo>
                    <a:pt x="130761" y="222886"/>
                  </a:lnTo>
                  <a:lnTo>
                    <a:pt x="186817" y="244726"/>
                  </a:lnTo>
                  <a:lnTo>
                    <a:pt x="197390" y="245967"/>
                  </a:lnTo>
                  <a:lnTo>
                    <a:pt x="206729" y="242156"/>
                  </a:lnTo>
                  <a:lnTo>
                    <a:pt x="213239" y="234451"/>
                  </a:lnTo>
                  <a:lnTo>
                    <a:pt x="215327" y="224013"/>
                  </a:lnTo>
                  <a:lnTo>
                    <a:pt x="211877" y="163951"/>
                  </a:lnTo>
                  <a:lnTo>
                    <a:pt x="213554" y="158790"/>
                  </a:lnTo>
                  <a:lnTo>
                    <a:pt x="251648" y="112227"/>
                  </a:lnTo>
                  <a:lnTo>
                    <a:pt x="256095" y="102555"/>
                  </a:lnTo>
                  <a:lnTo>
                    <a:pt x="255356" y="92495"/>
                  </a:lnTo>
                  <a:lnTo>
                    <a:pt x="250041" y="83922"/>
                  </a:lnTo>
                  <a:lnTo>
                    <a:pt x="240758" y="78711"/>
                  </a:lnTo>
                  <a:lnTo>
                    <a:pt x="182570" y="63432"/>
                  </a:lnTo>
                  <a:lnTo>
                    <a:pt x="178180" y="60242"/>
                  </a:lnTo>
                  <a:lnTo>
                    <a:pt x="145668" y="9624"/>
                  </a:lnTo>
                  <a:lnTo>
                    <a:pt x="137843" y="2406"/>
                  </a:lnTo>
                  <a:lnTo>
                    <a:pt x="128047" y="0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5844326" y="7880677"/>
              <a:ext cx="215900" cy="521970"/>
            </a:xfrm>
            <a:custGeom>
              <a:rect b="b" l="l" r="r" t="t"/>
              <a:pathLst>
                <a:path extrusionOk="0" h="521970" w="215900">
                  <a:moveTo>
                    <a:pt x="194351" y="0"/>
                  </a:moveTo>
                  <a:lnTo>
                    <a:pt x="66186" y="24837"/>
                  </a:lnTo>
                  <a:lnTo>
                    <a:pt x="30892" y="66071"/>
                  </a:lnTo>
                  <a:lnTo>
                    <a:pt x="9746" y="113404"/>
                  </a:lnTo>
                  <a:lnTo>
                    <a:pt x="273" y="164200"/>
                  </a:lnTo>
                  <a:lnTo>
                    <a:pt x="0" y="215818"/>
                  </a:lnTo>
                  <a:lnTo>
                    <a:pt x="6450" y="265623"/>
                  </a:lnTo>
                  <a:lnTo>
                    <a:pt x="17149" y="310973"/>
                  </a:lnTo>
                  <a:lnTo>
                    <a:pt x="29623" y="349232"/>
                  </a:lnTo>
                  <a:lnTo>
                    <a:pt x="41397" y="377762"/>
                  </a:lnTo>
                  <a:lnTo>
                    <a:pt x="39337" y="415335"/>
                  </a:lnTo>
                  <a:lnTo>
                    <a:pt x="43186" y="461954"/>
                  </a:lnTo>
                  <a:lnTo>
                    <a:pt x="57694" y="502487"/>
                  </a:lnTo>
                  <a:lnTo>
                    <a:pt x="87615" y="521799"/>
                  </a:lnTo>
                  <a:lnTo>
                    <a:pt x="115445" y="511921"/>
                  </a:lnTo>
                  <a:lnTo>
                    <a:pt x="135374" y="482415"/>
                  </a:lnTo>
                  <a:lnTo>
                    <a:pt x="146359" y="442206"/>
                  </a:lnTo>
                  <a:lnTo>
                    <a:pt x="147359" y="400219"/>
                  </a:lnTo>
                  <a:lnTo>
                    <a:pt x="169151" y="376266"/>
                  </a:lnTo>
                  <a:lnTo>
                    <a:pt x="200050" y="301309"/>
                  </a:lnTo>
                  <a:lnTo>
                    <a:pt x="209242" y="254194"/>
                  </a:lnTo>
                  <a:lnTo>
                    <a:pt x="214319" y="203245"/>
                  </a:lnTo>
                  <a:lnTo>
                    <a:pt x="215326" y="150407"/>
                  </a:lnTo>
                  <a:lnTo>
                    <a:pt x="212305" y="97625"/>
                  </a:lnTo>
                  <a:lnTo>
                    <a:pt x="205299" y="46841"/>
                  </a:lnTo>
                  <a:lnTo>
                    <a:pt x="194351" y="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0" name="Google Shape;250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295453" y="6879521"/>
              <a:ext cx="150174" cy="7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"/>
            <p:cNvSpPr/>
            <p:nvPr/>
          </p:nvSpPr>
          <p:spPr>
            <a:xfrm>
              <a:off x="15099369" y="6922599"/>
              <a:ext cx="678180" cy="831215"/>
            </a:xfrm>
            <a:custGeom>
              <a:rect b="b" l="l" r="r" t="t"/>
              <a:pathLst>
                <a:path extrusionOk="0" h="831215" w="678180">
                  <a:moveTo>
                    <a:pt x="65594" y="120169"/>
                  </a:moveTo>
                  <a:lnTo>
                    <a:pt x="115967" y="61220"/>
                  </a:lnTo>
                  <a:lnTo>
                    <a:pt x="149645" y="36612"/>
                  </a:lnTo>
                  <a:lnTo>
                    <a:pt x="189929" y="17220"/>
                  </a:lnTo>
                  <a:lnTo>
                    <a:pt x="237527" y="4523"/>
                  </a:lnTo>
                  <a:lnTo>
                    <a:pt x="293147" y="0"/>
                  </a:lnTo>
                  <a:lnTo>
                    <a:pt x="357498" y="5129"/>
                  </a:lnTo>
                  <a:lnTo>
                    <a:pt x="400993" y="18744"/>
                  </a:lnTo>
                  <a:lnTo>
                    <a:pt x="442048" y="39998"/>
                  </a:lnTo>
                  <a:lnTo>
                    <a:pt x="482624" y="59576"/>
                  </a:lnTo>
                  <a:lnTo>
                    <a:pt x="524685" y="68166"/>
                  </a:lnTo>
                  <a:lnTo>
                    <a:pt x="577885" y="76497"/>
                  </a:lnTo>
                  <a:lnTo>
                    <a:pt x="617874" y="99058"/>
                  </a:lnTo>
                  <a:lnTo>
                    <a:pt x="646245" y="131780"/>
                  </a:lnTo>
                  <a:lnTo>
                    <a:pt x="664591" y="170591"/>
                  </a:lnTo>
                  <a:lnTo>
                    <a:pt x="674504" y="211421"/>
                  </a:lnTo>
                  <a:lnTo>
                    <a:pt x="677577" y="250201"/>
                  </a:lnTo>
                  <a:lnTo>
                    <a:pt x="675403" y="282859"/>
                  </a:lnTo>
                  <a:lnTo>
                    <a:pt x="661951" y="326281"/>
                  </a:lnTo>
                  <a:lnTo>
                    <a:pt x="629021" y="386551"/>
                  </a:lnTo>
                  <a:lnTo>
                    <a:pt x="604538" y="418021"/>
                  </a:lnTo>
                  <a:lnTo>
                    <a:pt x="574328" y="447724"/>
                  </a:lnTo>
                  <a:lnTo>
                    <a:pt x="538106" y="473667"/>
                  </a:lnTo>
                  <a:lnTo>
                    <a:pt x="495585" y="493855"/>
                  </a:lnTo>
                  <a:lnTo>
                    <a:pt x="446480" y="506297"/>
                  </a:lnTo>
                  <a:lnTo>
                    <a:pt x="390506" y="508999"/>
                  </a:lnTo>
                  <a:lnTo>
                    <a:pt x="327375" y="499967"/>
                  </a:lnTo>
                  <a:lnTo>
                    <a:pt x="506983" y="830961"/>
                  </a:lnTo>
                  <a:lnTo>
                    <a:pt x="462981" y="808846"/>
                  </a:lnTo>
                  <a:lnTo>
                    <a:pt x="418762" y="783475"/>
                  </a:lnTo>
                  <a:lnTo>
                    <a:pt x="374700" y="755316"/>
                  </a:lnTo>
                  <a:lnTo>
                    <a:pt x="331169" y="724841"/>
                  </a:lnTo>
                  <a:lnTo>
                    <a:pt x="288543" y="692519"/>
                  </a:lnTo>
                  <a:lnTo>
                    <a:pt x="247198" y="658822"/>
                  </a:lnTo>
                  <a:lnTo>
                    <a:pt x="207507" y="624218"/>
                  </a:lnTo>
                  <a:lnTo>
                    <a:pt x="169845" y="589179"/>
                  </a:lnTo>
                  <a:lnTo>
                    <a:pt x="134585" y="554175"/>
                  </a:lnTo>
                  <a:lnTo>
                    <a:pt x="102104" y="519675"/>
                  </a:lnTo>
                  <a:lnTo>
                    <a:pt x="72774" y="486151"/>
                  </a:lnTo>
                  <a:lnTo>
                    <a:pt x="46970" y="454072"/>
                  </a:lnTo>
                  <a:lnTo>
                    <a:pt x="5395" y="378364"/>
                  </a:lnTo>
                  <a:lnTo>
                    <a:pt x="0" y="328476"/>
                  </a:lnTo>
                  <a:lnTo>
                    <a:pt x="4119" y="280044"/>
                  </a:lnTo>
                  <a:lnTo>
                    <a:pt x="12994" y="238866"/>
                  </a:lnTo>
                  <a:lnTo>
                    <a:pt x="21865" y="210741"/>
                  </a:lnTo>
                  <a:lnTo>
                    <a:pt x="33141" y="182236"/>
                  </a:lnTo>
                  <a:lnTo>
                    <a:pt x="47482" y="151552"/>
                  </a:lnTo>
                  <a:lnTo>
                    <a:pt x="65594" y="120169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5470302" y="7003446"/>
              <a:ext cx="254000" cy="379730"/>
            </a:xfrm>
            <a:custGeom>
              <a:rect b="b" l="l" r="r" t="t"/>
              <a:pathLst>
                <a:path extrusionOk="0" h="379729" w="254000">
                  <a:moveTo>
                    <a:pt x="25984" y="354634"/>
                  </a:moveTo>
                  <a:lnTo>
                    <a:pt x="21031" y="347040"/>
                  </a:lnTo>
                  <a:lnTo>
                    <a:pt x="14312" y="347027"/>
                  </a:lnTo>
                  <a:lnTo>
                    <a:pt x="2705" y="354584"/>
                  </a:lnTo>
                  <a:lnTo>
                    <a:pt x="0" y="360743"/>
                  </a:lnTo>
                  <a:lnTo>
                    <a:pt x="4953" y="368338"/>
                  </a:lnTo>
                  <a:lnTo>
                    <a:pt x="11671" y="368350"/>
                  </a:lnTo>
                  <a:lnTo>
                    <a:pt x="17475" y="364566"/>
                  </a:lnTo>
                  <a:lnTo>
                    <a:pt x="23279" y="360781"/>
                  </a:lnTo>
                  <a:lnTo>
                    <a:pt x="25984" y="354634"/>
                  </a:lnTo>
                  <a:close/>
                </a:path>
                <a:path extrusionOk="0" h="379729" w="254000">
                  <a:moveTo>
                    <a:pt x="86004" y="365734"/>
                  </a:moveTo>
                  <a:lnTo>
                    <a:pt x="81051" y="358140"/>
                  </a:lnTo>
                  <a:lnTo>
                    <a:pt x="74333" y="358127"/>
                  </a:lnTo>
                  <a:lnTo>
                    <a:pt x="62725" y="365696"/>
                  </a:lnTo>
                  <a:lnTo>
                    <a:pt x="60032" y="371843"/>
                  </a:lnTo>
                  <a:lnTo>
                    <a:pt x="64985" y="379437"/>
                  </a:lnTo>
                  <a:lnTo>
                    <a:pt x="71691" y="379450"/>
                  </a:lnTo>
                  <a:lnTo>
                    <a:pt x="77508" y="375666"/>
                  </a:lnTo>
                  <a:lnTo>
                    <a:pt x="83312" y="371881"/>
                  </a:lnTo>
                  <a:lnTo>
                    <a:pt x="86004" y="365734"/>
                  </a:lnTo>
                  <a:close/>
                </a:path>
                <a:path extrusionOk="0" h="379729" w="254000">
                  <a:moveTo>
                    <a:pt x="104800" y="308914"/>
                  </a:moveTo>
                  <a:lnTo>
                    <a:pt x="99847" y="301320"/>
                  </a:lnTo>
                  <a:lnTo>
                    <a:pt x="93141" y="301307"/>
                  </a:lnTo>
                  <a:lnTo>
                    <a:pt x="81521" y="308876"/>
                  </a:lnTo>
                  <a:lnTo>
                    <a:pt x="78828" y="315023"/>
                  </a:lnTo>
                  <a:lnTo>
                    <a:pt x="83781" y="322630"/>
                  </a:lnTo>
                  <a:lnTo>
                    <a:pt x="90500" y="322630"/>
                  </a:lnTo>
                  <a:lnTo>
                    <a:pt x="96304" y="318846"/>
                  </a:lnTo>
                  <a:lnTo>
                    <a:pt x="102108" y="315061"/>
                  </a:lnTo>
                  <a:lnTo>
                    <a:pt x="104800" y="308914"/>
                  </a:lnTo>
                  <a:close/>
                </a:path>
                <a:path extrusionOk="0" h="379729" w="254000">
                  <a:moveTo>
                    <a:pt x="215938" y="15024"/>
                  </a:moveTo>
                  <a:lnTo>
                    <a:pt x="215214" y="9550"/>
                  </a:lnTo>
                  <a:lnTo>
                    <a:pt x="214477" y="4064"/>
                  </a:lnTo>
                  <a:lnTo>
                    <a:pt x="210972" y="0"/>
                  </a:lnTo>
                  <a:lnTo>
                    <a:pt x="203796" y="952"/>
                  </a:lnTo>
                  <a:lnTo>
                    <a:pt x="201472" y="5791"/>
                  </a:lnTo>
                  <a:lnTo>
                    <a:pt x="202946" y="16764"/>
                  </a:lnTo>
                  <a:lnTo>
                    <a:pt x="206438" y="20815"/>
                  </a:lnTo>
                  <a:lnTo>
                    <a:pt x="213626" y="19862"/>
                  </a:lnTo>
                  <a:lnTo>
                    <a:pt x="215938" y="15024"/>
                  </a:lnTo>
                  <a:close/>
                </a:path>
                <a:path extrusionOk="0" h="379729" w="254000">
                  <a:moveTo>
                    <a:pt x="229222" y="86588"/>
                  </a:moveTo>
                  <a:lnTo>
                    <a:pt x="228498" y="81102"/>
                  </a:lnTo>
                  <a:lnTo>
                    <a:pt x="227761" y="75615"/>
                  </a:lnTo>
                  <a:lnTo>
                    <a:pt x="224256" y="71564"/>
                  </a:lnTo>
                  <a:lnTo>
                    <a:pt x="217081" y="72517"/>
                  </a:lnTo>
                  <a:lnTo>
                    <a:pt x="214757" y="77355"/>
                  </a:lnTo>
                  <a:lnTo>
                    <a:pt x="216217" y="88328"/>
                  </a:lnTo>
                  <a:lnTo>
                    <a:pt x="219722" y="92379"/>
                  </a:lnTo>
                  <a:lnTo>
                    <a:pt x="226910" y="91427"/>
                  </a:lnTo>
                  <a:lnTo>
                    <a:pt x="229222" y="86588"/>
                  </a:lnTo>
                  <a:close/>
                </a:path>
                <a:path extrusionOk="0" h="379729" w="254000">
                  <a:moveTo>
                    <a:pt x="253834" y="45567"/>
                  </a:moveTo>
                  <a:lnTo>
                    <a:pt x="253111" y="40093"/>
                  </a:lnTo>
                  <a:lnTo>
                    <a:pt x="252374" y="34607"/>
                  </a:lnTo>
                  <a:lnTo>
                    <a:pt x="248869" y="30543"/>
                  </a:lnTo>
                  <a:lnTo>
                    <a:pt x="241693" y="31496"/>
                  </a:lnTo>
                  <a:lnTo>
                    <a:pt x="239369" y="36334"/>
                  </a:lnTo>
                  <a:lnTo>
                    <a:pt x="240830" y="47307"/>
                  </a:lnTo>
                  <a:lnTo>
                    <a:pt x="244335" y="51358"/>
                  </a:lnTo>
                  <a:lnTo>
                    <a:pt x="251523" y="50406"/>
                  </a:lnTo>
                  <a:lnTo>
                    <a:pt x="253834" y="45567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3" name="Google Shape;253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587564" y="7107791"/>
              <a:ext cx="77843" cy="90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090851" y="7232422"/>
              <a:ext cx="170466" cy="169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617353" y="7391536"/>
              <a:ext cx="177661" cy="1823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"/>
            <p:cNvSpPr/>
            <p:nvPr/>
          </p:nvSpPr>
          <p:spPr>
            <a:xfrm>
              <a:off x="15467237" y="7392593"/>
              <a:ext cx="332740" cy="446405"/>
            </a:xfrm>
            <a:custGeom>
              <a:rect b="b" l="l" r="r" t="t"/>
              <a:pathLst>
                <a:path extrusionOk="0" h="446404" w="332740">
                  <a:moveTo>
                    <a:pt x="242912" y="2994"/>
                  </a:moveTo>
                  <a:lnTo>
                    <a:pt x="179544" y="53314"/>
                  </a:lnTo>
                  <a:lnTo>
                    <a:pt x="135510" y="95628"/>
                  </a:lnTo>
                  <a:lnTo>
                    <a:pt x="90468" y="143254"/>
                  </a:lnTo>
                  <a:lnTo>
                    <a:pt x="49839" y="191602"/>
                  </a:lnTo>
                  <a:lnTo>
                    <a:pt x="19041" y="236080"/>
                  </a:lnTo>
                  <a:lnTo>
                    <a:pt x="3495" y="272094"/>
                  </a:lnTo>
                  <a:lnTo>
                    <a:pt x="0" y="322329"/>
                  </a:lnTo>
                  <a:lnTo>
                    <a:pt x="8521" y="368539"/>
                  </a:lnTo>
                  <a:lnTo>
                    <a:pt x="26518" y="407064"/>
                  </a:lnTo>
                  <a:lnTo>
                    <a:pt x="51448" y="434241"/>
                  </a:lnTo>
                  <a:lnTo>
                    <a:pt x="80772" y="446408"/>
                  </a:lnTo>
                  <a:lnTo>
                    <a:pt x="111947" y="439902"/>
                  </a:lnTo>
                  <a:lnTo>
                    <a:pt x="126841" y="412375"/>
                  </a:lnTo>
                  <a:lnTo>
                    <a:pt x="150718" y="378982"/>
                  </a:lnTo>
                  <a:lnTo>
                    <a:pt x="180754" y="341028"/>
                  </a:lnTo>
                  <a:lnTo>
                    <a:pt x="214128" y="299816"/>
                  </a:lnTo>
                  <a:lnTo>
                    <a:pt x="248018" y="256652"/>
                  </a:lnTo>
                  <a:lnTo>
                    <a:pt x="279602" y="212838"/>
                  </a:lnTo>
                  <a:lnTo>
                    <a:pt x="306057" y="169679"/>
                  </a:lnTo>
                  <a:lnTo>
                    <a:pt x="324563" y="128479"/>
                  </a:lnTo>
                  <a:lnTo>
                    <a:pt x="332296" y="90542"/>
                  </a:lnTo>
                  <a:lnTo>
                    <a:pt x="326408" y="56797"/>
                  </a:lnTo>
                  <a:lnTo>
                    <a:pt x="307933" y="22275"/>
                  </a:lnTo>
                  <a:lnTo>
                    <a:pt x="279294" y="0"/>
                  </a:lnTo>
                  <a:lnTo>
                    <a:pt x="242912" y="299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5418600" y="6992715"/>
              <a:ext cx="161290" cy="260350"/>
            </a:xfrm>
            <a:custGeom>
              <a:rect b="b" l="l" r="r" t="t"/>
              <a:pathLst>
                <a:path extrusionOk="0" h="260350" w="161290">
                  <a:moveTo>
                    <a:pt x="49047" y="232346"/>
                  </a:moveTo>
                  <a:lnTo>
                    <a:pt x="45999" y="223367"/>
                  </a:lnTo>
                  <a:lnTo>
                    <a:pt x="39801" y="216192"/>
                  </a:lnTo>
                  <a:lnTo>
                    <a:pt x="31026" y="211785"/>
                  </a:lnTo>
                  <a:lnTo>
                    <a:pt x="21234" y="211124"/>
                  </a:lnTo>
                  <a:lnTo>
                    <a:pt x="12242" y="214172"/>
                  </a:lnTo>
                  <a:lnTo>
                    <a:pt x="5067" y="220370"/>
                  </a:lnTo>
                  <a:lnTo>
                    <a:pt x="660" y="229146"/>
                  </a:lnTo>
                  <a:lnTo>
                    <a:pt x="0" y="238950"/>
                  </a:lnTo>
                  <a:lnTo>
                    <a:pt x="3048" y="247929"/>
                  </a:lnTo>
                  <a:lnTo>
                    <a:pt x="9245" y="255104"/>
                  </a:lnTo>
                  <a:lnTo>
                    <a:pt x="18021" y="259511"/>
                  </a:lnTo>
                  <a:lnTo>
                    <a:pt x="27825" y="260172"/>
                  </a:lnTo>
                  <a:lnTo>
                    <a:pt x="36804" y="257124"/>
                  </a:lnTo>
                  <a:lnTo>
                    <a:pt x="43980" y="250926"/>
                  </a:lnTo>
                  <a:lnTo>
                    <a:pt x="48387" y="242150"/>
                  </a:lnTo>
                  <a:lnTo>
                    <a:pt x="49047" y="232346"/>
                  </a:lnTo>
                  <a:close/>
                </a:path>
                <a:path extrusionOk="0" h="260350" w="161290">
                  <a:moveTo>
                    <a:pt x="160934" y="21221"/>
                  </a:moveTo>
                  <a:lnTo>
                    <a:pt x="157886" y="12242"/>
                  </a:lnTo>
                  <a:lnTo>
                    <a:pt x="151688" y="5067"/>
                  </a:lnTo>
                  <a:lnTo>
                    <a:pt x="142913" y="660"/>
                  </a:lnTo>
                  <a:lnTo>
                    <a:pt x="133121" y="0"/>
                  </a:lnTo>
                  <a:lnTo>
                    <a:pt x="124129" y="3048"/>
                  </a:lnTo>
                  <a:lnTo>
                    <a:pt x="116954" y="9232"/>
                  </a:lnTo>
                  <a:lnTo>
                    <a:pt x="112547" y="18021"/>
                  </a:lnTo>
                  <a:lnTo>
                    <a:pt x="111887" y="27813"/>
                  </a:lnTo>
                  <a:lnTo>
                    <a:pt x="114935" y="36791"/>
                  </a:lnTo>
                  <a:lnTo>
                    <a:pt x="121132" y="43980"/>
                  </a:lnTo>
                  <a:lnTo>
                    <a:pt x="129908" y="48387"/>
                  </a:lnTo>
                  <a:lnTo>
                    <a:pt x="139712" y="49047"/>
                  </a:lnTo>
                  <a:lnTo>
                    <a:pt x="148691" y="45999"/>
                  </a:lnTo>
                  <a:lnTo>
                    <a:pt x="155867" y="39801"/>
                  </a:lnTo>
                  <a:lnTo>
                    <a:pt x="160274" y="31026"/>
                  </a:lnTo>
                  <a:lnTo>
                    <a:pt x="160934" y="21221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5727271" y="7528566"/>
              <a:ext cx="231140" cy="361315"/>
            </a:xfrm>
            <a:custGeom>
              <a:rect b="b" l="l" r="r" t="t"/>
              <a:pathLst>
                <a:path extrusionOk="0" h="361315" w="231140">
                  <a:moveTo>
                    <a:pt x="135769" y="0"/>
                  </a:moveTo>
                  <a:lnTo>
                    <a:pt x="109167" y="64435"/>
                  </a:lnTo>
                  <a:lnTo>
                    <a:pt x="82335" y="127534"/>
                  </a:lnTo>
                  <a:lnTo>
                    <a:pt x="52191" y="195713"/>
                  </a:lnTo>
                  <a:lnTo>
                    <a:pt x="38394" y="201919"/>
                  </a:lnTo>
                  <a:lnTo>
                    <a:pt x="22709" y="209670"/>
                  </a:lnTo>
                  <a:lnTo>
                    <a:pt x="8717" y="221722"/>
                  </a:lnTo>
                  <a:lnTo>
                    <a:pt x="0" y="240830"/>
                  </a:lnTo>
                  <a:lnTo>
                    <a:pt x="856" y="274658"/>
                  </a:lnTo>
                  <a:lnTo>
                    <a:pt x="13522" y="307958"/>
                  </a:lnTo>
                  <a:lnTo>
                    <a:pt x="32475" y="337797"/>
                  </a:lnTo>
                  <a:lnTo>
                    <a:pt x="52194" y="361245"/>
                  </a:lnTo>
                  <a:lnTo>
                    <a:pt x="107034" y="360288"/>
                  </a:lnTo>
                  <a:lnTo>
                    <a:pt x="165277" y="292334"/>
                  </a:lnTo>
                  <a:lnTo>
                    <a:pt x="211518" y="211716"/>
                  </a:lnTo>
                  <a:lnTo>
                    <a:pt x="230355" y="172769"/>
                  </a:lnTo>
                  <a:lnTo>
                    <a:pt x="230749" y="127067"/>
                  </a:lnTo>
                  <a:lnTo>
                    <a:pt x="212356" y="80425"/>
                  </a:lnTo>
                  <a:lnTo>
                    <a:pt x="179315" y="36763"/>
                  </a:lnTo>
                  <a:lnTo>
                    <a:pt x="135769" y="0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9" name="Google Shape;259;p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417653" y="10005962"/>
              <a:ext cx="375019" cy="729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"/>
            <p:cNvSpPr/>
            <p:nvPr/>
          </p:nvSpPr>
          <p:spPr>
            <a:xfrm>
              <a:off x="16188512" y="9538227"/>
              <a:ext cx="622300" cy="1009015"/>
            </a:xfrm>
            <a:custGeom>
              <a:rect b="b" l="l" r="r" t="t"/>
              <a:pathLst>
                <a:path extrusionOk="0" h="1009015" w="622300">
                  <a:moveTo>
                    <a:pt x="621753" y="656247"/>
                  </a:moveTo>
                  <a:lnTo>
                    <a:pt x="617931" y="601992"/>
                  </a:lnTo>
                  <a:lnTo>
                    <a:pt x="616737" y="595566"/>
                  </a:lnTo>
                  <a:lnTo>
                    <a:pt x="616978" y="594067"/>
                  </a:lnTo>
                  <a:lnTo>
                    <a:pt x="615213" y="551370"/>
                  </a:lnTo>
                  <a:lnTo>
                    <a:pt x="605955" y="508876"/>
                  </a:lnTo>
                  <a:lnTo>
                    <a:pt x="590384" y="466661"/>
                  </a:lnTo>
                  <a:lnTo>
                    <a:pt x="569645" y="424827"/>
                  </a:lnTo>
                  <a:lnTo>
                    <a:pt x="544957" y="383451"/>
                  </a:lnTo>
                  <a:lnTo>
                    <a:pt x="517461" y="342633"/>
                  </a:lnTo>
                  <a:lnTo>
                    <a:pt x="488340" y="302437"/>
                  </a:lnTo>
                  <a:lnTo>
                    <a:pt x="429945" y="224345"/>
                  </a:lnTo>
                  <a:lnTo>
                    <a:pt x="403009" y="186613"/>
                  </a:lnTo>
                  <a:lnTo>
                    <a:pt x="379158" y="149872"/>
                  </a:lnTo>
                  <a:lnTo>
                    <a:pt x="359562" y="114211"/>
                  </a:lnTo>
                  <a:lnTo>
                    <a:pt x="326288" y="81483"/>
                  </a:lnTo>
                  <a:lnTo>
                    <a:pt x="293204" y="53454"/>
                  </a:lnTo>
                  <a:lnTo>
                    <a:pt x="260502" y="30721"/>
                  </a:lnTo>
                  <a:lnTo>
                    <a:pt x="197065" y="3403"/>
                  </a:lnTo>
                  <a:lnTo>
                    <a:pt x="166751" y="0"/>
                  </a:lnTo>
                  <a:lnTo>
                    <a:pt x="137642" y="4203"/>
                  </a:lnTo>
                  <a:lnTo>
                    <a:pt x="83896" y="37744"/>
                  </a:lnTo>
                  <a:lnTo>
                    <a:pt x="59664" y="68262"/>
                  </a:lnTo>
                  <a:lnTo>
                    <a:pt x="37465" y="108699"/>
                  </a:lnTo>
                  <a:lnTo>
                    <a:pt x="17513" y="159651"/>
                  </a:lnTo>
                  <a:lnTo>
                    <a:pt x="0" y="221703"/>
                  </a:lnTo>
                  <a:lnTo>
                    <a:pt x="5232" y="278053"/>
                  </a:lnTo>
                  <a:lnTo>
                    <a:pt x="13017" y="334187"/>
                  </a:lnTo>
                  <a:lnTo>
                    <a:pt x="23202" y="389712"/>
                  </a:lnTo>
                  <a:lnTo>
                    <a:pt x="35623" y="444271"/>
                  </a:lnTo>
                  <a:lnTo>
                    <a:pt x="50114" y="497484"/>
                  </a:lnTo>
                  <a:lnTo>
                    <a:pt x="66509" y="548970"/>
                  </a:lnTo>
                  <a:lnTo>
                    <a:pt x="84645" y="598360"/>
                  </a:lnTo>
                  <a:lnTo>
                    <a:pt x="104355" y="645274"/>
                  </a:lnTo>
                  <a:lnTo>
                    <a:pt x="125488" y="689356"/>
                  </a:lnTo>
                  <a:lnTo>
                    <a:pt x="147853" y="730211"/>
                  </a:lnTo>
                  <a:lnTo>
                    <a:pt x="171323" y="767486"/>
                  </a:lnTo>
                  <a:lnTo>
                    <a:pt x="195707" y="800785"/>
                  </a:lnTo>
                  <a:lnTo>
                    <a:pt x="220840" y="829754"/>
                  </a:lnTo>
                  <a:lnTo>
                    <a:pt x="259918" y="858621"/>
                  </a:lnTo>
                  <a:lnTo>
                    <a:pt x="297434" y="886015"/>
                  </a:lnTo>
                  <a:lnTo>
                    <a:pt x="313182" y="928281"/>
                  </a:lnTo>
                  <a:lnTo>
                    <a:pt x="339813" y="970178"/>
                  </a:lnTo>
                  <a:lnTo>
                    <a:pt x="371157" y="1000594"/>
                  </a:lnTo>
                  <a:lnTo>
                    <a:pt x="401078" y="1008392"/>
                  </a:lnTo>
                  <a:lnTo>
                    <a:pt x="425157" y="992200"/>
                  </a:lnTo>
                  <a:lnTo>
                    <a:pt x="431622" y="963320"/>
                  </a:lnTo>
                  <a:lnTo>
                    <a:pt x="421894" y="924572"/>
                  </a:lnTo>
                  <a:lnTo>
                    <a:pt x="397370" y="878801"/>
                  </a:lnTo>
                  <a:lnTo>
                    <a:pt x="399973" y="831596"/>
                  </a:lnTo>
                  <a:lnTo>
                    <a:pt x="397522" y="782358"/>
                  </a:lnTo>
                  <a:lnTo>
                    <a:pt x="388289" y="735622"/>
                  </a:lnTo>
                  <a:lnTo>
                    <a:pt x="387197" y="733196"/>
                  </a:lnTo>
                  <a:lnTo>
                    <a:pt x="402742" y="719582"/>
                  </a:lnTo>
                  <a:lnTo>
                    <a:pt x="426631" y="713867"/>
                  </a:lnTo>
                  <a:lnTo>
                    <a:pt x="447040" y="723087"/>
                  </a:lnTo>
                  <a:lnTo>
                    <a:pt x="449199" y="723861"/>
                  </a:lnTo>
                  <a:lnTo>
                    <a:pt x="449935" y="764616"/>
                  </a:lnTo>
                  <a:lnTo>
                    <a:pt x="459892" y="812927"/>
                  </a:lnTo>
                  <a:lnTo>
                    <a:pt x="474802" y="854786"/>
                  </a:lnTo>
                  <a:lnTo>
                    <a:pt x="472160" y="885228"/>
                  </a:lnTo>
                  <a:lnTo>
                    <a:pt x="474078" y="923163"/>
                  </a:lnTo>
                  <a:lnTo>
                    <a:pt x="484809" y="956437"/>
                  </a:lnTo>
                  <a:lnTo>
                    <a:pt x="508596" y="972883"/>
                  </a:lnTo>
                  <a:lnTo>
                    <a:pt x="531444" y="965581"/>
                  </a:lnTo>
                  <a:lnTo>
                    <a:pt x="548386" y="942149"/>
                  </a:lnTo>
                  <a:lnTo>
                    <a:pt x="558330" y="909789"/>
                  </a:lnTo>
                  <a:lnTo>
                    <a:pt x="560222" y="875741"/>
                  </a:lnTo>
                  <a:lnTo>
                    <a:pt x="583171" y="849934"/>
                  </a:lnTo>
                  <a:lnTo>
                    <a:pt x="600837" y="811733"/>
                  </a:lnTo>
                  <a:lnTo>
                    <a:pt x="613168" y="764476"/>
                  </a:lnTo>
                  <a:lnTo>
                    <a:pt x="620153" y="711530"/>
                  </a:lnTo>
                  <a:lnTo>
                    <a:pt x="621753" y="656247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1" name="Google Shape;261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6119884" y="9651241"/>
              <a:ext cx="329115" cy="577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"/>
            <p:cNvSpPr/>
            <p:nvPr/>
          </p:nvSpPr>
          <p:spPr>
            <a:xfrm>
              <a:off x="15931566" y="9399301"/>
              <a:ext cx="711835" cy="549910"/>
            </a:xfrm>
            <a:custGeom>
              <a:rect b="b" l="l" r="r" t="t"/>
              <a:pathLst>
                <a:path extrusionOk="0" h="549909" w="711834">
                  <a:moveTo>
                    <a:pt x="711835" y="403948"/>
                  </a:moveTo>
                  <a:lnTo>
                    <a:pt x="687235" y="357835"/>
                  </a:lnTo>
                  <a:lnTo>
                    <a:pt x="658342" y="311632"/>
                  </a:lnTo>
                  <a:lnTo>
                    <a:pt x="626021" y="266014"/>
                  </a:lnTo>
                  <a:lnTo>
                    <a:pt x="591134" y="221640"/>
                  </a:lnTo>
                  <a:lnTo>
                    <a:pt x="554507" y="179133"/>
                  </a:lnTo>
                  <a:lnTo>
                    <a:pt x="516991" y="139179"/>
                  </a:lnTo>
                  <a:lnTo>
                    <a:pt x="479463" y="102425"/>
                  </a:lnTo>
                  <a:lnTo>
                    <a:pt x="442734" y="69519"/>
                  </a:lnTo>
                  <a:lnTo>
                    <a:pt x="407682" y="41109"/>
                  </a:lnTo>
                  <a:lnTo>
                    <a:pt x="375145" y="17868"/>
                  </a:lnTo>
                  <a:lnTo>
                    <a:pt x="327901" y="609"/>
                  </a:lnTo>
                  <a:lnTo>
                    <a:pt x="277253" y="0"/>
                  </a:lnTo>
                  <a:lnTo>
                    <a:pt x="232270" y="8369"/>
                  </a:lnTo>
                  <a:lnTo>
                    <a:pt x="172961" y="30276"/>
                  </a:lnTo>
                  <a:lnTo>
                    <a:pt x="110490" y="68351"/>
                  </a:lnTo>
                  <a:lnTo>
                    <a:pt x="81826" y="96316"/>
                  </a:lnTo>
                  <a:lnTo>
                    <a:pt x="58013" y="131699"/>
                  </a:lnTo>
                  <a:lnTo>
                    <a:pt x="45910" y="163703"/>
                  </a:lnTo>
                  <a:lnTo>
                    <a:pt x="17551" y="172631"/>
                  </a:lnTo>
                  <a:lnTo>
                    <a:pt x="0" y="200723"/>
                  </a:lnTo>
                  <a:lnTo>
                    <a:pt x="533" y="235572"/>
                  </a:lnTo>
                  <a:lnTo>
                    <a:pt x="20320" y="266700"/>
                  </a:lnTo>
                  <a:lnTo>
                    <a:pt x="37909" y="274091"/>
                  </a:lnTo>
                  <a:lnTo>
                    <a:pt x="39382" y="293154"/>
                  </a:lnTo>
                  <a:lnTo>
                    <a:pt x="50990" y="328295"/>
                  </a:lnTo>
                  <a:lnTo>
                    <a:pt x="68770" y="361365"/>
                  </a:lnTo>
                  <a:lnTo>
                    <a:pt x="85191" y="394055"/>
                  </a:lnTo>
                  <a:lnTo>
                    <a:pt x="92710" y="428104"/>
                  </a:lnTo>
                  <a:lnTo>
                    <a:pt x="102590" y="477278"/>
                  </a:lnTo>
                  <a:lnTo>
                    <a:pt x="127215" y="511911"/>
                  </a:lnTo>
                  <a:lnTo>
                    <a:pt x="161391" y="534123"/>
                  </a:lnTo>
                  <a:lnTo>
                    <a:pt x="199885" y="546087"/>
                  </a:lnTo>
                  <a:lnTo>
                    <a:pt x="237477" y="549897"/>
                  </a:lnTo>
                  <a:lnTo>
                    <a:pt x="268960" y="547725"/>
                  </a:lnTo>
                  <a:lnTo>
                    <a:pt x="314121" y="531571"/>
                  </a:lnTo>
                  <a:lnTo>
                    <a:pt x="375043" y="490931"/>
                  </a:lnTo>
                  <a:lnTo>
                    <a:pt x="403999" y="460476"/>
                  </a:lnTo>
                  <a:lnTo>
                    <a:pt x="428015" y="422770"/>
                  </a:lnTo>
                  <a:lnTo>
                    <a:pt x="444131" y="377431"/>
                  </a:lnTo>
                  <a:lnTo>
                    <a:pt x="449376" y="324091"/>
                  </a:lnTo>
                  <a:lnTo>
                    <a:pt x="440778" y="262356"/>
                  </a:lnTo>
                  <a:lnTo>
                    <a:pt x="711835" y="403948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6035223" y="9697725"/>
              <a:ext cx="306705" cy="210185"/>
            </a:xfrm>
            <a:custGeom>
              <a:rect b="b" l="l" r="r" t="t"/>
              <a:pathLst>
                <a:path extrusionOk="0" h="210184" w="306705">
                  <a:moveTo>
                    <a:pt x="16852" y="171945"/>
                  </a:moveTo>
                  <a:lnTo>
                    <a:pt x="13512" y="169151"/>
                  </a:lnTo>
                  <a:lnTo>
                    <a:pt x="4584" y="168109"/>
                  </a:lnTo>
                  <a:lnTo>
                    <a:pt x="685" y="170053"/>
                  </a:lnTo>
                  <a:lnTo>
                    <a:pt x="0" y="175895"/>
                  </a:lnTo>
                  <a:lnTo>
                    <a:pt x="3340" y="178689"/>
                  </a:lnTo>
                  <a:lnTo>
                    <a:pt x="7810" y="179209"/>
                  </a:lnTo>
                  <a:lnTo>
                    <a:pt x="12268" y="179730"/>
                  </a:lnTo>
                  <a:lnTo>
                    <a:pt x="16167" y="177787"/>
                  </a:lnTo>
                  <a:lnTo>
                    <a:pt x="16852" y="171945"/>
                  </a:lnTo>
                  <a:close/>
                </a:path>
                <a:path extrusionOk="0" h="210184" w="306705">
                  <a:moveTo>
                    <a:pt x="42125" y="202311"/>
                  </a:moveTo>
                  <a:lnTo>
                    <a:pt x="38785" y="199529"/>
                  </a:lnTo>
                  <a:lnTo>
                    <a:pt x="29857" y="198475"/>
                  </a:lnTo>
                  <a:lnTo>
                    <a:pt x="25971" y="200418"/>
                  </a:lnTo>
                  <a:lnTo>
                    <a:pt x="25285" y="206260"/>
                  </a:lnTo>
                  <a:lnTo>
                    <a:pt x="28625" y="209054"/>
                  </a:lnTo>
                  <a:lnTo>
                    <a:pt x="33083" y="209575"/>
                  </a:lnTo>
                  <a:lnTo>
                    <a:pt x="37553" y="210096"/>
                  </a:lnTo>
                  <a:lnTo>
                    <a:pt x="41440" y="208153"/>
                  </a:lnTo>
                  <a:lnTo>
                    <a:pt x="42125" y="202311"/>
                  </a:lnTo>
                  <a:close/>
                </a:path>
                <a:path extrusionOk="0" h="210184" w="306705">
                  <a:moveTo>
                    <a:pt x="75196" y="181813"/>
                  </a:moveTo>
                  <a:lnTo>
                    <a:pt x="71856" y="179019"/>
                  </a:lnTo>
                  <a:lnTo>
                    <a:pt x="62928" y="177965"/>
                  </a:lnTo>
                  <a:lnTo>
                    <a:pt x="59029" y="179908"/>
                  </a:lnTo>
                  <a:lnTo>
                    <a:pt x="58343" y="185750"/>
                  </a:lnTo>
                  <a:lnTo>
                    <a:pt x="61683" y="188544"/>
                  </a:lnTo>
                  <a:lnTo>
                    <a:pt x="66154" y="189077"/>
                  </a:lnTo>
                  <a:lnTo>
                    <a:pt x="70612" y="189598"/>
                  </a:lnTo>
                  <a:lnTo>
                    <a:pt x="74510" y="187655"/>
                  </a:lnTo>
                  <a:lnTo>
                    <a:pt x="75196" y="181813"/>
                  </a:lnTo>
                  <a:close/>
                </a:path>
                <a:path extrusionOk="0" h="210184" w="306705">
                  <a:moveTo>
                    <a:pt x="157695" y="110731"/>
                  </a:moveTo>
                  <a:lnTo>
                    <a:pt x="156298" y="105232"/>
                  </a:lnTo>
                  <a:lnTo>
                    <a:pt x="148653" y="98983"/>
                  </a:lnTo>
                  <a:lnTo>
                    <a:pt x="136855" y="97726"/>
                  </a:lnTo>
                  <a:lnTo>
                    <a:pt x="123126" y="100418"/>
                  </a:lnTo>
                  <a:lnTo>
                    <a:pt x="109677" y="106006"/>
                  </a:lnTo>
                  <a:lnTo>
                    <a:pt x="97917" y="114338"/>
                  </a:lnTo>
                  <a:lnTo>
                    <a:pt x="88874" y="124866"/>
                  </a:lnTo>
                  <a:lnTo>
                    <a:pt x="84201" y="136004"/>
                  </a:lnTo>
                  <a:lnTo>
                    <a:pt x="85496" y="146151"/>
                  </a:lnTo>
                  <a:lnTo>
                    <a:pt x="94538" y="154292"/>
                  </a:lnTo>
                  <a:lnTo>
                    <a:pt x="109372" y="159677"/>
                  </a:lnTo>
                  <a:lnTo>
                    <a:pt x="126149" y="161112"/>
                  </a:lnTo>
                  <a:lnTo>
                    <a:pt x="140995" y="157403"/>
                  </a:lnTo>
                  <a:lnTo>
                    <a:pt x="157378" y="117627"/>
                  </a:lnTo>
                  <a:lnTo>
                    <a:pt x="157695" y="110731"/>
                  </a:lnTo>
                  <a:close/>
                </a:path>
                <a:path extrusionOk="0" h="210184" w="306705">
                  <a:moveTo>
                    <a:pt x="260642" y="73901"/>
                  </a:moveTo>
                  <a:lnTo>
                    <a:pt x="260540" y="68453"/>
                  </a:lnTo>
                  <a:lnTo>
                    <a:pt x="254317" y="64528"/>
                  </a:lnTo>
                  <a:lnTo>
                    <a:pt x="249351" y="66802"/>
                  </a:lnTo>
                  <a:lnTo>
                    <a:pt x="243357" y="76327"/>
                  </a:lnTo>
                  <a:lnTo>
                    <a:pt x="243459" y="81775"/>
                  </a:lnTo>
                  <a:lnTo>
                    <a:pt x="249694" y="85699"/>
                  </a:lnTo>
                  <a:lnTo>
                    <a:pt x="254647" y="83426"/>
                  </a:lnTo>
                  <a:lnTo>
                    <a:pt x="257644" y="78663"/>
                  </a:lnTo>
                  <a:lnTo>
                    <a:pt x="260642" y="73901"/>
                  </a:lnTo>
                  <a:close/>
                </a:path>
                <a:path extrusionOk="0" h="210184" w="306705">
                  <a:moveTo>
                    <a:pt x="296710" y="9372"/>
                  </a:moveTo>
                  <a:lnTo>
                    <a:pt x="296608" y="3924"/>
                  </a:lnTo>
                  <a:lnTo>
                    <a:pt x="290372" y="0"/>
                  </a:lnTo>
                  <a:lnTo>
                    <a:pt x="285419" y="2273"/>
                  </a:lnTo>
                  <a:lnTo>
                    <a:pt x="279425" y="11798"/>
                  </a:lnTo>
                  <a:lnTo>
                    <a:pt x="279514" y="17246"/>
                  </a:lnTo>
                  <a:lnTo>
                    <a:pt x="285750" y="21170"/>
                  </a:lnTo>
                  <a:lnTo>
                    <a:pt x="290703" y="18897"/>
                  </a:lnTo>
                  <a:lnTo>
                    <a:pt x="293712" y="14135"/>
                  </a:lnTo>
                  <a:lnTo>
                    <a:pt x="296710" y="9372"/>
                  </a:lnTo>
                  <a:close/>
                </a:path>
                <a:path extrusionOk="0" h="210184" w="306705">
                  <a:moveTo>
                    <a:pt x="306425" y="57810"/>
                  </a:moveTo>
                  <a:lnTo>
                    <a:pt x="306336" y="52362"/>
                  </a:lnTo>
                  <a:lnTo>
                    <a:pt x="300101" y="48437"/>
                  </a:lnTo>
                  <a:lnTo>
                    <a:pt x="295148" y="50711"/>
                  </a:lnTo>
                  <a:lnTo>
                    <a:pt x="289140" y="60236"/>
                  </a:lnTo>
                  <a:lnTo>
                    <a:pt x="289242" y="65684"/>
                  </a:lnTo>
                  <a:lnTo>
                    <a:pt x="295478" y="69608"/>
                  </a:lnTo>
                  <a:lnTo>
                    <a:pt x="300431" y="67335"/>
                  </a:lnTo>
                  <a:lnTo>
                    <a:pt x="303428" y="62572"/>
                  </a:lnTo>
                  <a:lnTo>
                    <a:pt x="306425" y="57810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" name="Google Shape;264;p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215202" y="9389897"/>
              <a:ext cx="137862" cy="138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6539556" y="9455388"/>
              <a:ext cx="148355" cy="14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6707399" y="9779376"/>
              <a:ext cx="148355" cy="14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"/>
            <p:cNvSpPr/>
            <p:nvPr/>
          </p:nvSpPr>
          <p:spPr>
            <a:xfrm>
              <a:off x="16025050" y="9657403"/>
              <a:ext cx="210185" cy="133985"/>
            </a:xfrm>
            <a:custGeom>
              <a:rect b="b" l="l" r="r" t="t"/>
              <a:pathLst>
                <a:path extrusionOk="0" h="133984" w="210184">
                  <a:moveTo>
                    <a:pt x="39916" y="115874"/>
                  </a:moveTo>
                  <a:lnTo>
                    <a:pt x="39255" y="107924"/>
                  </a:lnTo>
                  <a:lnTo>
                    <a:pt x="35560" y="100850"/>
                  </a:lnTo>
                  <a:lnTo>
                    <a:pt x="29654" y="95923"/>
                  </a:lnTo>
                  <a:lnTo>
                    <a:pt x="22326" y="93560"/>
                  </a:lnTo>
                  <a:lnTo>
                    <a:pt x="14376" y="94221"/>
                  </a:lnTo>
                  <a:lnTo>
                    <a:pt x="7302" y="97904"/>
                  </a:lnTo>
                  <a:lnTo>
                    <a:pt x="2362" y="103822"/>
                  </a:lnTo>
                  <a:lnTo>
                    <a:pt x="0" y="111150"/>
                  </a:lnTo>
                  <a:lnTo>
                    <a:pt x="660" y="119100"/>
                  </a:lnTo>
                  <a:lnTo>
                    <a:pt x="4356" y="126161"/>
                  </a:lnTo>
                  <a:lnTo>
                    <a:pt x="10261" y="131102"/>
                  </a:lnTo>
                  <a:lnTo>
                    <a:pt x="17589" y="133464"/>
                  </a:lnTo>
                  <a:lnTo>
                    <a:pt x="25539" y="132803"/>
                  </a:lnTo>
                  <a:lnTo>
                    <a:pt x="32613" y="129108"/>
                  </a:lnTo>
                  <a:lnTo>
                    <a:pt x="37553" y="123202"/>
                  </a:lnTo>
                  <a:lnTo>
                    <a:pt x="39916" y="115874"/>
                  </a:lnTo>
                  <a:close/>
                </a:path>
                <a:path extrusionOk="0" h="133984" w="210184">
                  <a:moveTo>
                    <a:pt x="209892" y="22313"/>
                  </a:moveTo>
                  <a:lnTo>
                    <a:pt x="209232" y="14363"/>
                  </a:lnTo>
                  <a:lnTo>
                    <a:pt x="205549" y="7289"/>
                  </a:lnTo>
                  <a:lnTo>
                    <a:pt x="199631" y="2362"/>
                  </a:lnTo>
                  <a:lnTo>
                    <a:pt x="192303" y="0"/>
                  </a:lnTo>
                  <a:lnTo>
                    <a:pt x="184353" y="660"/>
                  </a:lnTo>
                  <a:lnTo>
                    <a:pt x="177292" y="4343"/>
                  </a:lnTo>
                  <a:lnTo>
                    <a:pt x="172351" y="10261"/>
                  </a:lnTo>
                  <a:lnTo>
                    <a:pt x="169989" y="17589"/>
                  </a:lnTo>
                  <a:lnTo>
                    <a:pt x="170649" y="25539"/>
                  </a:lnTo>
                  <a:lnTo>
                    <a:pt x="174345" y="32613"/>
                  </a:lnTo>
                  <a:lnTo>
                    <a:pt x="180251" y="37541"/>
                  </a:lnTo>
                  <a:lnTo>
                    <a:pt x="187579" y="39903"/>
                  </a:lnTo>
                  <a:lnTo>
                    <a:pt x="195529" y="39243"/>
                  </a:lnTo>
                  <a:lnTo>
                    <a:pt x="202603" y="35560"/>
                  </a:lnTo>
                  <a:lnTo>
                    <a:pt x="207543" y="29641"/>
                  </a:lnTo>
                  <a:lnTo>
                    <a:pt x="209892" y="22313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6414414" y="9808421"/>
              <a:ext cx="441959" cy="222885"/>
            </a:xfrm>
            <a:custGeom>
              <a:rect b="b" l="l" r="r" t="t"/>
              <a:pathLst>
                <a:path extrusionOk="0" h="222884" w="441959">
                  <a:moveTo>
                    <a:pt x="410582" y="83"/>
                  </a:moveTo>
                  <a:lnTo>
                    <a:pt x="343507" y="1497"/>
                  </a:lnTo>
                  <a:lnTo>
                    <a:pt x="289704" y="4766"/>
                  </a:lnTo>
                  <a:lnTo>
                    <a:pt x="230091" y="9998"/>
                  </a:lnTo>
                  <a:lnTo>
                    <a:pt x="170443" y="17383"/>
                  </a:lnTo>
                  <a:lnTo>
                    <a:pt x="116534" y="27113"/>
                  </a:lnTo>
                  <a:lnTo>
                    <a:pt x="74138" y="39379"/>
                  </a:lnTo>
                  <a:lnTo>
                    <a:pt x="20677" y="96038"/>
                  </a:lnTo>
                  <a:lnTo>
                    <a:pt x="3867" y="140549"/>
                  </a:lnTo>
                  <a:lnTo>
                    <a:pt x="0" y="181065"/>
                  </a:lnTo>
                  <a:lnTo>
                    <a:pt x="10473" y="210745"/>
                  </a:lnTo>
                  <a:lnTo>
                    <a:pt x="36688" y="222749"/>
                  </a:lnTo>
                  <a:lnTo>
                    <a:pt x="65054" y="208683"/>
                  </a:lnTo>
                  <a:lnTo>
                    <a:pt x="109535" y="195711"/>
                  </a:lnTo>
                  <a:lnTo>
                    <a:pt x="164845" y="183388"/>
                  </a:lnTo>
                  <a:lnTo>
                    <a:pt x="286807" y="158913"/>
                  </a:lnTo>
                  <a:lnTo>
                    <a:pt x="342886" y="145871"/>
                  </a:lnTo>
                  <a:lnTo>
                    <a:pt x="388650" y="131700"/>
                  </a:lnTo>
                  <a:lnTo>
                    <a:pt x="418811" y="115954"/>
                  </a:lnTo>
                  <a:lnTo>
                    <a:pt x="434535" y="89904"/>
                  </a:lnTo>
                  <a:lnTo>
                    <a:pt x="441766" y="51633"/>
                  </a:lnTo>
                  <a:lnTo>
                    <a:pt x="435461" y="16555"/>
                  </a:lnTo>
                  <a:lnTo>
                    <a:pt x="410582" y="83"/>
                  </a:lnTo>
                  <a:close/>
                </a:path>
              </a:pathLst>
            </a:custGeom>
            <a:solidFill>
              <a:srgbClr val="FF9C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9" name="Google Shape;269;p3"/>
          <p:cNvSpPr/>
          <p:nvPr/>
        </p:nvSpPr>
        <p:spPr>
          <a:xfrm>
            <a:off x="2685258" y="4749593"/>
            <a:ext cx="3085465" cy="374650"/>
          </a:xfrm>
          <a:custGeom>
            <a:rect b="b" l="l" r="r" t="t"/>
            <a:pathLst>
              <a:path extrusionOk="0" h="374650" w="3085465">
                <a:moveTo>
                  <a:pt x="73296" y="5235"/>
                </a:moveTo>
                <a:lnTo>
                  <a:pt x="0" y="5235"/>
                </a:lnTo>
                <a:lnTo>
                  <a:pt x="0" y="370669"/>
                </a:lnTo>
                <a:lnTo>
                  <a:pt x="73296" y="370669"/>
                </a:lnTo>
                <a:lnTo>
                  <a:pt x="73296" y="5235"/>
                </a:lnTo>
                <a:close/>
              </a:path>
              <a:path extrusionOk="0" h="374650" w="3085465">
                <a:moveTo>
                  <a:pt x="234715" y="4711"/>
                </a:moveTo>
                <a:lnTo>
                  <a:pt x="161419" y="4711"/>
                </a:lnTo>
                <a:lnTo>
                  <a:pt x="161419" y="370669"/>
                </a:lnTo>
                <a:lnTo>
                  <a:pt x="234715" y="370669"/>
                </a:lnTo>
                <a:lnTo>
                  <a:pt x="234715" y="119891"/>
                </a:lnTo>
                <a:lnTo>
                  <a:pt x="310782" y="119891"/>
                </a:lnTo>
                <a:lnTo>
                  <a:pt x="234715" y="4711"/>
                </a:lnTo>
                <a:close/>
              </a:path>
              <a:path extrusionOk="0" h="374650" w="3085465">
                <a:moveTo>
                  <a:pt x="310782" y="119891"/>
                </a:moveTo>
                <a:lnTo>
                  <a:pt x="234715" y="119891"/>
                </a:lnTo>
                <a:lnTo>
                  <a:pt x="400679" y="370669"/>
                </a:lnTo>
                <a:lnTo>
                  <a:pt x="473975" y="370669"/>
                </a:lnTo>
                <a:lnTo>
                  <a:pt x="473975" y="256013"/>
                </a:lnTo>
                <a:lnTo>
                  <a:pt x="400679" y="256013"/>
                </a:lnTo>
                <a:lnTo>
                  <a:pt x="310782" y="119891"/>
                </a:lnTo>
                <a:close/>
              </a:path>
              <a:path extrusionOk="0" h="374650" w="3085465">
                <a:moveTo>
                  <a:pt x="473975" y="4711"/>
                </a:moveTo>
                <a:lnTo>
                  <a:pt x="400679" y="4711"/>
                </a:lnTo>
                <a:lnTo>
                  <a:pt x="400679" y="256013"/>
                </a:lnTo>
                <a:lnTo>
                  <a:pt x="473975" y="256013"/>
                </a:lnTo>
                <a:lnTo>
                  <a:pt x="473975" y="4711"/>
                </a:lnTo>
                <a:close/>
              </a:path>
              <a:path extrusionOk="0" h="374650" w="3085465">
                <a:moveTo>
                  <a:pt x="631222" y="265436"/>
                </a:moveTo>
                <a:lnTo>
                  <a:pt x="552690" y="265436"/>
                </a:lnTo>
                <a:lnTo>
                  <a:pt x="554032" y="281634"/>
                </a:lnTo>
                <a:lnTo>
                  <a:pt x="571015" y="323550"/>
                </a:lnTo>
                <a:lnTo>
                  <a:pt x="604783" y="353981"/>
                </a:lnTo>
                <a:lnTo>
                  <a:pt x="651902" y="371061"/>
                </a:lnTo>
                <a:lnTo>
                  <a:pt x="688288" y="374334"/>
                </a:lnTo>
                <a:lnTo>
                  <a:pt x="707758" y="373417"/>
                </a:lnTo>
                <a:lnTo>
                  <a:pt x="757920" y="359674"/>
                </a:lnTo>
                <a:lnTo>
                  <a:pt x="793946" y="331305"/>
                </a:lnTo>
                <a:lnTo>
                  <a:pt x="805132" y="314126"/>
                </a:lnTo>
                <a:lnTo>
                  <a:pt x="686718" y="314126"/>
                </a:lnTo>
                <a:lnTo>
                  <a:pt x="674807" y="313308"/>
                </a:lnTo>
                <a:lnTo>
                  <a:pt x="640646" y="293904"/>
                </a:lnTo>
                <a:lnTo>
                  <a:pt x="632793" y="276104"/>
                </a:lnTo>
                <a:lnTo>
                  <a:pt x="631222" y="265436"/>
                </a:lnTo>
                <a:close/>
              </a:path>
              <a:path extrusionOk="0" h="374650" w="3085465">
                <a:moveTo>
                  <a:pt x="682529" y="0"/>
                </a:moveTo>
                <a:lnTo>
                  <a:pt x="630699" y="7362"/>
                </a:lnTo>
                <a:lnTo>
                  <a:pt x="589469" y="28533"/>
                </a:lnTo>
                <a:lnTo>
                  <a:pt x="562867" y="62301"/>
                </a:lnTo>
                <a:lnTo>
                  <a:pt x="553738" y="106279"/>
                </a:lnTo>
                <a:lnTo>
                  <a:pt x="554719" y="122705"/>
                </a:lnTo>
                <a:lnTo>
                  <a:pt x="569444" y="161775"/>
                </a:lnTo>
                <a:lnTo>
                  <a:pt x="607663" y="192664"/>
                </a:lnTo>
                <a:lnTo>
                  <a:pt x="648794" y="207879"/>
                </a:lnTo>
                <a:lnTo>
                  <a:pt x="678145" y="216681"/>
                </a:lnTo>
                <a:lnTo>
                  <a:pt x="689074" y="220150"/>
                </a:lnTo>
                <a:lnTo>
                  <a:pt x="726442" y="237983"/>
                </a:lnTo>
                <a:lnTo>
                  <a:pt x="741690" y="269625"/>
                </a:lnTo>
                <a:lnTo>
                  <a:pt x="740774" y="279114"/>
                </a:lnTo>
                <a:lnTo>
                  <a:pt x="709623" y="311116"/>
                </a:lnTo>
                <a:lnTo>
                  <a:pt x="686718" y="314126"/>
                </a:lnTo>
                <a:lnTo>
                  <a:pt x="805132" y="314126"/>
                </a:lnTo>
                <a:lnTo>
                  <a:pt x="809064" y="306535"/>
                </a:lnTo>
                <a:lnTo>
                  <a:pt x="813808" y="293184"/>
                </a:lnTo>
                <a:lnTo>
                  <a:pt x="816655" y="279310"/>
                </a:lnTo>
                <a:lnTo>
                  <a:pt x="817604" y="264913"/>
                </a:lnTo>
                <a:lnTo>
                  <a:pt x="816589" y="248716"/>
                </a:lnTo>
                <a:lnTo>
                  <a:pt x="801374" y="209941"/>
                </a:lnTo>
                <a:lnTo>
                  <a:pt x="762632" y="178528"/>
                </a:lnTo>
                <a:lnTo>
                  <a:pt x="721501" y="162822"/>
                </a:lnTo>
                <a:lnTo>
                  <a:pt x="692150" y="153791"/>
                </a:lnTo>
                <a:lnTo>
                  <a:pt x="681221" y="150257"/>
                </a:lnTo>
                <a:lnTo>
                  <a:pt x="644834" y="132783"/>
                </a:lnTo>
                <a:lnTo>
                  <a:pt x="630175" y="103661"/>
                </a:lnTo>
                <a:lnTo>
                  <a:pt x="630960" y="93812"/>
                </a:lnTo>
                <a:lnTo>
                  <a:pt x="657923" y="63479"/>
                </a:lnTo>
                <a:lnTo>
                  <a:pt x="677294" y="60731"/>
                </a:lnTo>
                <a:lnTo>
                  <a:pt x="801867" y="60731"/>
                </a:lnTo>
                <a:lnTo>
                  <a:pt x="801767" y="60469"/>
                </a:lnTo>
                <a:lnTo>
                  <a:pt x="774150" y="27747"/>
                </a:lnTo>
                <a:lnTo>
                  <a:pt x="733706" y="6936"/>
                </a:lnTo>
                <a:lnTo>
                  <a:pt x="709459" y="1734"/>
                </a:lnTo>
                <a:lnTo>
                  <a:pt x="682529" y="0"/>
                </a:lnTo>
                <a:close/>
              </a:path>
              <a:path extrusionOk="0" h="374650" w="3085465">
                <a:moveTo>
                  <a:pt x="801867" y="60731"/>
                </a:moveTo>
                <a:lnTo>
                  <a:pt x="677294" y="60731"/>
                </a:lnTo>
                <a:lnTo>
                  <a:pt x="688976" y="61516"/>
                </a:lnTo>
                <a:lnTo>
                  <a:pt x="699414" y="63872"/>
                </a:lnTo>
                <a:lnTo>
                  <a:pt x="731383" y="95186"/>
                </a:lnTo>
                <a:lnTo>
                  <a:pt x="732790" y="104185"/>
                </a:lnTo>
                <a:lnTo>
                  <a:pt x="813416" y="104185"/>
                </a:lnTo>
                <a:lnTo>
                  <a:pt x="809587" y="80953"/>
                </a:lnTo>
                <a:lnTo>
                  <a:pt x="801867" y="60731"/>
                </a:lnTo>
                <a:close/>
              </a:path>
              <a:path extrusionOk="0" h="374650" w="3085465">
                <a:moveTo>
                  <a:pt x="1048160" y="64395"/>
                </a:moveTo>
                <a:lnTo>
                  <a:pt x="974863" y="64395"/>
                </a:lnTo>
                <a:lnTo>
                  <a:pt x="974863" y="370669"/>
                </a:lnTo>
                <a:lnTo>
                  <a:pt x="1048160" y="370669"/>
                </a:lnTo>
                <a:lnTo>
                  <a:pt x="1048160" y="64395"/>
                </a:lnTo>
                <a:close/>
              </a:path>
              <a:path extrusionOk="0" h="374650" w="3085465">
                <a:moveTo>
                  <a:pt x="1145539" y="5235"/>
                </a:moveTo>
                <a:lnTo>
                  <a:pt x="877484" y="5235"/>
                </a:lnTo>
                <a:lnTo>
                  <a:pt x="877484" y="64395"/>
                </a:lnTo>
                <a:lnTo>
                  <a:pt x="1145539" y="64395"/>
                </a:lnTo>
                <a:lnTo>
                  <a:pt x="1145539" y="5235"/>
                </a:lnTo>
                <a:close/>
              </a:path>
              <a:path extrusionOk="0" h="374650" w="3085465">
                <a:moveTo>
                  <a:pt x="1408959" y="4711"/>
                </a:moveTo>
                <a:lnTo>
                  <a:pt x="1323622" y="4711"/>
                </a:lnTo>
                <a:lnTo>
                  <a:pt x="1192212" y="370669"/>
                </a:lnTo>
                <a:lnTo>
                  <a:pt x="1269173" y="370669"/>
                </a:lnTo>
                <a:lnTo>
                  <a:pt x="1293256" y="301037"/>
                </a:lnTo>
                <a:lnTo>
                  <a:pt x="1515365" y="301037"/>
                </a:lnTo>
                <a:lnTo>
                  <a:pt x="1494310" y="242400"/>
                </a:lnTo>
                <a:lnTo>
                  <a:pt x="1313151" y="242400"/>
                </a:lnTo>
                <a:lnTo>
                  <a:pt x="1366029" y="89526"/>
                </a:lnTo>
                <a:lnTo>
                  <a:pt x="1439415" y="89526"/>
                </a:lnTo>
                <a:lnTo>
                  <a:pt x="1408959" y="4711"/>
                </a:lnTo>
                <a:close/>
              </a:path>
              <a:path extrusionOk="0" h="374650" w="3085465">
                <a:moveTo>
                  <a:pt x="1515365" y="301037"/>
                </a:moveTo>
                <a:lnTo>
                  <a:pt x="1438801" y="301037"/>
                </a:lnTo>
                <a:lnTo>
                  <a:pt x="1462885" y="370669"/>
                </a:lnTo>
                <a:lnTo>
                  <a:pt x="1540369" y="370669"/>
                </a:lnTo>
                <a:lnTo>
                  <a:pt x="1515365" y="301037"/>
                </a:lnTo>
                <a:close/>
              </a:path>
              <a:path extrusionOk="0" h="374650" w="3085465">
                <a:moveTo>
                  <a:pt x="1439415" y="89526"/>
                </a:moveTo>
                <a:lnTo>
                  <a:pt x="1366029" y="89526"/>
                </a:lnTo>
                <a:lnTo>
                  <a:pt x="1418907" y="242400"/>
                </a:lnTo>
                <a:lnTo>
                  <a:pt x="1494310" y="242400"/>
                </a:lnTo>
                <a:lnTo>
                  <a:pt x="1439415" y="89526"/>
                </a:lnTo>
                <a:close/>
              </a:path>
              <a:path extrusionOk="0" h="374650" w="3085465">
                <a:moveTo>
                  <a:pt x="1678491" y="5235"/>
                </a:moveTo>
                <a:lnTo>
                  <a:pt x="1605194" y="5235"/>
                </a:lnTo>
                <a:lnTo>
                  <a:pt x="1605194" y="370669"/>
                </a:lnTo>
                <a:lnTo>
                  <a:pt x="1798906" y="370669"/>
                </a:lnTo>
                <a:lnTo>
                  <a:pt x="1798906" y="312555"/>
                </a:lnTo>
                <a:lnTo>
                  <a:pt x="1678491" y="312555"/>
                </a:lnTo>
                <a:lnTo>
                  <a:pt x="1678491" y="5235"/>
                </a:lnTo>
                <a:close/>
              </a:path>
              <a:path extrusionOk="0" h="374650" w="3085465">
                <a:moveTo>
                  <a:pt x="1934496" y="5235"/>
                </a:moveTo>
                <a:lnTo>
                  <a:pt x="1861199" y="5235"/>
                </a:lnTo>
                <a:lnTo>
                  <a:pt x="1861199" y="370669"/>
                </a:lnTo>
                <a:lnTo>
                  <a:pt x="2054911" y="370669"/>
                </a:lnTo>
                <a:lnTo>
                  <a:pt x="2054911" y="312555"/>
                </a:lnTo>
                <a:lnTo>
                  <a:pt x="1934496" y="312555"/>
                </a:lnTo>
                <a:lnTo>
                  <a:pt x="1934496" y="5235"/>
                </a:lnTo>
                <a:close/>
              </a:path>
              <a:path extrusionOk="0" h="374650" w="3085465">
                <a:moveTo>
                  <a:pt x="2426243" y="523"/>
                </a:moveTo>
                <a:lnTo>
                  <a:pt x="2376244" y="6544"/>
                </a:lnTo>
                <a:lnTo>
                  <a:pt x="2330958" y="24606"/>
                </a:lnTo>
                <a:lnTo>
                  <a:pt x="2293001" y="53008"/>
                </a:lnTo>
                <a:lnTo>
                  <a:pt x="2263944" y="91096"/>
                </a:lnTo>
                <a:lnTo>
                  <a:pt x="2245882" y="136383"/>
                </a:lnTo>
                <a:lnTo>
                  <a:pt x="2239861" y="187428"/>
                </a:lnTo>
                <a:lnTo>
                  <a:pt x="2241366" y="213671"/>
                </a:lnTo>
                <a:lnTo>
                  <a:pt x="2253408" y="261837"/>
                </a:lnTo>
                <a:lnTo>
                  <a:pt x="2277360" y="303819"/>
                </a:lnTo>
                <a:lnTo>
                  <a:pt x="2310867" y="337064"/>
                </a:lnTo>
                <a:lnTo>
                  <a:pt x="2353045" y="360558"/>
                </a:lnTo>
                <a:lnTo>
                  <a:pt x="2400949" y="372338"/>
                </a:lnTo>
                <a:lnTo>
                  <a:pt x="2426766" y="373810"/>
                </a:lnTo>
                <a:lnTo>
                  <a:pt x="2449737" y="372599"/>
                </a:lnTo>
                <a:lnTo>
                  <a:pt x="2492144" y="362914"/>
                </a:lnTo>
                <a:lnTo>
                  <a:pt x="2529806" y="343706"/>
                </a:lnTo>
                <a:lnTo>
                  <a:pt x="2560957" y="317529"/>
                </a:lnTo>
                <a:lnTo>
                  <a:pt x="2569063" y="307844"/>
                </a:lnTo>
                <a:lnTo>
                  <a:pt x="2429384" y="307844"/>
                </a:lnTo>
                <a:lnTo>
                  <a:pt x="2412892" y="306927"/>
                </a:lnTo>
                <a:lnTo>
                  <a:pt x="2369700" y="293184"/>
                </a:lnTo>
                <a:lnTo>
                  <a:pt x="2337404" y="264128"/>
                </a:lnTo>
                <a:lnTo>
                  <a:pt x="2318785" y="221720"/>
                </a:lnTo>
                <a:lnTo>
                  <a:pt x="2315251" y="187428"/>
                </a:lnTo>
                <a:lnTo>
                  <a:pt x="2316135" y="170151"/>
                </a:lnTo>
                <a:lnTo>
                  <a:pt x="2329387" y="124603"/>
                </a:lnTo>
                <a:lnTo>
                  <a:pt x="2356775" y="90834"/>
                </a:lnTo>
                <a:lnTo>
                  <a:pt x="2395615" y="71725"/>
                </a:lnTo>
                <a:lnTo>
                  <a:pt x="2426243" y="68060"/>
                </a:lnTo>
                <a:lnTo>
                  <a:pt x="2572776" y="68060"/>
                </a:lnTo>
                <a:lnTo>
                  <a:pt x="2572050" y="66882"/>
                </a:lnTo>
                <a:lnTo>
                  <a:pt x="2533569" y="30889"/>
                </a:lnTo>
                <a:lnTo>
                  <a:pt x="2483963" y="8114"/>
                </a:lnTo>
                <a:lnTo>
                  <a:pt x="2456117" y="2421"/>
                </a:lnTo>
                <a:lnTo>
                  <a:pt x="2426243" y="523"/>
                </a:lnTo>
                <a:close/>
              </a:path>
              <a:path extrusionOk="0" h="374650" w="3085465">
                <a:moveTo>
                  <a:pt x="2605295" y="167534"/>
                </a:moveTo>
                <a:lnTo>
                  <a:pt x="2407395" y="167534"/>
                </a:lnTo>
                <a:lnTo>
                  <a:pt x="2407395" y="223553"/>
                </a:lnTo>
                <a:lnTo>
                  <a:pt x="2533046" y="223553"/>
                </a:lnTo>
                <a:lnTo>
                  <a:pt x="2527712" y="242368"/>
                </a:lnTo>
                <a:lnTo>
                  <a:pt x="2497968" y="285855"/>
                </a:lnTo>
                <a:lnTo>
                  <a:pt x="2449377" y="306469"/>
                </a:lnTo>
                <a:lnTo>
                  <a:pt x="2429384" y="307844"/>
                </a:lnTo>
                <a:lnTo>
                  <a:pt x="2569063" y="307844"/>
                </a:lnTo>
                <a:lnTo>
                  <a:pt x="2593777" y="268185"/>
                </a:lnTo>
                <a:lnTo>
                  <a:pt x="2605295" y="231406"/>
                </a:lnTo>
                <a:lnTo>
                  <a:pt x="2605295" y="167534"/>
                </a:lnTo>
                <a:close/>
              </a:path>
              <a:path extrusionOk="0" h="374650" w="3085465">
                <a:moveTo>
                  <a:pt x="2572776" y="68060"/>
                </a:moveTo>
                <a:lnTo>
                  <a:pt x="2426243" y="68060"/>
                </a:lnTo>
                <a:lnTo>
                  <a:pt x="2440444" y="68813"/>
                </a:lnTo>
                <a:lnTo>
                  <a:pt x="2453729" y="71071"/>
                </a:lnTo>
                <a:lnTo>
                  <a:pt x="2497183" y="94892"/>
                </a:lnTo>
                <a:lnTo>
                  <a:pt x="2512104" y="115179"/>
                </a:lnTo>
                <a:lnTo>
                  <a:pt x="2596395" y="115179"/>
                </a:lnTo>
                <a:lnTo>
                  <a:pt x="2585989" y="89493"/>
                </a:lnTo>
                <a:lnTo>
                  <a:pt x="2572776" y="68060"/>
                </a:lnTo>
                <a:close/>
              </a:path>
              <a:path extrusionOk="0" h="374650" w="3085465">
                <a:moveTo>
                  <a:pt x="2748525" y="5235"/>
                </a:moveTo>
                <a:lnTo>
                  <a:pt x="2675229" y="5235"/>
                </a:lnTo>
                <a:lnTo>
                  <a:pt x="2675229" y="370669"/>
                </a:lnTo>
                <a:lnTo>
                  <a:pt x="2748525" y="370669"/>
                </a:lnTo>
                <a:lnTo>
                  <a:pt x="2748525" y="5235"/>
                </a:lnTo>
                <a:close/>
              </a:path>
              <a:path extrusionOk="0" h="374650" w="3085465">
                <a:moveTo>
                  <a:pt x="2987952" y="64395"/>
                </a:moveTo>
                <a:lnTo>
                  <a:pt x="2914656" y="64395"/>
                </a:lnTo>
                <a:lnTo>
                  <a:pt x="2914656" y="370669"/>
                </a:lnTo>
                <a:lnTo>
                  <a:pt x="2987952" y="370669"/>
                </a:lnTo>
                <a:lnTo>
                  <a:pt x="2987952" y="64395"/>
                </a:lnTo>
                <a:close/>
              </a:path>
              <a:path extrusionOk="0" h="374650" w="3085465">
                <a:moveTo>
                  <a:pt x="3085332" y="5235"/>
                </a:moveTo>
                <a:lnTo>
                  <a:pt x="2817277" y="5235"/>
                </a:lnTo>
                <a:lnTo>
                  <a:pt x="2817277" y="64395"/>
                </a:lnTo>
                <a:lnTo>
                  <a:pt x="3085332" y="64395"/>
                </a:lnTo>
                <a:lnTo>
                  <a:pt x="3085332" y="5235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0" name="Google Shape;270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64316" y="6550586"/>
            <a:ext cx="7049339" cy="37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64316" y="8278282"/>
            <a:ext cx="9027273" cy="37433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/>
          <p:nvPr/>
        </p:nvSpPr>
        <p:spPr>
          <a:xfrm>
            <a:off x="1847951" y="4793887"/>
            <a:ext cx="306705" cy="807720"/>
          </a:xfrm>
          <a:custGeom>
            <a:rect b="b" l="l" r="r" t="t"/>
            <a:pathLst>
              <a:path extrusionOk="0" h="807720" w="306705">
                <a:moveTo>
                  <a:pt x="306539" y="0"/>
                </a:moveTo>
                <a:lnTo>
                  <a:pt x="0" y="0"/>
                </a:lnTo>
                <a:lnTo>
                  <a:pt x="0" y="176530"/>
                </a:lnTo>
                <a:lnTo>
                  <a:pt x="109562" y="176530"/>
                </a:lnTo>
                <a:lnTo>
                  <a:pt x="109562" y="807720"/>
                </a:lnTo>
                <a:lnTo>
                  <a:pt x="306539" y="807720"/>
                </a:lnTo>
                <a:lnTo>
                  <a:pt x="306539" y="176530"/>
                </a:lnTo>
                <a:lnTo>
                  <a:pt x="3065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3"/>
          <p:cNvSpPr/>
          <p:nvPr/>
        </p:nvSpPr>
        <p:spPr>
          <a:xfrm>
            <a:off x="1688129" y="6514531"/>
            <a:ext cx="558165" cy="814705"/>
          </a:xfrm>
          <a:custGeom>
            <a:rect b="b" l="l" r="r" t="t"/>
            <a:pathLst>
              <a:path extrusionOk="0" h="814704" w="558164">
                <a:moveTo>
                  <a:pt x="279981" y="0"/>
                </a:moveTo>
                <a:lnTo>
                  <a:pt x="206943" y="7469"/>
                </a:lnTo>
                <a:lnTo>
                  <a:pt x="140544" y="29879"/>
                </a:lnTo>
                <a:lnTo>
                  <a:pt x="84381" y="68058"/>
                </a:lnTo>
                <a:lnTo>
                  <a:pt x="39839" y="122837"/>
                </a:lnTo>
                <a:lnTo>
                  <a:pt x="11066" y="193663"/>
                </a:lnTo>
                <a:lnTo>
                  <a:pt x="3319" y="234886"/>
                </a:lnTo>
                <a:lnTo>
                  <a:pt x="0" y="279981"/>
                </a:lnTo>
                <a:lnTo>
                  <a:pt x="182596" y="279981"/>
                </a:lnTo>
                <a:lnTo>
                  <a:pt x="184049" y="252869"/>
                </a:lnTo>
                <a:lnTo>
                  <a:pt x="188406" y="229076"/>
                </a:lnTo>
                <a:lnTo>
                  <a:pt x="205836" y="191450"/>
                </a:lnTo>
                <a:lnTo>
                  <a:pt x="252315" y="161363"/>
                </a:lnTo>
                <a:lnTo>
                  <a:pt x="272235" y="159357"/>
                </a:lnTo>
                <a:lnTo>
                  <a:pt x="291947" y="160948"/>
                </a:lnTo>
                <a:lnTo>
                  <a:pt x="335314" y="184810"/>
                </a:lnTo>
                <a:lnTo>
                  <a:pt x="355026" y="234194"/>
                </a:lnTo>
                <a:lnTo>
                  <a:pt x="356340" y="255635"/>
                </a:lnTo>
                <a:lnTo>
                  <a:pt x="353643" y="285722"/>
                </a:lnTo>
                <a:lnTo>
                  <a:pt x="332063" y="347141"/>
                </a:lnTo>
                <a:lnTo>
                  <a:pt x="290356" y="409667"/>
                </a:lnTo>
                <a:lnTo>
                  <a:pt x="265042" y="440169"/>
                </a:lnTo>
                <a:lnTo>
                  <a:pt x="237237" y="469979"/>
                </a:lnTo>
                <a:lnTo>
                  <a:pt x="206943" y="499098"/>
                </a:lnTo>
                <a:lnTo>
                  <a:pt x="173052" y="529876"/>
                </a:lnTo>
                <a:lnTo>
                  <a:pt x="133351" y="564667"/>
                </a:lnTo>
                <a:lnTo>
                  <a:pt x="87840" y="603468"/>
                </a:lnTo>
                <a:lnTo>
                  <a:pt x="36519" y="646282"/>
                </a:lnTo>
                <a:lnTo>
                  <a:pt x="35620" y="647181"/>
                </a:lnTo>
                <a:lnTo>
                  <a:pt x="2213" y="673948"/>
                </a:lnTo>
                <a:lnTo>
                  <a:pt x="2213" y="814492"/>
                </a:lnTo>
                <a:lnTo>
                  <a:pt x="557750" y="814492"/>
                </a:lnTo>
                <a:lnTo>
                  <a:pt x="557750" y="660668"/>
                </a:lnTo>
                <a:lnTo>
                  <a:pt x="258955" y="660668"/>
                </a:lnTo>
                <a:lnTo>
                  <a:pt x="299409" y="628453"/>
                </a:lnTo>
                <a:lnTo>
                  <a:pt x="337404" y="595991"/>
                </a:lnTo>
                <a:lnTo>
                  <a:pt x="372940" y="563283"/>
                </a:lnTo>
                <a:lnTo>
                  <a:pt x="406016" y="530330"/>
                </a:lnTo>
                <a:lnTo>
                  <a:pt x="436634" y="497130"/>
                </a:lnTo>
                <a:lnTo>
                  <a:pt x="464792" y="463685"/>
                </a:lnTo>
                <a:lnTo>
                  <a:pt x="493874" y="422296"/>
                </a:lnTo>
                <a:lnTo>
                  <a:pt x="516494" y="379580"/>
                </a:lnTo>
                <a:lnTo>
                  <a:pt x="532651" y="335535"/>
                </a:lnTo>
                <a:lnTo>
                  <a:pt x="542345" y="290163"/>
                </a:lnTo>
                <a:lnTo>
                  <a:pt x="545577" y="243462"/>
                </a:lnTo>
                <a:lnTo>
                  <a:pt x="541358" y="191795"/>
                </a:lnTo>
                <a:lnTo>
                  <a:pt x="528700" y="145247"/>
                </a:lnTo>
                <a:lnTo>
                  <a:pt x="507605" y="103817"/>
                </a:lnTo>
                <a:lnTo>
                  <a:pt x="478071" y="67505"/>
                </a:lnTo>
                <a:lnTo>
                  <a:pt x="440791" y="37971"/>
                </a:lnTo>
                <a:lnTo>
                  <a:pt x="395349" y="16876"/>
                </a:lnTo>
                <a:lnTo>
                  <a:pt x="341746" y="4219"/>
                </a:lnTo>
                <a:lnTo>
                  <a:pt x="279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3"/>
          <p:cNvSpPr/>
          <p:nvPr/>
        </p:nvSpPr>
        <p:spPr>
          <a:xfrm>
            <a:off x="1674749" y="8283004"/>
            <a:ext cx="562610" cy="833755"/>
          </a:xfrm>
          <a:custGeom>
            <a:rect b="b" l="l" r="r" t="t"/>
            <a:pathLst>
              <a:path extrusionOk="0" h="833754" w="562610">
                <a:moveTo>
                  <a:pt x="285515" y="0"/>
                </a:moveTo>
                <a:lnTo>
                  <a:pt x="226240" y="4011"/>
                </a:lnTo>
                <a:lnTo>
                  <a:pt x="173467" y="16046"/>
                </a:lnTo>
                <a:lnTo>
                  <a:pt x="127195" y="36104"/>
                </a:lnTo>
                <a:lnTo>
                  <a:pt x="87425" y="64185"/>
                </a:lnTo>
                <a:lnTo>
                  <a:pt x="55194" y="99667"/>
                </a:lnTo>
                <a:lnTo>
                  <a:pt x="31539" y="141927"/>
                </a:lnTo>
                <a:lnTo>
                  <a:pt x="16461" y="190965"/>
                </a:lnTo>
                <a:lnTo>
                  <a:pt x="9959" y="246782"/>
                </a:lnTo>
                <a:lnTo>
                  <a:pt x="194770" y="246782"/>
                </a:lnTo>
                <a:lnTo>
                  <a:pt x="197467" y="228730"/>
                </a:lnTo>
                <a:lnTo>
                  <a:pt x="202239" y="212199"/>
                </a:lnTo>
                <a:lnTo>
                  <a:pt x="229836" y="172567"/>
                </a:lnTo>
                <a:lnTo>
                  <a:pt x="281088" y="158250"/>
                </a:lnTo>
                <a:lnTo>
                  <a:pt x="299417" y="159633"/>
                </a:lnTo>
                <a:lnTo>
                  <a:pt x="341954" y="180383"/>
                </a:lnTo>
                <a:lnTo>
                  <a:pt x="362703" y="223542"/>
                </a:lnTo>
                <a:lnTo>
                  <a:pt x="364087" y="242355"/>
                </a:lnTo>
                <a:lnTo>
                  <a:pt x="361873" y="265387"/>
                </a:lnTo>
                <a:lnTo>
                  <a:pt x="344167" y="300247"/>
                </a:lnTo>
                <a:lnTo>
                  <a:pt x="310138" y="320305"/>
                </a:lnTo>
                <a:lnTo>
                  <a:pt x="264765" y="329711"/>
                </a:lnTo>
                <a:lnTo>
                  <a:pt x="237929" y="330887"/>
                </a:lnTo>
                <a:lnTo>
                  <a:pt x="202516" y="330887"/>
                </a:lnTo>
                <a:lnTo>
                  <a:pt x="202516" y="484711"/>
                </a:lnTo>
                <a:lnTo>
                  <a:pt x="237929" y="484711"/>
                </a:lnTo>
                <a:lnTo>
                  <a:pt x="272442" y="486233"/>
                </a:lnTo>
                <a:lnTo>
                  <a:pt x="326115" y="498406"/>
                </a:lnTo>
                <a:lnTo>
                  <a:pt x="360283" y="522545"/>
                </a:lnTo>
                <a:lnTo>
                  <a:pt x="377436" y="560724"/>
                </a:lnTo>
                <a:lnTo>
                  <a:pt x="379580" y="585416"/>
                </a:lnTo>
                <a:lnTo>
                  <a:pt x="378058" y="604921"/>
                </a:lnTo>
                <a:lnTo>
                  <a:pt x="355233" y="651815"/>
                </a:lnTo>
                <a:lnTo>
                  <a:pt x="309169" y="674640"/>
                </a:lnTo>
                <a:lnTo>
                  <a:pt x="288835" y="676161"/>
                </a:lnTo>
                <a:lnTo>
                  <a:pt x="264903" y="674432"/>
                </a:lnTo>
                <a:lnTo>
                  <a:pt x="226171" y="660599"/>
                </a:lnTo>
                <a:lnTo>
                  <a:pt x="199680" y="632864"/>
                </a:lnTo>
                <a:lnTo>
                  <a:pt x="185847" y="594131"/>
                </a:lnTo>
                <a:lnTo>
                  <a:pt x="183703" y="571030"/>
                </a:lnTo>
                <a:lnTo>
                  <a:pt x="0" y="571030"/>
                </a:lnTo>
                <a:lnTo>
                  <a:pt x="6847" y="632725"/>
                </a:lnTo>
                <a:lnTo>
                  <a:pt x="22962" y="686121"/>
                </a:lnTo>
                <a:lnTo>
                  <a:pt x="48346" y="731217"/>
                </a:lnTo>
                <a:lnTo>
                  <a:pt x="82998" y="768013"/>
                </a:lnTo>
                <a:lnTo>
                  <a:pt x="116994" y="791518"/>
                </a:lnTo>
                <a:lnTo>
                  <a:pt x="155240" y="809800"/>
                </a:lnTo>
                <a:lnTo>
                  <a:pt x="197735" y="822859"/>
                </a:lnTo>
                <a:lnTo>
                  <a:pt x="244480" y="830694"/>
                </a:lnTo>
                <a:lnTo>
                  <a:pt x="295474" y="833305"/>
                </a:lnTo>
                <a:lnTo>
                  <a:pt x="335521" y="831438"/>
                </a:lnTo>
                <a:lnTo>
                  <a:pt x="406900" y="816498"/>
                </a:lnTo>
                <a:lnTo>
                  <a:pt x="466797" y="787103"/>
                </a:lnTo>
                <a:lnTo>
                  <a:pt x="512723" y="746157"/>
                </a:lnTo>
                <a:lnTo>
                  <a:pt x="544124" y="694006"/>
                </a:lnTo>
                <a:lnTo>
                  <a:pt x="560171" y="633140"/>
                </a:lnTo>
                <a:lnTo>
                  <a:pt x="562177" y="599803"/>
                </a:lnTo>
                <a:lnTo>
                  <a:pt x="559894" y="563352"/>
                </a:lnTo>
                <a:lnTo>
                  <a:pt x="541634" y="500827"/>
                </a:lnTo>
                <a:lnTo>
                  <a:pt x="505738" y="452134"/>
                </a:lnTo>
                <a:lnTo>
                  <a:pt x="455938" y="417275"/>
                </a:lnTo>
                <a:lnTo>
                  <a:pt x="426059" y="405033"/>
                </a:lnTo>
                <a:lnTo>
                  <a:pt x="426059" y="400606"/>
                </a:lnTo>
                <a:lnTo>
                  <a:pt x="471708" y="376813"/>
                </a:lnTo>
                <a:lnTo>
                  <a:pt x="511271" y="338634"/>
                </a:lnTo>
                <a:lnTo>
                  <a:pt x="538660" y="285515"/>
                </a:lnTo>
                <a:lnTo>
                  <a:pt x="547790" y="219116"/>
                </a:lnTo>
                <a:lnTo>
                  <a:pt x="545853" y="188890"/>
                </a:lnTo>
                <a:lnTo>
                  <a:pt x="530360" y="133005"/>
                </a:lnTo>
                <a:lnTo>
                  <a:pt x="499997" y="83759"/>
                </a:lnTo>
                <a:lnTo>
                  <a:pt x="455178" y="44473"/>
                </a:lnTo>
                <a:lnTo>
                  <a:pt x="396318" y="16184"/>
                </a:lnTo>
                <a:lnTo>
                  <a:pt x="325492" y="1798"/>
                </a:lnTo>
                <a:lnTo>
                  <a:pt x="2855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30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641" name="Google Shape;164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2" name="Google Shape;164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6" name="Google Shape;1646;p30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47" name="Google Shape;1647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9" name="Google Shape;1649;p30"/>
            <p:cNvSpPr/>
            <p:nvPr/>
          </p:nvSpPr>
          <p:spPr>
            <a:xfrm>
              <a:off x="17385640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1" name="Google Shape;1651;p30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652" name="Google Shape;1652;p30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18153035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5" name="Google Shape;1655;p30"/>
          <p:cNvGrpSpPr/>
          <p:nvPr/>
        </p:nvGrpSpPr>
        <p:grpSpPr>
          <a:xfrm>
            <a:off x="18639345" y="8912902"/>
            <a:ext cx="616196" cy="539200"/>
            <a:chOff x="18639345" y="8912902"/>
            <a:chExt cx="616196" cy="539200"/>
          </a:xfrm>
        </p:grpSpPr>
        <p:sp>
          <p:nvSpPr>
            <p:cNvPr id="1656" name="Google Shape;1656;p30"/>
            <p:cNvSpPr/>
            <p:nvPr/>
          </p:nvSpPr>
          <p:spPr>
            <a:xfrm>
              <a:off x="18639345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18690391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18892315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19046962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61" name="Google Shape;1661;p30"/>
          <p:cNvGrpSpPr/>
          <p:nvPr/>
        </p:nvGrpSpPr>
        <p:grpSpPr>
          <a:xfrm>
            <a:off x="3613680" y="931548"/>
            <a:ext cx="298396" cy="469958"/>
            <a:chOff x="3613680" y="931548"/>
            <a:chExt cx="298396" cy="469958"/>
          </a:xfrm>
        </p:grpSpPr>
        <p:pic>
          <p:nvPicPr>
            <p:cNvPr id="1662" name="Google Shape;166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30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65" name="Google Shape;1665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Google Shape;1666;p30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68" name="Google Shape;1668;p30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1669" name="Google Shape;1669;p30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85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62" y="380390"/>
                  </a:lnTo>
                  <a:lnTo>
                    <a:pt x="356387" y="298450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73" name="Google Shape;1673;p30"/>
          <p:cNvGrpSpPr/>
          <p:nvPr/>
        </p:nvGrpSpPr>
        <p:grpSpPr>
          <a:xfrm>
            <a:off x="1794923" y="9526092"/>
            <a:ext cx="863673" cy="757153"/>
            <a:chOff x="1794923" y="9526092"/>
            <a:chExt cx="863673" cy="757153"/>
          </a:xfrm>
        </p:grpSpPr>
        <p:sp>
          <p:nvSpPr>
            <p:cNvPr id="1674" name="Google Shape;1674;p30"/>
            <p:cNvSpPr/>
            <p:nvPr/>
          </p:nvSpPr>
          <p:spPr>
            <a:xfrm>
              <a:off x="2006451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1980037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1794923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677" name="Google Shape;167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07953" y="2434533"/>
            <a:ext cx="11887316" cy="67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0571" y="5224971"/>
            <a:ext cx="4209295" cy="161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719752" y="5281514"/>
            <a:ext cx="7506723" cy="361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31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685" name="Google Shape;168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31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91" name="Google Shape;1691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3" name="Google Shape;1693;p31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95" name="Google Shape;1695;p31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696" name="Google Shape;1696;p31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18153033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99" name="Google Shape;1699;p31"/>
          <p:cNvGrpSpPr/>
          <p:nvPr/>
        </p:nvGrpSpPr>
        <p:grpSpPr>
          <a:xfrm>
            <a:off x="18639344" y="8912902"/>
            <a:ext cx="616201" cy="539200"/>
            <a:chOff x="18639344" y="8912902"/>
            <a:chExt cx="616201" cy="539200"/>
          </a:xfrm>
        </p:grpSpPr>
        <p:sp>
          <p:nvSpPr>
            <p:cNvPr id="1700" name="Google Shape;1700;p31"/>
            <p:cNvSpPr/>
            <p:nvPr/>
          </p:nvSpPr>
          <p:spPr>
            <a:xfrm>
              <a:off x="18639344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18690395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18941482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18892319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19046966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05" name="Google Shape;1705;p31"/>
          <p:cNvGrpSpPr/>
          <p:nvPr/>
        </p:nvGrpSpPr>
        <p:grpSpPr>
          <a:xfrm>
            <a:off x="3613680" y="931548"/>
            <a:ext cx="298393" cy="469958"/>
            <a:chOff x="3613680" y="931548"/>
            <a:chExt cx="298393" cy="469958"/>
          </a:xfrm>
        </p:grpSpPr>
        <p:pic>
          <p:nvPicPr>
            <p:cNvPr id="1706" name="Google Shape;1706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7" name="Google Shape;1707;p31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09" name="Google Shape;1709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0" name="Google Shape;1710;p31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378196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12" name="Google Shape;1712;p31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1713" name="Google Shape;1713;p31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17" name="Google Shape;1717;p31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718" name="Google Shape;1718;p31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721" name="Google Shape;1721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61622" y="2446783"/>
            <a:ext cx="13010362" cy="15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07297" y="5771551"/>
            <a:ext cx="3854076" cy="32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821690" y="5329680"/>
            <a:ext cx="6355827" cy="11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21690" y="7340090"/>
            <a:ext cx="6334885" cy="12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51844" y="7770653"/>
            <a:ext cx="5334724" cy="4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32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731" name="Google Shape;173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0" y="0"/>
              <a:ext cx="19736828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6" name="Google Shape;1736;p32"/>
            <p:cNvSpPr/>
            <p:nvPr/>
          </p:nvSpPr>
          <p:spPr>
            <a:xfrm>
              <a:off x="0" y="4440255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37" name="Google Shape;1737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8" name="Google Shape;1738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9" name="Google Shape;1739;p32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41" name="Google Shape;1741;p32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742" name="Google Shape;1742;p32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18153033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45" name="Google Shape;1745;p32"/>
          <p:cNvGrpSpPr/>
          <p:nvPr/>
        </p:nvGrpSpPr>
        <p:grpSpPr>
          <a:xfrm>
            <a:off x="18639344" y="8912902"/>
            <a:ext cx="616201" cy="539200"/>
            <a:chOff x="18639344" y="8912902"/>
            <a:chExt cx="616201" cy="539200"/>
          </a:xfrm>
        </p:grpSpPr>
        <p:sp>
          <p:nvSpPr>
            <p:cNvPr id="1746" name="Google Shape;1746;p32"/>
            <p:cNvSpPr/>
            <p:nvPr/>
          </p:nvSpPr>
          <p:spPr>
            <a:xfrm>
              <a:off x="18639344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18690395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18941482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18892319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19046966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51" name="Google Shape;1751;p32"/>
          <p:cNvGrpSpPr/>
          <p:nvPr/>
        </p:nvGrpSpPr>
        <p:grpSpPr>
          <a:xfrm>
            <a:off x="3613680" y="931548"/>
            <a:ext cx="298393" cy="469958"/>
            <a:chOff x="3613680" y="931548"/>
            <a:chExt cx="298393" cy="469958"/>
          </a:xfrm>
        </p:grpSpPr>
        <p:pic>
          <p:nvPicPr>
            <p:cNvPr id="1752" name="Google Shape;1752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3" name="Google Shape;1753;p32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55" name="Google Shape;1755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6" name="Google Shape;1756;p32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378196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58" name="Google Shape;1758;p32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1759" name="Google Shape;1759;p32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63" name="Google Shape;1763;p32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764" name="Google Shape;1764;p32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767" name="Google Shape;1767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74990" y="3004620"/>
            <a:ext cx="14349821" cy="65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18882" y="6262846"/>
            <a:ext cx="15168066" cy="132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3" name="Google Shape;1773;p33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774" name="Google Shape;177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0" y="0"/>
              <a:ext cx="19736828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9" name="Google Shape;1779;p33"/>
            <p:cNvSpPr/>
            <p:nvPr/>
          </p:nvSpPr>
          <p:spPr>
            <a:xfrm>
              <a:off x="0" y="3654938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80" name="Google Shape;1780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p33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17465853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98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75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46"/>
                  </a:lnTo>
                  <a:lnTo>
                    <a:pt x="80619" y="171754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46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59"/>
                  </a:lnTo>
                  <a:lnTo>
                    <a:pt x="103124" y="132397"/>
                  </a:lnTo>
                  <a:lnTo>
                    <a:pt x="113601" y="131775"/>
                  </a:lnTo>
                  <a:lnTo>
                    <a:pt x="147739" y="102933"/>
                  </a:lnTo>
                  <a:lnTo>
                    <a:pt x="149199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84" name="Google Shape;1784;p33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785" name="Google Shape;1785;p33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88" name="Google Shape;1788;p33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1789" name="Google Shape;1789;p33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94" name="Google Shape;1794;p33"/>
          <p:cNvGrpSpPr/>
          <p:nvPr/>
        </p:nvGrpSpPr>
        <p:grpSpPr>
          <a:xfrm>
            <a:off x="3613675" y="931548"/>
            <a:ext cx="298398" cy="469958"/>
            <a:chOff x="3613675" y="931548"/>
            <a:chExt cx="298398" cy="469958"/>
          </a:xfrm>
        </p:grpSpPr>
        <p:pic>
          <p:nvPicPr>
            <p:cNvPr id="1795" name="Google Shape;1795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33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98" name="Google Shape;1798;p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4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9" name="Google Shape;1799;p33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378195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01" name="Google Shape;1801;p33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1802" name="Google Shape;1802;p33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06" name="Google Shape;1806;p33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807" name="Google Shape;1807;p33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810" name="Google Shape;1810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38574" y="2330714"/>
            <a:ext cx="11768740" cy="150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5970" y="5509779"/>
            <a:ext cx="12217315" cy="90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95169" y="7025964"/>
            <a:ext cx="12167168" cy="199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7" name="Google Shape;1817;p34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818" name="Google Shape;181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3" name="Google Shape;1823;p34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24" name="Google Shape;1824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6" name="Google Shape;1826;p34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17465853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98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75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46"/>
                  </a:lnTo>
                  <a:lnTo>
                    <a:pt x="80619" y="171754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46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59"/>
                  </a:lnTo>
                  <a:lnTo>
                    <a:pt x="103124" y="132397"/>
                  </a:lnTo>
                  <a:lnTo>
                    <a:pt x="113601" y="131775"/>
                  </a:lnTo>
                  <a:lnTo>
                    <a:pt x="147739" y="102933"/>
                  </a:lnTo>
                  <a:lnTo>
                    <a:pt x="149199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28" name="Google Shape;1828;p34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829" name="Google Shape;1829;p34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32" name="Google Shape;1832;p34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1833" name="Google Shape;1833;p34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38" name="Google Shape;1838;p34"/>
          <p:cNvGrpSpPr/>
          <p:nvPr/>
        </p:nvGrpSpPr>
        <p:grpSpPr>
          <a:xfrm>
            <a:off x="3613675" y="931548"/>
            <a:ext cx="298398" cy="469958"/>
            <a:chOff x="3613675" y="931548"/>
            <a:chExt cx="298398" cy="469958"/>
          </a:xfrm>
        </p:grpSpPr>
        <p:pic>
          <p:nvPicPr>
            <p:cNvPr id="1839" name="Google Shape;1839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0" name="Google Shape;1840;p34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42" name="Google Shape;1842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4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34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378195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45" name="Google Shape;1845;p34"/>
          <p:cNvGrpSpPr/>
          <p:nvPr/>
        </p:nvGrpSpPr>
        <p:grpSpPr>
          <a:xfrm>
            <a:off x="762838" y="3979386"/>
            <a:ext cx="640639" cy="680795"/>
            <a:chOff x="762838" y="3979386"/>
            <a:chExt cx="640639" cy="680795"/>
          </a:xfrm>
        </p:grpSpPr>
        <p:sp>
          <p:nvSpPr>
            <p:cNvPr id="1846" name="Google Shape;1846;p34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50" name="Google Shape;1850;p34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851" name="Google Shape;1851;p34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854" name="Google Shape;1854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41968" y="2989490"/>
            <a:ext cx="12203534" cy="67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06678" y="5943693"/>
            <a:ext cx="9223660" cy="196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73731" y="5936991"/>
            <a:ext cx="4638602" cy="195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oogle Shape;1861;p35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862" name="Google Shape;186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7" name="Google Shape;1867;p35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68" name="Google Shape;186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9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70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0" name="Google Shape;1870;p35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17465853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697" y="196596"/>
                  </a:lnTo>
                  <a:lnTo>
                    <a:pt x="51282" y="194398"/>
                  </a:lnTo>
                  <a:lnTo>
                    <a:pt x="55867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48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75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393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54" y="124726"/>
                  </a:lnTo>
                  <a:lnTo>
                    <a:pt x="59448" y="118579"/>
                  </a:lnTo>
                  <a:lnTo>
                    <a:pt x="59448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7995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61" y="168490"/>
                  </a:moveTo>
                  <a:lnTo>
                    <a:pt x="97218" y="163753"/>
                  </a:lnTo>
                  <a:lnTo>
                    <a:pt x="92392" y="163626"/>
                  </a:lnTo>
                  <a:lnTo>
                    <a:pt x="83223" y="168046"/>
                  </a:lnTo>
                  <a:lnTo>
                    <a:pt x="80619" y="171754"/>
                  </a:lnTo>
                  <a:lnTo>
                    <a:pt x="83362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61" y="168490"/>
                  </a:lnTo>
                  <a:close/>
                </a:path>
                <a:path extrusionOk="0" h="200659" w="224790">
                  <a:moveTo>
                    <a:pt x="149199" y="93446"/>
                  </a:moveTo>
                  <a:lnTo>
                    <a:pt x="147040" y="87096"/>
                  </a:lnTo>
                  <a:lnTo>
                    <a:pt x="141097" y="85496"/>
                  </a:lnTo>
                  <a:lnTo>
                    <a:pt x="132473" y="87947"/>
                  </a:lnTo>
                  <a:lnTo>
                    <a:pt x="98336" y="116789"/>
                  </a:lnTo>
                  <a:lnTo>
                    <a:pt x="95021" y="124447"/>
                  </a:lnTo>
                  <a:lnTo>
                    <a:pt x="96329" y="129959"/>
                  </a:lnTo>
                  <a:lnTo>
                    <a:pt x="103124" y="132397"/>
                  </a:lnTo>
                  <a:lnTo>
                    <a:pt x="113601" y="131775"/>
                  </a:lnTo>
                  <a:lnTo>
                    <a:pt x="147739" y="102933"/>
                  </a:lnTo>
                  <a:lnTo>
                    <a:pt x="149199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45" y="5956"/>
                  </a:lnTo>
                  <a:lnTo>
                    <a:pt x="161264" y="4787"/>
                  </a:lnTo>
                  <a:lnTo>
                    <a:pt x="131724" y="596"/>
                  </a:lnTo>
                  <a:lnTo>
                    <a:pt x="114363" y="13220"/>
                  </a:lnTo>
                  <a:lnTo>
                    <a:pt x="112407" y="39420"/>
                  </a:lnTo>
                  <a:lnTo>
                    <a:pt x="111848" y="47040"/>
                  </a:lnTo>
                  <a:lnTo>
                    <a:pt x="118160" y="53670"/>
                  </a:lnTo>
                  <a:lnTo>
                    <a:pt x="134886" y="54813"/>
                  </a:lnTo>
                  <a:lnTo>
                    <a:pt x="142113" y="49098"/>
                  </a:lnTo>
                  <a:lnTo>
                    <a:pt x="142684" y="41490"/>
                  </a:lnTo>
                  <a:lnTo>
                    <a:pt x="143522" y="30226"/>
                  </a:lnTo>
                  <a:lnTo>
                    <a:pt x="156794" y="32105"/>
                  </a:lnTo>
                  <a:lnTo>
                    <a:pt x="165087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27" y="80416"/>
                  </a:moveTo>
                  <a:lnTo>
                    <a:pt x="192049" y="77558"/>
                  </a:lnTo>
                  <a:lnTo>
                    <a:pt x="187794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27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80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72" name="Google Shape;1872;p35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1873" name="Google Shape;1873;p35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76" name="Google Shape;1876;p35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1877" name="Google Shape;1877;p35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82" name="Google Shape;1882;p35"/>
          <p:cNvGrpSpPr/>
          <p:nvPr/>
        </p:nvGrpSpPr>
        <p:grpSpPr>
          <a:xfrm>
            <a:off x="3613675" y="931548"/>
            <a:ext cx="298398" cy="469958"/>
            <a:chOff x="3613675" y="931548"/>
            <a:chExt cx="298398" cy="469958"/>
          </a:xfrm>
        </p:grpSpPr>
        <p:pic>
          <p:nvPicPr>
            <p:cNvPr id="1883" name="Google Shape;1883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4" name="Google Shape;1884;p35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86" name="Google Shape;1886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4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Google Shape;1887;p35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78195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89" name="Google Shape;1889;p35"/>
          <p:cNvGrpSpPr/>
          <p:nvPr/>
        </p:nvGrpSpPr>
        <p:grpSpPr>
          <a:xfrm>
            <a:off x="762838" y="3979386"/>
            <a:ext cx="640639" cy="680795"/>
            <a:chOff x="762838" y="3979386"/>
            <a:chExt cx="640639" cy="680795"/>
          </a:xfrm>
        </p:grpSpPr>
        <p:sp>
          <p:nvSpPr>
            <p:cNvPr id="1890" name="Google Shape;1890;p35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94" name="Google Shape;1894;p35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895" name="Google Shape;1895;p35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98" name="Google Shape;1898;p35"/>
          <p:cNvSpPr/>
          <p:nvPr/>
        </p:nvSpPr>
        <p:spPr>
          <a:xfrm>
            <a:off x="4173380" y="2617197"/>
            <a:ext cx="7378065" cy="657225"/>
          </a:xfrm>
          <a:custGeom>
            <a:rect b="b" l="l" r="r" t="t"/>
            <a:pathLst>
              <a:path extrusionOk="0" h="657225" w="7378065">
                <a:moveTo>
                  <a:pt x="161984" y="462813"/>
                </a:moveTo>
                <a:lnTo>
                  <a:pt x="0" y="462813"/>
                </a:lnTo>
                <a:lnTo>
                  <a:pt x="2781" y="492406"/>
                </a:lnTo>
                <a:lnTo>
                  <a:pt x="19691" y="544917"/>
                </a:lnTo>
                <a:lnTo>
                  <a:pt x="51621" y="588306"/>
                </a:lnTo>
                <a:lnTo>
                  <a:pt x="95232" y="621237"/>
                </a:lnTo>
                <a:lnTo>
                  <a:pt x="149079" y="643432"/>
                </a:lnTo>
                <a:lnTo>
                  <a:pt x="210490" y="654557"/>
                </a:lnTo>
                <a:lnTo>
                  <a:pt x="243866" y="655948"/>
                </a:lnTo>
                <a:lnTo>
                  <a:pt x="277854" y="654335"/>
                </a:lnTo>
                <a:lnTo>
                  <a:pt x="338821" y="641430"/>
                </a:lnTo>
                <a:lnTo>
                  <a:pt x="390053" y="616119"/>
                </a:lnTo>
                <a:lnTo>
                  <a:pt x="429214" y="581409"/>
                </a:lnTo>
                <a:lnTo>
                  <a:pt x="456193" y="538298"/>
                </a:lnTo>
                <a:lnTo>
                  <a:pt x="457755" y="534015"/>
                </a:lnTo>
                <a:lnTo>
                  <a:pt x="239416" y="534015"/>
                </a:lnTo>
                <a:lnTo>
                  <a:pt x="223730" y="532902"/>
                </a:lnTo>
                <a:lnTo>
                  <a:pt x="186015" y="516214"/>
                </a:lnTo>
                <a:lnTo>
                  <a:pt x="164821" y="479167"/>
                </a:lnTo>
                <a:lnTo>
                  <a:pt x="161984" y="462813"/>
                </a:lnTo>
                <a:close/>
              </a:path>
              <a:path extrusionOk="0" h="657225" w="7378065">
                <a:moveTo>
                  <a:pt x="229626" y="16020"/>
                </a:moveTo>
                <a:lnTo>
                  <a:pt x="181287" y="19135"/>
                </a:lnTo>
                <a:lnTo>
                  <a:pt x="137731" y="28480"/>
                </a:lnTo>
                <a:lnTo>
                  <a:pt x="98959" y="44056"/>
                </a:lnTo>
                <a:lnTo>
                  <a:pt x="64971" y="65861"/>
                </a:lnTo>
                <a:lnTo>
                  <a:pt x="37325" y="92729"/>
                </a:lnTo>
                <a:lnTo>
                  <a:pt x="5729" y="160816"/>
                </a:lnTo>
                <a:lnTo>
                  <a:pt x="1780" y="202035"/>
                </a:lnTo>
                <a:lnTo>
                  <a:pt x="3504" y="230015"/>
                </a:lnTo>
                <a:lnTo>
                  <a:pt x="17299" y="277632"/>
                </a:lnTo>
                <a:lnTo>
                  <a:pt x="43833" y="314401"/>
                </a:lnTo>
                <a:lnTo>
                  <a:pt x="76764" y="341992"/>
                </a:lnTo>
                <a:lnTo>
                  <a:pt x="115758" y="361795"/>
                </a:lnTo>
                <a:lnTo>
                  <a:pt x="165155" y="380485"/>
                </a:lnTo>
                <a:lnTo>
                  <a:pt x="213717" y="395894"/>
                </a:lnTo>
                <a:lnTo>
                  <a:pt x="230961" y="401623"/>
                </a:lnTo>
                <a:lnTo>
                  <a:pt x="269177" y="417310"/>
                </a:lnTo>
                <a:lnTo>
                  <a:pt x="303387" y="445068"/>
                </a:lnTo>
                <a:lnTo>
                  <a:pt x="312398" y="475273"/>
                </a:lnTo>
                <a:lnTo>
                  <a:pt x="311175" y="488345"/>
                </a:lnTo>
                <a:lnTo>
                  <a:pt x="282138" y="525504"/>
                </a:lnTo>
                <a:lnTo>
                  <a:pt x="239416" y="534015"/>
                </a:lnTo>
                <a:lnTo>
                  <a:pt x="457755" y="534015"/>
                </a:lnTo>
                <a:lnTo>
                  <a:pt x="464815" y="514657"/>
                </a:lnTo>
                <a:lnTo>
                  <a:pt x="469988" y="489792"/>
                </a:lnTo>
                <a:lnTo>
                  <a:pt x="471680" y="464203"/>
                </a:lnTo>
                <a:lnTo>
                  <a:pt x="471656" y="462813"/>
                </a:lnTo>
                <a:lnTo>
                  <a:pt x="464815" y="412749"/>
                </a:lnTo>
                <a:lnTo>
                  <a:pt x="444122" y="372030"/>
                </a:lnTo>
                <a:lnTo>
                  <a:pt x="413861" y="340657"/>
                </a:lnTo>
                <a:lnTo>
                  <a:pt x="378260" y="317739"/>
                </a:lnTo>
                <a:lnTo>
                  <a:pt x="335094" y="298603"/>
                </a:lnTo>
                <a:lnTo>
                  <a:pt x="280357" y="278577"/>
                </a:lnTo>
                <a:lnTo>
                  <a:pt x="252099" y="268954"/>
                </a:lnTo>
                <a:lnTo>
                  <a:pt x="227846" y="259664"/>
                </a:lnTo>
                <a:lnTo>
                  <a:pt x="191355" y="242086"/>
                </a:lnTo>
                <a:lnTo>
                  <a:pt x="164654" y="209211"/>
                </a:lnTo>
                <a:lnTo>
                  <a:pt x="162874" y="194915"/>
                </a:lnTo>
                <a:lnTo>
                  <a:pt x="163931" y="181954"/>
                </a:lnTo>
                <a:lnTo>
                  <a:pt x="188907" y="146464"/>
                </a:lnTo>
                <a:lnTo>
                  <a:pt x="224286" y="137953"/>
                </a:lnTo>
                <a:lnTo>
                  <a:pt x="449381" y="137953"/>
                </a:lnTo>
                <a:lnTo>
                  <a:pt x="444567" y="124603"/>
                </a:lnTo>
                <a:lnTo>
                  <a:pt x="396061" y="65861"/>
                </a:lnTo>
                <a:lnTo>
                  <a:pt x="361962" y="44056"/>
                </a:lnTo>
                <a:lnTo>
                  <a:pt x="322856" y="28480"/>
                </a:lnTo>
                <a:lnTo>
                  <a:pt x="278744" y="19135"/>
                </a:lnTo>
                <a:lnTo>
                  <a:pt x="229626" y="16020"/>
                </a:lnTo>
                <a:close/>
              </a:path>
              <a:path extrusionOk="0" h="657225" w="7378065">
                <a:moveTo>
                  <a:pt x="449381" y="137953"/>
                </a:moveTo>
                <a:lnTo>
                  <a:pt x="224286" y="137953"/>
                </a:lnTo>
                <a:lnTo>
                  <a:pt x="239583" y="139066"/>
                </a:lnTo>
                <a:lnTo>
                  <a:pt x="253434" y="142404"/>
                </a:lnTo>
                <a:lnTo>
                  <a:pt x="285864" y="165044"/>
                </a:lnTo>
                <a:lnTo>
                  <a:pt x="299048" y="202925"/>
                </a:lnTo>
                <a:lnTo>
                  <a:pt x="463703" y="202925"/>
                </a:lnTo>
                <a:lnTo>
                  <a:pt x="457806" y="161317"/>
                </a:lnTo>
                <a:lnTo>
                  <a:pt x="449381" y="137953"/>
                </a:lnTo>
                <a:close/>
              </a:path>
              <a:path extrusionOk="0" h="657225" w="7378065">
                <a:moveTo>
                  <a:pt x="875993" y="146854"/>
                </a:moveTo>
                <a:lnTo>
                  <a:pt x="723799" y="146854"/>
                </a:lnTo>
                <a:lnTo>
                  <a:pt x="723799" y="649718"/>
                </a:lnTo>
                <a:lnTo>
                  <a:pt x="875993" y="649718"/>
                </a:lnTo>
                <a:lnTo>
                  <a:pt x="875993" y="146854"/>
                </a:lnTo>
                <a:close/>
              </a:path>
              <a:path extrusionOk="0" h="657225" w="7378065">
                <a:moveTo>
                  <a:pt x="1041538" y="24920"/>
                </a:moveTo>
                <a:lnTo>
                  <a:pt x="558254" y="24920"/>
                </a:lnTo>
                <a:lnTo>
                  <a:pt x="558254" y="146854"/>
                </a:lnTo>
                <a:lnTo>
                  <a:pt x="1041538" y="146854"/>
                </a:lnTo>
                <a:lnTo>
                  <a:pt x="1041538" y="24920"/>
                </a:lnTo>
                <a:close/>
              </a:path>
              <a:path extrusionOk="0" h="657225" w="7378065">
                <a:moveTo>
                  <a:pt x="1527331" y="24920"/>
                </a:moveTo>
                <a:lnTo>
                  <a:pt x="1144621" y="24920"/>
                </a:lnTo>
                <a:lnTo>
                  <a:pt x="1144621" y="649718"/>
                </a:lnTo>
                <a:lnTo>
                  <a:pt x="1527331" y="649718"/>
                </a:lnTo>
                <a:lnTo>
                  <a:pt x="1527331" y="527785"/>
                </a:lnTo>
                <a:lnTo>
                  <a:pt x="1296815" y="527785"/>
                </a:lnTo>
                <a:lnTo>
                  <a:pt x="1296815" y="390721"/>
                </a:lnTo>
                <a:lnTo>
                  <a:pt x="1500631" y="390721"/>
                </a:lnTo>
                <a:lnTo>
                  <a:pt x="1500631" y="273237"/>
                </a:lnTo>
                <a:lnTo>
                  <a:pt x="1296815" y="273237"/>
                </a:lnTo>
                <a:lnTo>
                  <a:pt x="1296815" y="146854"/>
                </a:lnTo>
                <a:lnTo>
                  <a:pt x="1527331" y="146854"/>
                </a:lnTo>
                <a:lnTo>
                  <a:pt x="1527331" y="24920"/>
                </a:lnTo>
                <a:close/>
              </a:path>
              <a:path extrusionOk="0" h="657225" w="7378065">
                <a:moveTo>
                  <a:pt x="1899376" y="24920"/>
                </a:moveTo>
                <a:lnTo>
                  <a:pt x="1652839" y="24920"/>
                </a:lnTo>
                <a:lnTo>
                  <a:pt x="1652839" y="649718"/>
                </a:lnTo>
                <a:lnTo>
                  <a:pt x="1805033" y="649718"/>
                </a:lnTo>
                <a:lnTo>
                  <a:pt x="1805033" y="425432"/>
                </a:lnTo>
                <a:lnTo>
                  <a:pt x="1899376" y="425432"/>
                </a:lnTo>
                <a:lnTo>
                  <a:pt x="1969688" y="418534"/>
                </a:lnTo>
                <a:lnTo>
                  <a:pt x="2027540" y="397841"/>
                </a:lnTo>
                <a:lnTo>
                  <a:pt x="2072486" y="366022"/>
                </a:lnTo>
                <a:lnTo>
                  <a:pt x="2104082" y="325749"/>
                </a:lnTo>
                <a:lnTo>
                  <a:pt x="2114098" y="304388"/>
                </a:lnTo>
                <a:lnTo>
                  <a:pt x="1805033" y="304388"/>
                </a:lnTo>
                <a:lnTo>
                  <a:pt x="1805033" y="147744"/>
                </a:lnTo>
                <a:lnTo>
                  <a:pt x="2115214" y="147744"/>
                </a:lnTo>
                <a:lnTo>
                  <a:pt x="2114484" y="145463"/>
                </a:lnTo>
                <a:lnTo>
                  <a:pt x="2088673" y="100461"/>
                </a:lnTo>
                <a:lnTo>
                  <a:pt x="2049957" y="64860"/>
                </a:lnTo>
                <a:lnTo>
                  <a:pt x="1998503" y="39439"/>
                </a:lnTo>
                <a:lnTo>
                  <a:pt x="1935311" y="26533"/>
                </a:lnTo>
                <a:lnTo>
                  <a:pt x="1899376" y="24920"/>
                </a:lnTo>
                <a:close/>
              </a:path>
              <a:path extrusionOk="0" h="657225" w="7378065">
                <a:moveTo>
                  <a:pt x="2115214" y="147744"/>
                </a:moveTo>
                <a:lnTo>
                  <a:pt x="1887806" y="147744"/>
                </a:lnTo>
                <a:lnTo>
                  <a:pt x="1908221" y="149023"/>
                </a:lnTo>
                <a:lnTo>
                  <a:pt x="1925854" y="152861"/>
                </a:lnTo>
                <a:lnTo>
                  <a:pt x="1962123" y="179506"/>
                </a:lnTo>
                <a:lnTo>
                  <a:pt x="1974138" y="226066"/>
                </a:lnTo>
                <a:lnTo>
                  <a:pt x="1972803" y="243700"/>
                </a:lnTo>
                <a:lnTo>
                  <a:pt x="1952778" y="283918"/>
                </a:lnTo>
                <a:lnTo>
                  <a:pt x="1908221" y="303109"/>
                </a:lnTo>
                <a:lnTo>
                  <a:pt x="1887806" y="304388"/>
                </a:lnTo>
                <a:lnTo>
                  <a:pt x="2114098" y="304388"/>
                </a:lnTo>
                <a:lnTo>
                  <a:pt x="2114985" y="302497"/>
                </a:lnTo>
                <a:lnTo>
                  <a:pt x="2122772" y="278132"/>
                </a:lnTo>
                <a:lnTo>
                  <a:pt x="2127445" y="252655"/>
                </a:lnTo>
                <a:lnTo>
                  <a:pt x="2129002" y="226066"/>
                </a:lnTo>
                <a:lnTo>
                  <a:pt x="2127389" y="197529"/>
                </a:lnTo>
                <a:lnTo>
                  <a:pt x="2122550" y="170662"/>
                </a:lnTo>
                <a:lnTo>
                  <a:pt x="2115214" y="147744"/>
                </a:lnTo>
                <a:close/>
              </a:path>
              <a:path extrusionOk="0" h="657225" w="7378065">
                <a:moveTo>
                  <a:pt x="2665632" y="0"/>
                </a:moveTo>
                <a:lnTo>
                  <a:pt x="2419095" y="0"/>
                </a:lnTo>
                <a:lnTo>
                  <a:pt x="2419095" y="141514"/>
                </a:lnTo>
                <a:lnTo>
                  <a:pt x="2507208" y="141514"/>
                </a:lnTo>
                <a:lnTo>
                  <a:pt x="2507208" y="649718"/>
                </a:lnTo>
                <a:lnTo>
                  <a:pt x="2665632" y="649718"/>
                </a:lnTo>
                <a:lnTo>
                  <a:pt x="2665632" y="0"/>
                </a:lnTo>
                <a:close/>
              </a:path>
              <a:path extrusionOk="0" h="657225" w="7378065">
                <a:moveTo>
                  <a:pt x="3251248" y="534015"/>
                </a:moveTo>
                <a:lnTo>
                  <a:pt x="3099053" y="534015"/>
                </a:lnTo>
                <a:lnTo>
                  <a:pt x="3099053" y="649718"/>
                </a:lnTo>
                <a:lnTo>
                  <a:pt x="3251248" y="649718"/>
                </a:lnTo>
                <a:lnTo>
                  <a:pt x="3251248" y="534015"/>
                </a:lnTo>
                <a:close/>
              </a:path>
              <a:path extrusionOk="0" h="657225" w="7378065">
                <a:moveTo>
                  <a:pt x="3251248" y="8900"/>
                </a:moveTo>
                <a:lnTo>
                  <a:pt x="3081253" y="8900"/>
                </a:lnTo>
                <a:lnTo>
                  <a:pt x="2800005" y="411191"/>
                </a:lnTo>
                <a:lnTo>
                  <a:pt x="2800005" y="534015"/>
                </a:lnTo>
                <a:lnTo>
                  <a:pt x="3324230" y="534015"/>
                </a:lnTo>
                <a:lnTo>
                  <a:pt x="3324230" y="402291"/>
                </a:lnTo>
                <a:lnTo>
                  <a:pt x="2960209" y="402291"/>
                </a:lnTo>
                <a:lnTo>
                  <a:pt x="3109734" y="176225"/>
                </a:lnTo>
                <a:lnTo>
                  <a:pt x="3251248" y="176225"/>
                </a:lnTo>
                <a:lnTo>
                  <a:pt x="3251248" y="8900"/>
                </a:lnTo>
                <a:close/>
              </a:path>
              <a:path extrusionOk="0" h="657225" w="7378065">
                <a:moveTo>
                  <a:pt x="3251248" y="176225"/>
                </a:moveTo>
                <a:lnTo>
                  <a:pt x="3109734" y="176225"/>
                </a:lnTo>
                <a:lnTo>
                  <a:pt x="3109734" y="402291"/>
                </a:lnTo>
                <a:lnTo>
                  <a:pt x="3251248" y="402291"/>
                </a:lnTo>
                <a:lnTo>
                  <a:pt x="3251248" y="176225"/>
                </a:lnTo>
                <a:close/>
              </a:path>
              <a:path extrusionOk="0" h="657225" w="7378065">
                <a:moveTo>
                  <a:pt x="3511810" y="491293"/>
                </a:moveTo>
                <a:lnTo>
                  <a:pt x="3459743" y="504811"/>
                </a:lnTo>
                <a:lnTo>
                  <a:pt x="3427257" y="542247"/>
                </a:lnTo>
                <a:lnTo>
                  <a:pt x="3421027" y="574956"/>
                </a:lnTo>
                <a:lnTo>
                  <a:pt x="3422585" y="591644"/>
                </a:lnTo>
                <a:lnTo>
                  <a:pt x="3445948" y="633698"/>
                </a:lnTo>
                <a:lnTo>
                  <a:pt x="3492674" y="655392"/>
                </a:lnTo>
                <a:lnTo>
                  <a:pt x="3511810" y="656838"/>
                </a:lnTo>
                <a:lnTo>
                  <a:pt x="3530500" y="655392"/>
                </a:lnTo>
                <a:lnTo>
                  <a:pt x="3575892" y="633698"/>
                </a:lnTo>
                <a:lnTo>
                  <a:pt x="3600089" y="591644"/>
                </a:lnTo>
                <a:lnTo>
                  <a:pt x="3601702" y="574956"/>
                </a:lnTo>
                <a:lnTo>
                  <a:pt x="3600089" y="557878"/>
                </a:lnTo>
                <a:lnTo>
                  <a:pt x="3575892" y="515324"/>
                </a:lnTo>
                <a:lnTo>
                  <a:pt x="3530500" y="492795"/>
                </a:lnTo>
                <a:lnTo>
                  <a:pt x="3511810" y="491293"/>
                </a:lnTo>
                <a:close/>
              </a:path>
              <a:path extrusionOk="0" h="657225" w="7378065">
                <a:moveTo>
                  <a:pt x="3511810" y="129053"/>
                </a:moveTo>
                <a:lnTo>
                  <a:pt x="3459743" y="142570"/>
                </a:lnTo>
                <a:lnTo>
                  <a:pt x="3427257" y="180007"/>
                </a:lnTo>
                <a:lnTo>
                  <a:pt x="3421027" y="212716"/>
                </a:lnTo>
                <a:lnTo>
                  <a:pt x="3422585" y="229404"/>
                </a:lnTo>
                <a:lnTo>
                  <a:pt x="3445948" y="271457"/>
                </a:lnTo>
                <a:lnTo>
                  <a:pt x="3492674" y="293152"/>
                </a:lnTo>
                <a:lnTo>
                  <a:pt x="3511810" y="294598"/>
                </a:lnTo>
                <a:lnTo>
                  <a:pt x="3530500" y="293152"/>
                </a:lnTo>
                <a:lnTo>
                  <a:pt x="3575892" y="271457"/>
                </a:lnTo>
                <a:lnTo>
                  <a:pt x="3600089" y="229404"/>
                </a:lnTo>
                <a:lnTo>
                  <a:pt x="3601702" y="212716"/>
                </a:lnTo>
                <a:lnTo>
                  <a:pt x="3600089" y="195638"/>
                </a:lnTo>
                <a:lnTo>
                  <a:pt x="3575892" y="153084"/>
                </a:lnTo>
                <a:lnTo>
                  <a:pt x="3530500" y="130555"/>
                </a:lnTo>
                <a:lnTo>
                  <a:pt x="3511810" y="129053"/>
                </a:lnTo>
                <a:close/>
              </a:path>
              <a:path extrusionOk="0" h="657225" w="7378065">
                <a:moveTo>
                  <a:pt x="4182082" y="24920"/>
                </a:moveTo>
                <a:lnTo>
                  <a:pt x="3935545" y="24920"/>
                </a:lnTo>
                <a:lnTo>
                  <a:pt x="3935545" y="649718"/>
                </a:lnTo>
                <a:lnTo>
                  <a:pt x="4087740" y="649718"/>
                </a:lnTo>
                <a:lnTo>
                  <a:pt x="4087740" y="425432"/>
                </a:lnTo>
                <a:lnTo>
                  <a:pt x="4182082" y="425432"/>
                </a:lnTo>
                <a:lnTo>
                  <a:pt x="4252394" y="418534"/>
                </a:lnTo>
                <a:lnTo>
                  <a:pt x="4310246" y="397841"/>
                </a:lnTo>
                <a:lnTo>
                  <a:pt x="4355192" y="366022"/>
                </a:lnTo>
                <a:lnTo>
                  <a:pt x="4386788" y="325749"/>
                </a:lnTo>
                <a:lnTo>
                  <a:pt x="4396804" y="304388"/>
                </a:lnTo>
                <a:lnTo>
                  <a:pt x="4087740" y="304388"/>
                </a:lnTo>
                <a:lnTo>
                  <a:pt x="4087740" y="147744"/>
                </a:lnTo>
                <a:lnTo>
                  <a:pt x="4397920" y="147744"/>
                </a:lnTo>
                <a:lnTo>
                  <a:pt x="4397190" y="145463"/>
                </a:lnTo>
                <a:lnTo>
                  <a:pt x="4371379" y="100461"/>
                </a:lnTo>
                <a:lnTo>
                  <a:pt x="4332663" y="64860"/>
                </a:lnTo>
                <a:lnTo>
                  <a:pt x="4281209" y="39439"/>
                </a:lnTo>
                <a:lnTo>
                  <a:pt x="4218017" y="26533"/>
                </a:lnTo>
                <a:lnTo>
                  <a:pt x="4182082" y="24920"/>
                </a:lnTo>
                <a:close/>
              </a:path>
              <a:path extrusionOk="0" h="657225" w="7378065">
                <a:moveTo>
                  <a:pt x="4397920" y="147744"/>
                </a:moveTo>
                <a:lnTo>
                  <a:pt x="4170512" y="147744"/>
                </a:lnTo>
                <a:lnTo>
                  <a:pt x="4190927" y="149023"/>
                </a:lnTo>
                <a:lnTo>
                  <a:pt x="4208561" y="152861"/>
                </a:lnTo>
                <a:lnTo>
                  <a:pt x="4244829" y="179506"/>
                </a:lnTo>
                <a:lnTo>
                  <a:pt x="4256844" y="226066"/>
                </a:lnTo>
                <a:lnTo>
                  <a:pt x="4255509" y="243700"/>
                </a:lnTo>
                <a:lnTo>
                  <a:pt x="4235484" y="283918"/>
                </a:lnTo>
                <a:lnTo>
                  <a:pt x="4190927" y="303109"/>
                </a:lnTo>
                <a:lnTo>
                  <a:pt x="4170512" y="304388"/>
                </a:lnTo>
                <a:lnTo>
                  <a:pt x="4396804" y="304388"/>
                </a:lnTo>
                <a:lnTo>
                  <a:pt x="4397691" y="302497"/>
                </a:lnTo>
                <a:lnTo>
                  <a:pt x="4405479" y="278132"/>
                </a:lnTo>
                <a:lnTo>
                  <a:pt x="4410151" y="252655"/>
                </a:lnTo>
                <a:lnTo>
                  <a:pt x="4411709" y="226066"/>
                </a:lnTo>
                <a:lnTo>
                  <a:pt x="4410096" y="197529"/>
                </a:lnTo>
                <a:lnTo>
                  <a:pt x="4405256" y="170662"/>
                </a:lnTo>
                <a:lnTo>
                  <a:pt x="4397920" y="147744"/>
                </a:lnTo>
                <a:close/>
              </a:path>
              <a:path extrusionOk="0" h="657225" w="7378065">
                <a:moveTo>
                  <a:pt x="4667167" y="24920"/>
                </a:moveTo>
                <a:lnTo>
                  <a:pt x="4514973" y="24920"/>
                </a:lnTo>
                <a:lnTo>
                  <a:pt x="4515019" y="398731"/>
                </a:lnTo>
                <a:lnTo>
                  <a:pt x="4517086" y="438114"/>
                </a:lnTo>
                <a:lnTo>
                  <a:pt x="4533997" y="509316"/>
                </a:lnTo>
                <a:lnTo>
                  <a:pt x="4567206" y="567391"/>
                </a:lnTo>
                <a:lnTo>
                  <a:pt x="4613042" y="611002"/>
                </a:lnTo>
                <a:lnTo>
                  <a:pt x="4670782" y="639928"/>
                </a:lnTo>
                <a:lnTo>
                  <a:pt x="4737089" y="654168"/>
                </a:lnTo>
                <a:lnTo>
                  <a:pt x="4773080" y="655948"/>
                </a:lnTo>
                <a:lnTo>
                  <a:pt x="4809126" y="654112"/>
                </a:lnTo>
                <a:lnTo>
                  <a:pt x="4875878" y="639427"/>
                </a:lnTo>
                <a:lnTo>
                  <a:pt x="4935287" y="610112"/>
                </a:lnTo>
                <a:lnTo>
                  <a:pt x="4983348" y="566501"/>
                </a:lnTo>
                <a:lnTo>
                  <a:pt x="5014962" y="515324"/>
                </a:lnTo>
                <a:lnTo>
                  <a:pt x="4775750" y="515324"/>
                </a:lnTo>
                <a:lnTo>
                  <a:pt x="4750662" y="513433"/>
                </a:lnTo>
                <a:lnTo>
                  <a:pt x="4710166" y="498302"/>
                </a:lnTo>
                <a:lnTo>
                  <a:pt x="4682686" y="468320"/>
                </a:lnTo>
                <a:lnTo>
                  <a:pt x="4668891" y="425153"/>
                </a:lnTo>
                <a:lnTo>
                  <a:pt x="4667167" y="398731"/>
                </a:lnTo>
                <a:lnTo>
                  <a:pt x="4667167" y="24920"/>
                </a:lnTo>
                <a:close/>
              </a:path>
              <a:path extrusionOk="0" h="657225" w="7378065">
                <a:moveTo>
                  <a:pt x="5038307" y="24920"/>
                </a:moveTo>
                <a:lnTo>
                  <a:pt x="4886113" y="24920"/>
                </a:lnTo>
                <a:lnTo>
                  <a:pt x="4886113" y="398731"/>
                </a:lnTo>
                <a:lnTo>
                  <a:pt x="4884333" y="425153"/>
                </a:lnTo>
                <a:lnTo>
                  <a:pt x="4870092" y="468320"/>
                </a:lnTo>
                <a:lnTo>
                  <a:pt x="4841834" y="498302"/>
                </a:lnTo>
                <a:lnTo>
                  <a:pt x="4800893" y="513433"/>
                </a:lnTo>
                <a:lnTo>
                  <a:pt x="4775750" y="515324"/>
                </a:lnTo>
                <a:lnTo>
                  <a:pt x="5014962" y="515324"/>
                </a:lnTo>
                <a:lnTo>
                  <a:pt x="5018282" y="508816"/>
                </a:lnTo>
                <a:lnTo>
                  <a:pt x="5029407" y="475050"/>
                </a:lnTo>
                <a:lnTo>
                  <a:pt x="5036082" y="438059"/>
                </a:lnTo>
                <a:lnTo>
                  <a:pt x="5038258" y="398731"/>
                </a:lnTo>
                <a:lnTo>
                  <a:pt x="5038307" y="24920"/>
                </a:lnTo>
                <a:close/>
              </a:path>
              <a:path extrusionOk="0" h="657225" w="7378065">
                <a:moveTo>
                  <a:pt x="5316065" y="462813"/>
                </a:moveTo>
                <a:lnTo>
                  <a:pt x="5154080" y="462813"/>
                </a:lnTo>
                <a:lnTo>
                  <a:pt x="5156861" y="492406"/>
                </a:lnTo>
                <a:lnTo>
                  <a:pt x="5173772" y="544917"/>
                </a:lnTo>
                <a:lnTo>
                  <a:pt x="5205701" y="588306"/>
                </a:lnTo>
                <a:lnTo>
                  <a:pt x="5249313" y="621237"/>
                </a:lnTo>
                <a:lnTo>
                  <a:pt x="5303159" y="643432"/>
                </a:lnTo>
                <a:lnTo>
                  <a:pt x="5364571" y="654557"/>
                </a:lnTo>
                <a:lnTo>
                  <a:pt x="5397947" y="655948"/>
                </a:lnTo>
                <a:lnTo>
                  <a:pt x="5431935" y="654335"/>
                </a:lnTo>
                <a:lnTo>
                  <a:pt x="5492901" y="641430"/>
                </a:lnTo>
                <a:lnTo>
                  <a:pt x="5544134" y="616119"/>
                </a:lnTo>
                <a:lnTo>
                  <a:pt x="5583295" y="581409"/>
                </a:lnTo>
                <a:lnTo>
                  <a:pt x="5610273" y="538298"/>
                </a:lnTo>
                <a:lnTo>
                  <a:pt x="5611836" y="534015"/>
                </a:lnTo>
                <a:lnTo>
                  <a:pt x="5393497" y="534015"/>
                </a:lnTo>
                <a:lnTo>
                  <a:pt x="5377810" y="532902"/>
                </a:lnTo>
                <a:lnTo>
                  <a:pt x="5340096" y="516214"/>
                </a:lnTo>
                <a:lnTo>
                  <a:pt x="5318902" y="479167"/>
                </a:lnTo>
                <a:lnTo>
                  <a:pt x="5316065" y="462813"/>
                </a:lnTo>
                <a:close/>
              </a:path>
              <a:path extrusionOk="0" h="657225" w="7378065">
                <a:moveTo>
                  <a:pt x="5383707" y="16020"/>
                </a:moveTo>
                <a:lnTo>
                  <a:pt x="5335367" y="19135"/>
                </a:lnTo>
                <a:lnTo>
                  <a:pt x="5291811" y="28480"/>
                </a:lnTo>
                <a:lnTo>
                  <a:pt x="5253040" y="44056"/>
                </a:lnTo>
                <a:lnTo>
                  <a:pt x="5219052" y="65861"/>
                </a:lnTo>
                <a:lnTo>
                  <a:pt x="5191405" y="92729"/>
                </a:lnTo>
                <a:lnTo>
                  <a:pt x="5159809" y="160816"/>
                </a:lnTo>
                <a:lnTo>
                  <a:pt x="5155860" y="202035"/>
                </a:lnTo>
                <a:lnTo>
                  <a:pt x="5157584" y="230015"/>
                </a:lnTo>
                <a:lnTo>
                  <a:pt x="5171380" y="277632"/>
                </a:lnTo>
                <a:lnTo>
                  <a:pt x="5197914" y="314401"/>
                </a:lnTo>
                <a:lnTo>
                  <a:pt x="5230845" y="341992"/>
                </a:lnTo>
                <a:lnTo>
                  <a:pt x="5269839" y="361795"/>
                </a:lnTo>
                <a:lnTo>
                  <a:pt x="5319235" y="380485"/>
                </a:lnTo>
                <a:lnTo>
                  <a:pt x="5367797" y="395894"/>
                </a:lnTo>
                <a:lnTo>
                  <a:pt x="5385042" y="401623"/>
                </a:lnTo>
                <a:lnTo>
                  <a:pt x="5423257" y="417310"/>
                </a:lnTo>
                <a:lnTo>
                  <a:pt x="5457467" y="445068"/>
                </a:lnTo>
                <a:lnTo>
                  <a:pt x="5466479" y="475273"/>
                </a:lnTo>
                <a:lnTo>
                  <a:pt x="5465255" y="488345"/>
                </a:lnTo>
                <a:lnTo>
                  <a:pt x="5436218" y="525504"/>
                </a:lnTo>
                <a:lnTo>
                  <a:pt x="5393497" y="534015"/>
                </a:lnTo>
                <a:lnTo>
                  <a:pt x="5611836" y="534015"/>
                </a:lnTo>
                <a:lnTo>
                  <a:pt x="5618896" y="514657"/>
                </a:lnTo>
                <a:lnTo>
                  <a:pt x="5624069" y="489792"/>
                </a:lnTo>
                <a:lnTo>
                  <a:pt x="5625760" y="464203"/>
                </a:lnTo>
                <a:lnTo>
                  <a:pt x="5625736" y="462813"/>
                </a:lnTo>
                <a:lnTo>
                  <a:pt x="5618896" y="412749"/>
                </a:lnTo>
                <a:lnTo>
                  <a:pt x="5598202" y="372030"/>
                </a:lnTo>
                <a:lnTo>
                  <a:pt x="5567942" y="340657"/>
                </a:lnTo>
                <a:lnTo>
                  <a:pt x="5532341" y="317739"/>
                </a:lnTo>
                <a:lnTo>
                  <a:pt x="5489175" y="298603"/>
                </a:lnTo>
                <a:lnTo>
                  <a:pt x="5434438" y="278577"/>
                </a:lnTo>
                <a:lnTo>
                  <a:pt x="5406180" y="268954"/>
                </a:lnTo>
                <a:lnTo>
                  <a:pt x="5381927" y="259664"/>
                </a:lnTo>
                <a:lnTo>
                  <a:pt x="5345435" y="242086"/>
                </a:lnTo>
                <a:lnTo>
                  <a:pt x="5318735" y="209211"/>
                </a:lnTo>
                <a:lnTo>
                  <a:pt x="5316955" y="194915"/>
                </a:lnTo>
                <a:lnTo>
                  <a:pt x="5318012" y="181954"/>
                </a:lnTo>
                <a:lnTo>
                  <a:pt x="5342988" y="146464"/>
                </a:lnTo>
                <a:lnTo>
                  <a:pt x="5378366" y="137953"/>
                </a:lnTo>
                <a:lnTo>
                  <a:pt x="5603462" y="137953"/>
                </a:lnTo>
                <a:lnTo>
                  <a:pt x="5598648" y="124603"/>
                </a:lnTo>
                <a:lnTo>
                  <a:pt x="5550141" y="65861"/>
                </a:lnTo>
                <a:lnTo>
                  <a:pt x="5516042" y="44056"/>
                </a:lnTo>
                <a:lnTo>
                  <a:pt x="5476936" y="28480"/>
                </a:lnTo>
                <a:lnTo>
                  <a:pt x="5432825" y="19135"/>
                </a:lnTo>
                <a:lnTo>
                  <a:pt x="5383707" y="16020"/>
                </a:lnTo>
                <a:close/>
              </a:path>
              <a:path extrusionOk="0" h="657225" w="7378065">
                <a:moveTo>
                  <a:pt x="5603462" y="137953"/>
                </a:moveTo>
                <a:lnTo>
                  <a:pt x="5378366" y="137953"/>
                </a:lnTo>
                <a:lnTo>
                  <a:pt x="5393663" y="139066"/>
                </a:lnTo>
                <a:lnTo>
                  <a:pt x="5407515" y="142404"/>
                </a:lnTo>
                <a:lnTo>
                  <a:pt x="5439945" y="165044"/>
                </a:lnTo>
                <a:lnTo>
                  <a:pt x="5453129" y="202925"/>
                </a:lnTo>
                <a:lnTo>
                  <a:pt x="5617783" y="202925"/>
                </a:lnTo>
                <a:lnTo>
                  <a:pt x="5611887" y="161317"/>
                </a:lnTo>
                <a:lnTo>
                  <a:pt x="5603462" y="137953"/>
                </a:lnTo>
                <a:close/>
              </a:path>
              <a:path extrusionOk="0" h="657225" w="7378065">
                <a:moveTo>
                  <a:pt x="5898350" y="24920"/>
                </a:moveTo>
                <a:lnTo>
                  <a:pt x="5746155" y="24920"/>
                </a:lnTo>
                <a:lnTo>
                  <a:pt x="5746155" y="649718"/>
                </a:lnTo>
                <a:lnTo>
                  <a:pt x="5898350" y="649718"/>
                </a:lnTo>
                <a:lnTo>
                  <a:pt x="5898350" y="392501"/>
                </a:lnTo>
                <a:lnTo>
                  <a:pt x="6287291" y="392501"/>
                </a:lnTo>
                <a:lnTo>
                  <a:pt x="6287291" y="269677"/>
                </a:lnTo>
                <a:lnTo>
                  <a:pt x="5898350" y="269677"/>
                </a:lnTo>
                <a:lnTo>
                  <a:pt x="5898350" y="24920"/>
                </a:lnTo>
                <a:close/>
              </a:path>
              <a:path extrusionOk="0" h="657225" w="7378065">
                <a:moveTo>
                  <a:pt x="6287291" y="392501"/>
                </a:moveTo>
                <a:lnTo>
                  <a:pt x="6135096" y="392501"/>
                </a:lnTo>
                <a:lnTo>
                  <a:pt x="6135096" y="649718"/>
                </a:lnTo>
                <a:lnTo>
                  <a:pt x="6287291" y="649718"/>
                </a:lnTo>
                <a:lnTo>
                  <a:pt x="6287291" y="392501"/>
                </a:lnTo>
                <a:close/>
              </a:path>
              <a:path extrusionOk="0" h="657225" w="7378065">
                <a:moveTo>
                  <a:pt x="6287291" y="24920"/>
                </a:moveTo>
                <a:lnTo>
                  <a:pt x="6135096" y="24920"/>
                </a:lnTo>
                <a:lnTo>
                  <a:pt x="6135096" y="269677"/>
                </a:lnTo>
                <a:lnTo>
                  <a:pt x="6287291" y="269677"/>
                </a:lnTo>
                <a:lnTo>
                  <a:pt x="6287291" y="24920"/>
                </a:lnTo>
                <a:close/>
              </a:path>
              <a:path extrusionOk="0" h="657225" w="7378065">
                <a:moveTo>
                  <a:pt x="6791365" y="24920"/>
                </a:moveTo>
                <a:lnTo>
                  <a:pt x="6639171" y="24920"/>
                </a:lnTo>
                <a:lnTo>
                  <a:pt x="6639171" y="649718"/>
                </a:lnTo>
                <a:lnTo>
                  <a:pt x="6791365" y="649718"/>
                </a:lnTo>
                <a:lnTo>
                  <a:pt x="6791365" y="24920"/>
                </a:lnTo>
                <a:close/>
              </a:path>
              <a:path extrusionOk="0" h="657225" w="7378065">
                <a:moveTo>
                  <a:pt x="7212278" y="146854"/>
                </a:moveTo>
                <a:lnTo>
                  <a:pt x="7060083" y="146854"/>
                </a:lnTo>
                <a:lnTo>
                  <a:pt x="7060083" y="649718"/>
                </a:lnTo>
                <a:lnTo>
                  <a:pt x="7212278" y="649718"/>
                </a:lnTo>
                <a:lnTo>
                  <a:pt x="7212278" y="146854"/>
                </a:lnTo>
                <a:close/>
              </a:path>
              <a:path extrusionOk="0" h="657225" w="7378065">
                <a:moveTo>
                  <a:pt x="7377822" y="24920"/>
                </a:moveTo>
                <a:lnTo>
                  <a:pt x="6894538" y="24920"/>
                </a:lnTo>
                <a:lnTo>
                  <a:pt x="6894538" y="146854"/>
                </a:lnTo>
                <a:lnTo>
                  <a:pt x="7377822" y="146854"/>
                </a:lnTo>
                <a:lnTo>
                  <a:pt x="7377822" y="24920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99" name="Google Shape;1899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75388" y="4967387"/>
            <a:ext cx="11657653" cy="157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35999" y="7005022"/>
            <a:ext cx="11832100" cy="187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36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1906" name="Google Shape;1906;p36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6000" y="222554"/>
                  </a:lnTo>
                  <a:lnTo>
                    <a:pt x="618083" y="223100"/>
                  </a:lnTo>
                  <a:lnTo>
                    <a:pt x="607250" y="149110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87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40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709" y="237794"/>
                  </a:lnTo>
                  <a:lnTo>
                    <a:pt x="542683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2853346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3095371" y="8846063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34" y="20904"/>
                  </a:moveTo>
                  <a:lnTo>
                    <a:pt x="328218" y="0"/>
                  </a:lnTo>
                  <a:lnTo>
                    <a:pt x="0" y="1224889"/>
                  </a:lnTo>
                  <a:lnTo>
                    <a:pt x="1993" y="1229741"/>
                  </a:lnTo>
                  <a:lnTo>
                    <a:pt x="51638" y="1248981"/>
                  </a:lnTo>
                  <a:lnTo>
                    <a:pt x="64630" y="1250073"/>
                  </a:lnTo>
                  <a:lnTo>
                    <a:pt x="73875" y="1249006"/>
                  </a:lnTo>
                  <a:lnTo>
                    <a:pt x="78016" y="1245793"/>
                  </a:lnTo>
                  <a:lnTo>
                    <a:pt x="406234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892454" y="150101"/>
                  </a:lnTo>
                  <a:lnTo>
                    <a:pt x="859459" y="128320"/>
                  </a:lnTo>
                  <a:lnTo>
                    <a:pt x="814641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911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230502" y="8746287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2859859" y="9327209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12" name="Google Shape;191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5" y="8739143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3" name="Google Shape;1913;p36"/>
          <p:cNvGrpSpPr/>
          <p:nvPr/>
        </p:nvGrpSpPr>
        <p:grpSpPr>
          <a:xfrm>
            <a:off x="0" y="0"/>
            <a:ext cx="20104100" cy="11043647"/>
            <a:chOff x="0" y="0"/>
            <a:chExt cx="20104100" cy="11043647"/>
          </a:xfrm>
        </p:grpSpPr>
        <p:sp>
          <p:nvSpPr>
            <p:cNvPr id="1914" name="Google Shape;1914;p36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8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2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2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1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39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440882" y="1544050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8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6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16" name="Google Shape;191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100" cy="1104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7" name="Google Shape;1917;p36"/>
            <p:cNvSpPr/>
            <p:nvPr/>
          </p:nvSpPr>
          <p:spPr>
            <a:xfrm>
              <a:off x="9025902" y="3067969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9266573" y="4464554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9195394" y="3566266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9210895" y="3587534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9769957" y="3803549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5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22" name="Google Shape;192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97361" y="3480365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3" name="Google Shape;1923;p36"/>
            <p:cNvSpPr/>
            <p:nvPr/>
          </p:nvSpPr>
          <p:spPr>
            <a:xfrm>
              <a:off x="9234370" y="3822525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10851293" y="4315400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4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25" name="Google Shape;192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95623" y="3656271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Google Shape;1926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53138" y="3120564"/>
              <a:ext cx="2673787" cy="191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7" name="Google Shape;1927;p36"/>
            <p:cNvSpPr/>
            <p:nvPr/>
          </p:nvSpPr>
          <p:spPr>
            <a:xfrm>
              <a:off x="10436746" y="4064183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82"/>
                  </a:moveTo>
                  <a:lnTo>
                    <a:pt x="485457" y="383438"/>
                  </a:lnTo>
                  <a:lnTo>
                    <a:pt x="446989" y="366179"/>
                  </a:lnTo>
                  <a:lnTo>
                    <a:pt x="393039" y="356577"/>
                  </a:lnTo>
                  <a:lnTo>
                    <a:pt x="353910" y="318223"/>
                  </a:lnTo>
                  <a:lnTo>
                    <a:pt x="313537" y="283591"/>
                  </a:lnTo>
                  <a:lnTo>
                    <a:pt x="272986" y="257136"/>
                  </a:lnTo>
                  <a:lnTo>
                    <a:pt x="233387" y="243370"/>
                  </a:lnTo>
                  <a:lnTo>
                    <a:pt x="195834" y="246735"/>
                  </a:lnTo>
                  <a:lnTo>
                    <a:pt x="161429" y="271741"/>
                  </a:lnTo>
                  <a:lnTo>
                    <a:pt x="0" y="447040"/>
                  </a:lnTo>
                  <a:lnTo>
                    <a:pt x="41173" y="454380"/>
                  </a:lnTo>
                  <a:lnTo>
                    <a:pt x="86563" y="460463"/>
                  </a:lnTo>
                  <a:lnTo>
                    <a:pt x="134937" y="464502"/>
                  </a:lnTo>
                  <a:lnTo>
                    <a:pt x="185051" y="465696"/>
                  </a:lnTo>
                  <a:lnTo>
                    <a:pt x="235699" y="463219"/>
                  </a:lnTo>
                  <a:lnTo>
                    <a:pt x="285648" y="456298"/>
                  </a:lnTo>
                  <a:lnTo>
                    <a:pt x="333679" y="444131"/>
                  </a:lnTo>
                  <a:lnTo>
                    <a:pt x="379006" y="458698"/>
                  </a:lnTo>
                  <a:lnTo>
                    <a:pt x="431126" y="464019"/>
                  </a:lnTo>
                  <a:lnTo>
                    <a:pt x="476821" y="457911"/>
                  </a:lnTo>
                  <a:lnTo>
                    <a:pt x="502856" y="438226"/>
                  </a:lnTo>
                  <a:lnTo>
                    <a:pt x="505167" y="407682"/>
                  </a:lnTo>
                  <a:close/>
                </a:path>
                <a:path extrusionOk="0" h="466089" w="561340">
                  <a:moveTo>
                    <a:pt x="560755" y="301066"/>
                  </a:moveTo>
                  <a:lnTo>
                    <a:pt x="547065" y="273799"/>
                  </a:lnTo>
                  <a:lnTo>
                    <a:pt x="521627" y="248716"/>
                  </a:lnTo>
                  <a:lnTo>
                    <a:pt x="490664" y="230352"/>
                  </a:lnTo>
                  <a:lnTo>
                    <a:pt x="482092" y="190411"/>
                  </a:lnTo>
                  <a:lnTo>
                    <a:pt x="466750" y="148704"/>
                  </a:lnTo>
                  <a:lnTo>
                    <a:pt x="443293" y="107022"/>
                  </a:lnTo>
                  <a:lnTo>
                    <a:pt x="410311" y="67144"/>
                  </a:lnTo>
                  <a:lnTo>
                    <a:pt x="366458" y="30873"/>
                  </a:lnTo>
                  <a:lnTo>
                    <a:pt x="310362" y="0"/>
                  </a:lnTo>
                  <a:lnTo>
                    <a:pt x="242163" y="218859"/>
                  </a:lnTo>
                  <a:lnTo>
                    <a:pt x="284238" y="255244"/>
                  </a:lnTo>
                  <a:lnTo>
                    <a:pt x="332867" y="279450"/>
                  </a:lnTo>
                  <a:lnTo>
                    <a:pt x="382955" y="293687"/>
                  </a:lnTo>
                  <a:lnTo>
                    <a:pt x="429412" y="300126"/>
                  </a:lnTo>
                  <a:lnTo>
                    <a:pt x="456628" y="317423"/>
                  </a:lnTo>
                  <a:lnTo>
                    <a:pt x="493090" y="334111"/>
                  </a:lnTo>
                  <a:lnTo>
                    <a:pt x="529475" y="340283"/>
                  </a:lnTo>
                  <a:lnTo>
                    <a:pt x="556463" y="326021"/>
                  </a:lnTo>
                  <a:lnTo>
                    <a:pt x="560755" y="30106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10232440" y="3761336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29" name="Google Shape;1929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07073" y="3963219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0" name="Google Shape;1930;p36"/>
            <p:cNvSpPr/>
            <p:nvPr/>
          </p:nvSpPr>
          <p:spPr>
            <a:xfrm>
              <a:off x="9903272" y="3752933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31" name="Google Shape;1931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40878" y="3575040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Google Shape;1932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150287" y="3434843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3" name="Google Shape;1933;p36"/>
            <p:cNvSpPr/>
            <p:nvPr/>
          </p:nvSpPr>
          <p:spPr>
            <a:xfrm>
              <a:off x="9825420" y="3442650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34" name="Google Shape;1934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066572" y="3700290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5" name="Google Shape;1935;p36"/>
            <p:cNvSpPr/>
            <p:nvPr/>
          </p:nvSpPr>
          <p:spPr>
            <a:xfrm>
              <a:off x="10052329" y="3620788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14"/>
                  </a:moveTo>
                  <a:lnTo>
                    <a:pt x="17437" y="211721"/>
                  </a:lnTo>
                  <a:lnTo>
                    <a:pt x="5588" y="210883"/>
                  </a:lnTo>
                  <a:lnTo>
                    <a:pt x="558" y="213677"/>
                  </a:lnTo>
                  <a:lnTo>
                    <a:pt x="0" y="221437"/>
                  </a:lnTo>
                  <a:lnTo>
                    <a:pt x="4584" y="224929"/>
                  </a:lnTo>
                  <a:lnTo>
                    <a:pt x="10502" y="225348"/>
                  </a:lnTo>
                  <a:lnTo>
                    <a:pt x="16433" y="225767"/>
                  </a:lnTo>
                  <a:lnTo>
                    <a:pt x="21463" y="222961"/>
                  </a:lnTo>
                  <a:lnTo>
                    <a:pt x="22009" y="215214"/>
                  </a:lnTo>
                  <a:close/>
                </a:path>
                <a:path extrusionOk="0" h="264795" w="342265">
                  <a:moveTo>
                    <a:pt x="57404" y="253746"/>
                  </a:moveTo>
                  <a:lnTo>
                    <a:pt x="52819" y="250266"/>
                  </a:lnTo>
                  <a:lnTo>
                    <a:pt x="40970" y="249415"/>
                  </a:lnTo>
                  <a:lnTo>
                    <a:pt x="35941" y="252222"/>
                  </a:lnTo>
                  <a:lnTo>
                    <a:pt x="35394" y="259969"/>
                  </a:lnTo>
                  <a:lnTo>
                    <a:pt x="39966" y="263461"/>
                  </a:lnTo>
                  <a:lnTo>
                    <a:pt x="45897" y="263880"/>
                  </a:lnTo>
                  <a:lnTo>
                    <a:pt x="51828" y="264299"/>
                  </a:lnTo>
                  <a:lnTo>
                    <a:pt x="56845" y="261505"/>
                  </a:lnTo>
                  <a:lnTo>
                    <a:pt x="57404" y="253746"/>
                  </a:lnTo>
                  <a:close/>
                </a:path>
                <a:path extrusionOk="0" h="264795" w="342265">
                  <a:moveTo>
                    <a:pt x="99580" y="224713"/>
                  </a:moveTo>
                  <a:lnTo>
                    <a:pt x="95008" y="221234"/>
                  </a:lnTo>
                  <a:lnTo>
                    <a:pt x="83159" y="220383"/>
                  </a:lnTo>
                  <a:lnTo>
                    <a:pt x="78130" y="223189"/>
                  </a:lnTo>
                  <a:lnTo>
                    <a:pt x="77571" y="230936"/>
                  </a:lnTo>
                  <a:lnTo>
                    <a:pt x="82156" y="234429"/>
                  </a:lnTo>
                  <a:lnTo>
                    <a:pt x="88074" y="234848"/>
                  </a:lnTo>
                  <a:lnTo>
                    <a:pt x="94005" y="235267"/>
                  </a:lnTo>
                  <a:lnTo>
                    <a:pt x="99034" y="232473"/>
                  </a:lnTo>
                  <a:lnTo>
                    <a:pt x="99580" y="224713"/>
                  </a:lnTo>
                  <a:close/>
                </a:path>
                <a:path extrusionOk="0" h="264795" w="342265">
                  <a:moveTo>
                    <a:pt x="273519" y="24003"/>
                  </a:moveTo>
                  <a:lnTo>
                    <a:pt x="271945" y="18542"/>
                  </a:lnTo>
                  <a:lnTo>
                    <a:pt x="267462" y="16433"/>
                  </a:lnTo>
                  <a:lnTo>
                    <a:pt x="234543" y="88"/>
                  </a:lnTo>
                  <a:lnTo>
                    <a:pt x="231914" y="0"/>
                  </a:lnTo>
                  <a:lnTo>
                    <a:pt x="227406" y="1701"/>
                  </a:lnTo>
                  <a:lnTo>
                    <a:pt x="225526" y="3543"/>
                  </a:lnTo>
                  <a:lnTo>
                    <a:pt x="211201" y="40055"/>
                  </a:lnTo>
                  <a:lnTo>
                    <a:pt x="209169" y="44754"/>
                  </a:lnTo>
                  <a:lnTo>
                    <a:pt x="211518" y="49834"/>
                  </a:lnTo>
                  <a:lnTo>
                    <a:pt x="216230" y="51511"/>
                  </a:lnTo>
                  <a:lnTo>
                    <a:pt x="220586" y="53441"/>
                  </a:lnTo>
                  <a:lnTo>
                    <a:pt x="225780" y="51168"/>
                  </a:lnTo>
                  <a:lnTo>
                    <a:pt x="227444" y="46697"/>
                  </a:lnTo>
                  <a:lnTo>
                    <a:pt x="237401" y="21450"/>
                  </a:lnTo>
                  <a:lnTo>
                    <a:pt x="259537" y="32321"/>
                  </a:lnTo>
                  <a:lnTo>
                    <a:pt x="264007" y="34429"/>
                  </a:lnTo>
                  <a:lnTo>
                    <a:pt x="269087" y="32804"/>
                  </a:lnTo>
                  <a:lnTo>
                    <a:pt x="273519" y="24003"/>
                  </a:lnTo>
                  <a:close/>
                </a:path>
                <a:path extrusionOk="0" h="264795" w="342265">
                  <a:moveTo>
                    <a:pt x="303999" y="136753"/>
                  </a:moveTo>
                  <a:lnTo>
                    <a:pt x="303707" y="132168"/>
                  </a:lnTo>
                  <a:lnTo>
                    <a:pt x="298310" y="129095"/>
                  </a:lnTo>
                  <a:lnTo>
                    <a:pt x="294220" y="131203"/>
                  </a:lnTo>
                  <a:lnTo>
                    <a:pt x="289534" y="139446"/>
                  </a:lnTo>
                  <a:lnTo>
                    <a:pt x="289826" y="144043"/>
                  </a:lnTo>
                  <a:lnTo>
                    <a:pt x="295224" y="147104"/>
                  </a:lnTo>
                  <a:lnTo>
                    <a:pt x="299313" y="144995"/>
                  </a:lnTo>
                  <a:lnTo>
                    <a:pt x="301663" y="140881"/>
                  </a:lnTo>
                  <a:lnTo>
                    <a:pt x="303999" y="136753"/>
                  </a:lnTo>
                  <a:close/>
                </a:path>
                <a:path extrusionOk="0" h="264795" w="342265">
                  <a:moveTo>
                    <a:pt x="332041" y="80937"/>
                  </a:moveTo>
                  <a:lnTo>
                    <a:pt x="331749" y="76352"/>
                  </a:lnTo>
                  <a:lnTo>
                    <a:pt x="326351" y="73291"/>
                  </a:lnTo>
                  <a:lnTo>
                    <a:pt x="322262" y="75387"/>
                  </a:lnTo>
                  <a:lnTo>
                    <a:pt x="317576" y="83642"/>
                  </a:lnTo>
                  <a:lnTo>
                    <a:pt x="317868" y="88226"/>
                  </a:lnTo>
                  <a:lnTo>
                    <a:pt x="323265" y="91287"/>
                  </a:lnTo>
                  <a:lnTo>
                    <a:pt x="327355" y="89192"/>
                  </a:lnTo>
                  <a:lnTo>
                    <a:pt x="329692" y="85064"/>
                  </a:lnTo>
                  <a:lnTo>
                    <a:pt x="332041" y="80937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14"/>
                  </a:lnTo>
                  <a:lnTo>
                    <a:pt x="336359" y="113753"/>
                  </a:lnTo>
                  <a:lnTo>
                    <a:pt x="332270" y="115862"/>
                  </a:lnTo>
                  <a:lnTo>
                    <a:pt x="327583" y="124104"/>
                  </a:lnTo>
                  <a:lnTo>
                    <a:pt x="327875" y="128689"/>
                  </a:lnTo>
                  <a:lnTo>
                    <a:pt x="333273" y="131762"/>
                  </a:lnTo>
                  <a:lnTo>
                    <a:pt x="337362" y="129654"/>
                  </a:lnTo>
                  <a:lnTo>
                    <a:pt x="339712" y="125526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36" name="Google Shape;1936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225211" y="3740999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7" name="Google Shape;1937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803525" y="3577989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8" name="Google Shape;1938;p36"/>
            <p:cNvSpPr/>
            <p:nvPr/>
          </p:nvSpPr>
          <p:spPr>
            <a:xfrm>
              <a:off x="10005086" y="3583577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52" y="576008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4998" y="382346"/>
                  </a:lnTo>
                  <a:lnTo>
                    <a:pt x="165023" y="325780"/>
                  </a:lnTo>
                  <a:lnTo>
                    <a:pt x="167411" y="230492"/>
                  </a:lnTo>
                  <a:lnTo>
                    <a:pt x="166382" y="193713"/>
                  </a:lnTo>
                  <a:lnTo>
                    <a:pt x="161632" y="165493"/>
                  </a:lnTo>
                  <a:lnTo>
                    <a:pt x="147320" y="139865"/>
                  </a:lnTo>
                  <a:lnTo>
                    <a:pt x="122593" y="117170"/>
                  </a:lnTo>
                  <a:lnTo>
                    <a:pt x="93116" y="107251"/>
                  </a:lnTo>
                  <a:lnTo>
                    <a:pt x="64528" y="119976"/>
                  </a:lnTo>
                  <a:lnTo>
                    <a:pt x="38125" y="186423"/>
                  </a:lnTo>
                  <a:lnTo>
                    <a:pt x="24942" y="240804"/>
                  </a:lnTo>
                  <a:lnTo>
                    <a:pt x="13385" y="300456"/>
                  </a:lnTo>
                  <a:lnTo>
                    <a:pt x="4660" y="358762"/>
                  </a:lnTo>
                  <a:lnTo>
                    <a:pt x="0" y="409079"/>
                  </a:lnTo>
                  <a:lnTo>
                    <a:pt x="584" y="444792"/>
                  </a:lnTo>
                  <a:lnTo>
                    <a:pt x="15989" y="488353"/>
                  </a:lnTo>
                  <a:lnTo>
                    <a:pt x="45999" y="528142"/>
                  </a:lnTo>
                  <a:lnTo>
                    <a:pt x="84493" y="560489"/>
                  </a:lnTo>
                  <a:lnTo>
                    <a:pt x="125374" y="581698"/>
                  </a:lnTo>
                  <a:lnTo>
                    <a:pt x="162534" y="588098"/>
                  </a:lnTo>
                  <a:lnTo>
                    <a:pt x="189852" y="576008"/>
                  </a:lnTo>
                  <a:close/>
                </a:path>
                <a:path extrusionOk="0" h="588645" w="492759">
                  <a:moveTo>
                    <a:pt x="492506" y="328764"/>
                  </a:moveTo>
                  <a:lnTo>
                    <a:pt x="472173" y="237223"/>
                  </a:lnTo>
                  <a:lnTo>
                    <a:pt x="457111" y="197510"/>
                  </a:lnTo>
                  <a:lnTo>
                    <a:pt x="433641" y="149021"/>
                  </a:lnTo>
                  <a:lnTo>
                    <a:pt x="405180" y="98437"/>
                  </a:lnTo>
                  <a:lnTo>
                    <a:pt x="375094" y="52438"/>
                  </a:lnTo>
                  <a:lnTo>
                    <a:pt x="346786" y="17703"/>
                  </a:lnTo>
                  <a:lnTo>
                    <a:pt x="291579" y="0"/>
                  </a:lnTo>
                  <a:lnTo>
                    <a:pt x="268795" y="14503"/>
                  </a:lnTo>
                  <a:lnTo>
                    <a:pt x="256095" y="38722"/>
                  </a:lnTo>
                  <a:lnTo>
                    <a:pt x="254317" y="66929"/>
                  </a:lnTo>
                  <a:lnTo>
                    <a:pt x="265963" y="100101"/>
                  </a:lnTo>
                  <a:lnTo>
                    <a:pt x="288798" y="130225"/>
                  </a:lnTo>
                  <a:lnTo>
                    <a:pt x="319100" y="158254"/>
                  </a:lnTo>
                  <a:lnTo>
                    <a:pt x="387121" y="211683"/>
                  </a:lnTo>
                  <a:lnTo>
                    <a:pt x="417385" y="238963"/>
                  </a:lnTo>
                  <a:lnTo>
                    <a:pt x="440156" y="267868"/>
                  </a:lnTo>
                  <a:lnTo>
                    <a:pt x="451713" y="299313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9662111" y="3781427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40" name="Google Shape;1940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90921" y="3274452"/>
              <a:ext cx="2414428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1" name="Google Shape;1941;p36"/>
            <p:cNvSpPr/>
            <p:nvPr/>
          </p:nvSpPr>
          <p:spPr>
            <a:xfrm>
              <a:off x="9488767" y="3304990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83" y="349250"/>
                  </a:moveTo>
                  <a:lnTo>
                    <a:pt x="21640" y="341007"/>
                  </a:lnTo>
                  <a:lnTo>
                    <a:pt x="12420" y="338785"/>
                  </a:lnTo>
                  <a:lnTo>
                    <a:pt x="2946" y="348259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96"/>
                  </a:lnTo>
                  <a:lnTo>
                    <a:pt x="22275" y="360159"/>
                  </a:lnTo>
                  <a:lnTo>
                    <a:pt x="27012" y="355422"/>
                  </a:lnTo>
                  <a:lnTo>
                    <a:pt x="29883" y="349250"/>
                  </a:lnTo>
                  <a:close/>
                </a:path>
                <a:path extrusionOk="0" h="1173479" w="1287145">
                  <a:moveTo>
                    <a:pt x="62064" y="430479"/>
                  </a:moveTo>
                  <a:lnTo>
                    <a:pt x="49466" y="417880"/>
                  </a:lnTo>
                  <a:lnTo>
                    <a:pt x="39547" y="421640"/>
                  </a:lnTo>
                  <a:lnTo>
                    <a:pt x="27482" y="433705"/>
                  </a:lnTo>
                  <a:lnTo>
                    <a:pt x="30314" y="445452"/>
                  </a:lnTo>
                  <a:lnTo>
                    <a:pt x="40817" y="455955"/>
                  </a:lnTo>
                  <a:lnTo>
                    <a:pt x="48679" y="452285"/>
                  </a:lnTo>
                  <a:lnTo>
                    <a:pt x="54711" y="446252"/>
                  </a:lnTo>
                  <a:lnTo>
                    <a:pt x="60744" y="440220"/>
                  </a:lnTo>
                  <a:lnTo>
                    <a:pt x="62064" y="430479"/>
                  </a:lnTo>
                  <a:close/>
                </a:path>
                <a:path extrusionOk="0" h="1173479" w="1287145">
                  <a:moveTo>
                    <a:pt x="65646" y="260261"/>
                  </a:moveTo>
                  <a:lnTo>
                    <a:pt x="63068" y="234416"/>
                  </a:lnTo>
                  <a:lnTo>
                    <a:pt x="52070" y="195313"/>
                  </a:lnTo>
                  <a:lnTo>
                    <a:pt x="46329" y="146761"/>
                  </a:lnTo>
                  <a:lnTo>
                    <a:pt x="50050" y="94703"/>
                  </a:lnTo>
                  <a:lnTo>
                    <a:pt x="53771" y="47739"/>
                  </a:lnTo>
                  <a:lnTo>
                    <a:pt x="50749" y="13589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82" y="53505"/>
                  </a:lnTo>
                  <a:lnTo>
                    <a:pt x="31661" y="105244"/>
                  </a:lnTo>
                  <a:lnTo>
                    <a:pt x="34251" y="159524"/>
                  </a:lnTo>
                  <a:lnTo>
                    <a:pt x="26962" y="205663"/>
                  </a:lnTo>
                  <a:lnTo>
                    <a:pt x="17259" y="239674"/>
                  </a:lnTo>
                  <a:lnTo>
                    <a:pt x="19037" y="260985"/>
                  </a:lnTo>
                  <a:lnTo>
                    <a:pt x="46139" y="269049"/>
                  </a:lnTo>
                  <a:lnTo>
                    <a:pt x="65646" y="260261"/>
                  </a:lnTo>
                  <a:close/>
                </a:path>
                <a:path extrusionOk="0" h="1173479" w="1287145">
                  <a:moveTo>
                    <a:pt x="73139" y="741667"/>
                  </a:moveTo>
                  <a:lnTo>
                    <a:pt x="48463" y="709155"/>
                  </a:lnTo>
                  <a:lnTo>
                    <a:pt x="40703" y="637514"/>
                  </a:lnTo>
                  <a:lnTo>
                    <a:pt x="45440" y="585647"/>
                  </a:lnTo>
                  <a:lnTo>
                    <a:pt x="51282" y="536232"/>
                  </a:lnTo>
                  <a:lnTo>
                    <a:pt x="52387" y="501065"/>
                  </a:lnTo>
                  <a:lnTo>
                    <a:pt x="42913" y="491998"/>
                  </a:lnTo>
                  <a:lnTo>
                    <a:pt x="24587" y="516026"/>
                  </a:lnTo>
                  <a:lnTo>
                    <a:pt x="23444" y="556133"/>
                  </a:lnTo>
                  <a:lnTo>
                    <a:pt x="30251" y="607009"/>
                  </a:lnTo>
                  <a:lnTo>
                    <a:pt x="35763" y="663321"/>
                  </a:lnTo>
                  <a:lnTo>
                    <a:pt x="34518" y="719061"/>
                  </a:lnTo>
                  <a:lnTo>
                    <a:pt x="28803" y="772579"/>
                  </a:lnTo>
                  <a:lnTo>
                    <a:pt x="20993" y="825042"/>
                  </a:lnTo>
                  <a:lnTo>
                    <a:pt x="13500" y="877658"/>
                  </a:lnTo>
                  <a:lnTo>
                    <a:pt x="44729" y="861834"/>
                  </a:lnTo>
                  <a:lnTo>
                    <a:pt x="58229" y="824128"/>
                  </a:lnTo>
                  <a:lnTo>
                    <a:pt x="64262" y="779195"/>
                  </a:lnTo>
                  <a:lnTo>
                    <a:pt x="73139" y="741667"/>
                  </a:lnTo>
                  <a:close/>
                </a:path>
                <a:path extrusionOk="0" h="1173479" w="1287145">
                  <a:moveTo>
                    <a:pt x="442937" y="705091"/>
                  </a:moveTo>
                  <a:lnTo>
                    <a:pt x="442112" y="697344"/>
                  </a:lnTo>
                  <a:lnTo>
                    <a:pt x="439254" y="691032"/>
                  </a:lnTo>
                  <a:lnTo>
                    <a:pt x="433882" y="686765"/>
                  </a:lnTo>
                  <a:lnTo>
                    <a:pt x="425437" y="685203"/>
                  </a:lnTo>
                  <a:lnTo>
                    <a:pt x="418388" y="687146"/>
                  </a:lnTo>
                  <a:lnTo>
                    <a:pt x="412280" y="692226"/>
                  </a:lnTo>
                  <a:lnTo>
                    <a:pt x="407974" y="699363"/>
                  </a:lnTo>
                  <a:lnTo>
                    <a:pt x="406361" y="707478"/>
                  </a:lnTo>
                  <a:lnTo>
                    <a:pt x="408597" y="715086"/>
                  </a:lnTo>
                  <a:lnTo>
                    <a:pt x="414261" y="721131"/>
                  </a:lnTo>
                  <a:lnTo>
                    <a:pt x="421741" y="725119"/>
                  </a:lnTo>
                  <a:lnTo>
                    <a:pt x="429425" y="726554"/>
                  </a:lnTo>
                  <a:lnTo>
                    <a:pt x="439077" y="726554"/>
                  </a:lnTo>
                  <a:lnTo>
                    <a:pt x="442937" y="716064"/>
                  </a:lnTo>
                  <a:lnTo>
                    <a:pt x="442937" y="705091"/>
                  </a:lnTo>
                  <a:close/>
                </a:path>
                <a:path extrusionOk="0" h="1173479" w="1287145">
                  <a:moveTo>
                    <a:pt x="543153" y="1092377"/>
                  </a:moveTo>
                  <a:lnTo>
                    <a:pt x="491032" y="1083945"/>
                  </a:lnTo>
                  <a:lnTo>
                    <a:pt x="474103" y="1061999"/>
                  </a:lnTo>
                  <a:lnTo>
                    <a:pt x="474192" y="1031595"/>
                  </a:lnTo>
                  <a:lnTo>
                    <a:pt x="473163" y="997750"/>
                  </a:lnTo>
                  <a:lnTo>
                    <a:pt x="471436" y="958380"/>
                  </a:lnTo>
                  <a:lnTo>
                    <a:pt x="476465" y="913142"/>
                  </a:lnTo>
                  <a:lnTo>
                    <a:pt x="480733" y="869746"/>
                  </a:lnTo>
                  <a:lnTo>
                    <a:pt x="476681" y="835875"/>
                  </a:lnTo>
                  <a:lnTo>
                    <a:pt x="456768" y="819238"/>
                  </a:lnTo>
                  <a:lnTo>
                    <a:pt x="439750" y="830592"/>
                  </a:lnTo>
                  <a:lnTo>
                    <a:pt x="444944" y="868959"/>
                  </a:lnTo>
                  <a:lnTo>
                    <a:pt x="458774" y="923124"/>
                  </a:lnTo>
                  <a:lnTo>
                    <a:pt x="467601" y="981837"/>
                  </a:lnTo>
                  <a:lnTo>
                    <a:pt x="466128" y="1036053"/>
                  </a:lnTo>
                  <a:lnTo>
                    <a:pt x="456819" y="1085075"/>
                  </a:lnTo>
                  <a:lnTo>
                    <a:pt x="437654" y="1130312"/>
                  </a:lnTo>
                  <a:lnTo>
                    <a:pt x="406666" y="1173137"/>
                  </a:lnTo>
                  <a:lnTo>
                    <a:pt x="440931" y="1163091"/>
                  </a:lnTo>
                  <a:lnTo>
                    <a:pt x="465861" y="1139621"/>
                  </a:lnTo>
                  <a:lnTo>
                    <a:pt x="495312" y="1112723"/>
                  </a:lnTo>
                  <a:lnTo>
                    <a:pt x="543153" y="1092377"/>
                  </a:lnTo>
                  <a:close/>
                </a:path>
                <a:path extrusionOk="0" h="1173479" w="1287145">
                  <a:moveTo>
                    <a:pt x="1254112" y="41821"/>
                  </a:moveTo>
                  <a:lnTo>
                    <a:pt x="1253286" y="34086"/>
                  </a:lnTo>
                  <a:lnTo>
                    <a:pt x="1250442" y="27762"/>
                  </a:lnTo>
                  <a:lnTo>
                    <a:pt x="1245057" y="23507"/>
                  </a:lnTo>
                  <a:lnTo>
                    <a:pt x="1236624" y="21945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106"/>
                  </a:lnTo>
                  <a:lnTo>
                    <a:pt x="1217536" y="44208"/>
                  </a:lnTo>
                  <a:lnTo>
                    <a:pt x="1219784" y="51828"/>
                  </a:lnTo>
                  <a:lnTo>
                    <a:pt x="1225435" y="57873"/>
                  </a:lnTo>
                  <a:lnTo>
                    <a:pt x="1232916" y="61861"/>
                  </a:lnTo>
                  <a:lnTo>
                    <a:pt x="1240599" y="63296"/>
                  </a:lnTo>
                  <a:lnTo>
                    <a:pt x="1250264" y="63296"/>
                  </a:lnTo>
                  <a:lnTo>
                    <a:pt x="1254112" y="52806"/>
                  </a:lnTo>
                  <a:lnTo>
                    <a:pt x="1254112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29" y="471144"/>
                  </a:lnTo>
                  <a:lnTo>
                    <a:pt x="1221676" y="444512"/>
                  </a:lnTo>
                  <a:lnTo>
                    <a:pt x="1217206" y="408876"/>
                  </a:lnTo>
                  <a:lnTo>
                    <a:pt x="1218946" y="371411"/>
                  </a:lnTo>
                  <a:lnTo>
                    <a:pt x="1217536" y="339255"/>
                  </a:lnTo>
                  <a:lnTo>
                    <a:pt x="1217193" y="298462"/>
                  </a:lnTo>
                  <a:lnTo>
                    <a:pt x="1224711" y="250482"/>
                  </a:lnTo>
                  <a:lnTo>
                    <a:pt x="1230020" y="205333"/>
                  </a:lnTo>
                  <a:lnTo>
                    <a:pt x="1223035" y="172999"/>
                  </a:lnTo>
                  <a:lnTo>
                    <a:pt x="1193685" y="163499"/>
                  </a:lnTo>
                  <a:lnTo>
                    <a:pt x="1177404" y="177469"/>
                  </a:lnTo>
                  <a:lnTo>
                    <a:pt x="1176807" y="209016"/>
                  </a:lnTo>
                  <a:lnTo>
                    <a:pt x="1185151" y="252107"/>
                  </a:lnTo>
                  <a:lnTo>
                    <a:pt x="1195679" y="300723"/>
                  </a:lnTo>
                  <a:lnTo>
                    <a:pt x="1201635" y="348805"/>
                  </a:lnTo>
                  <a:lnTo>
                    <a:pt x="1202626" y="399643"/>
                  </a:lnTo>
                  <a:lnTo>
                    <a:pt x="1197660" y="441159"/>
                  </a:lnTo>
                  <a:lnTo>
                    <a:pt x="1180160" y="478637"/>
                  </a:lnTo>
                  <a:lnTo>
                    <a:pt x="1130579" y="531266"/>
                  </a:lnTo>
                  <a:lnTo>
                    <a:pt x="1139532" y="531698"/>
                  </a:lnTo>
                  <a:lnTo>
                    <a:pt x="1165009" y="522833"/>
                  </a:lnTo>
                  <a:lnTo>
                    <a:pt x="1201648" y="508774"/>
                  </a:lnTo>
                  <a:lnTo>
                    <a:pt x="1244015" y="493661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42" name="Google Shape;1942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83160" y="3831929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3" name="Google Shape;1943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582196" y="3187203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4" name="Google Shape;1944;p3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915595" y="3597777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5" name="Google Shape;1945;p36"/>
            <p:cNvSpPr/>
            <p:nvPr/>
          </p:nvSpPr>
          <p:spPr>
            <a:xfrm>
              <a:off x="17737041" y="9759306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17714151" y="9745842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17705536" y="9704727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48" name="Google Shape;1948;p3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1" y="9801807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9" name="Google Shape;1949;p36"/>
            <p:cNvSpPr/>
            <p:nvPr/>
          </p:nvSpPr>
          <p:spPr>
            <a:xfrm>
              <a:off x="16774941" y="8662281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50" name="Google Shape;1950;p3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7" y="9789036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1" name="Google Shape;1951;p36"/>
            <p:cNvSpPr/>
            <p:nvPr/>
          </p:nvSpPr>
          <p:spPr>
            <a:xfrm>
              <a:off x="17569674" y="9229869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52" name="Google Shape;1952;p3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2" y="9809314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3" name="Google Shape;1953;p36"/>
            <p:cNvSpPr/>
            <p:nvPr/>
          </p:nvSpPr>
          <p:spPr>
            <a:xfrm>
              <a:off x="16800858" y="8638609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16751847" y="8553712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2127947" y="3715257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7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7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9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2127947" y="4193518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5468773" y="6288394"/>
              <a:ext cx="9345930" cy="1045844"/>
            </a:xfrm>
            <a:custGeom>
              <a:rect b="b" l="l" r="r" t="t"/>
              <a:pathLst>
                <a:path extrusionOk="0" h="1045845" w="9345930">
                  <a:moveTo>
                    <a:pt x="348052" y="12565"/>
                  </a:moveTo>
                  <a:lnTo>
                    <a:pt x="0" y="12565"/>
                  </a:lnTo>
                  <a:lnTo>
                    <a:pt x="0" y="894632"/>
                  </a:lnTo>
                  <a:lnTo>
                    <a:pt x="214862" y="894632"/>
                  </a:lnTo>
                  <a:lnTo>
                    <a:pt x="214862" y="577992"/>
                  </a:lnTo>
                  <a:lnTo>
                    <a:pt x="348052" y="577992"/>
                  </a:lnTo>
                  <a:lnTo>
                    <a:pt x="399883" y="575558"/>
                  </a:lnTo>
                  <a:lnTo>
                    <a:pt x="447316" y="568255"/>
                  </a:lnTo>
                  <a:lnTo>
                    <a:pt x="490351" y="556082"/>
                  </a:lnTo>
                  <a:lnTo>
                    <a:pt x="528989" y="539041"/>
                  </a:lnTo>
                  <a:lnTo>
                    <a:pt x="563071" y="518073"/>
                  </a:lnTo>
                  <a:lnTo>
                    <a:pt x="617101" y="467184"/>
                  </a:lnTo>
                  <a:lnTo>
                    <a:pt x="651188" y="407108"/>
                  </a:lnTo>
                  <a:lnTo>
                    <a:pt x="214862" y="407108"/>
                  </a:lnTo>
                  <a:lnTo>
                    <a:pt x="214862" y="185962"/>
                  </a:lnTo>
                  <a:lnTo>
                    <a:pt x="652764" y="185962"/>
                  </a:lnTo>
                  <a:lnTo>
                    <a:pt x="651734" y="182743"/>
                  </a:lnTo>
                  <a:lnTo>
                    <a:pt x="615295" y="119210"/>
                  </a:lnTo>
                  <a:lnTo>
                    <a:pt x="560637" y="68950"/>
                  </a:lnTo>
                  <a:lnTo>
                    <a:pt x="526476" y="49003"/>
                  </a:lnTo>
                  <a:lnTo>
                    <a:pt x="487995" y="33061"/>
                  </a:lnTo>
                  <a:lnTo>
                    <a:pt x="445431" y="21674"/>
                  </a:lnTo>
                  <a:lnTo>
                    <a:pt x="398783" y="14842"/>
                  </a:lnTo>
                  <a:lnTo>
                    <a:pt x="348052" y="12565"/>
                  </a:lnTo>
                  <a:close/>
                </a:path>
                <a:path extrusionOk="0" h="1045845" w="9345930">
                  <a:moveTo>
                    <a:pt x="652764" y="185962"/>
                  </a:moveTo>
                  <a:lnTo>
                    <a:pt x="331717" y="185962"/>
                  </a:lnTo>
                  <a:lnTo>
                    <a:pt x="360538" y="187769"/>
                  </a:lnTo>
                  <a:lnTo>
                    <a:pt x="385433" y="193187"/>
                  </a:lnTo>
                  <a:lnTo>
                    <a:pt x="423442" y="214862"/>
                  </a:lnTo>
                  <a:lnTo>
                    <a:pt x="446059" y="249730"/>
                  </a:lnTo>
                  <a:lnTo>
                    <a:pt x="453598" y="296535"/>
                  </a:lnTo>
                  <a:lnTo>
                    <a:pt x="451714" y="321430"/>
                  </a:lnTo>
                  <a:lnTo>
                    <a:pt x="436635" y="362266"/>
                  </a:lnTo>
                  <a:lnTo>
                    <a:pt x="406401" y="390852"/>
                  </a:lnTo>
                  <a:lnTo>
                    <a:pt x="360538" y="405301"/>
                  </a:lnTo>
                  <a:lnTo>
                    <a:pt x="331717" y="407108"/>
                  </a:lnTo>
                  <a:lnTo>
                    <a:pt x="651188" y="407108"/>
                  </a:lnTo>
                  <a:lnTo>
                    <a:pt x="652440" y="404437"/>
                  </a:lnTo>
                  <a:lnTo>
                    <a:pt x="663435" y="370041"/>
                  </a:lnTo>
                  <a:lnTo>
                    <a:pt x="670031" y="334073"/>
                  </a:lnTo>
                  <a:lnTo>
                    <a:pt x="672230" y="296535"/>
                  </a:lnTo>
                  <a:lnTo>
                    <a:pt x="669953" y="256248"/>
                  </a:lnTo>
                  <a:lnTo>
                    <a:pt x="663121" y="218317"/>
                  </a:lnTo>
                  <a:lnTo>
                    <a:pt x="652764" y="185962"/>
                  </a:lnTo>
                  <a:close/>
                </a:path>
                <a:path extrusionOk="0" h="1045845" w="9345930">
                  <a:moveTo>
                    <a:pt x="995182" y="12565"/>
                  </a:moveTo>
                  <a:lnTo>
                    <a:pt x="780319" y="12565"/>
                  </a:lnTo>
                  <a:lnTo>
                    <a:pt x="780385" y="540297"/>
                  </a:lnTo>
                  <a:lnTo>
                    <a:pt x="783304" y="595898"/>
                  </a:lnTo>
                  <a:lnTo>
                    <a:pt x="792256" y="648357"/>
                  </a:lnTo>
                  <a:lnTo>
                    <a:pt x="807177" y="696418"/>
                  </a:lnTo>
                  <a:lnTo>
                    <a:pt x="828067" y="740082"/>
                  </a:lnTo>
                  <a:lnTo>
                    <a:pt x="854061" y="778405"/>
                  </a:lnTo>
                  <a:lnTo>
                    <a:pt x="884295" y="811703"/>
                  </a:lnTo>
                  <a:lnTo>
                    <a:pt x="918771" y="839974"/>
                  </a:lnTo>
                  <a:lnTo>
                    <a:pt x="957487" y="863219"/>
                  </a:lnTo>
                  <a:lnTo>
                    <a:pt x="1000286" y="880810"/>
                  </a:lnTo>
                  <a:lnTo>
                    <a:pt x="1045756" y="893375"/>
                  </a:lnTo>
                  <a:lnTo>
                    <a:pt x="1093896" y="900914"/>
                  </a:lnTo>
                  <a:lnTo>
                    <a:pt x="1144706" y="903427"/>
                  </a:lnTo>
                  <a:lnTo>
                    <a:pt x="1195595" y="900836"/>
                  </a:lnTo>
                  <a:lnTo>
                    <a:pt x="1243970" y="893061"/>
                  </a:lnTo>
                  <a:lnTo>
                    <a:pt x="1289833" y="880104"/>
                  </a:lnTo>
                  <a:lnTo>
                    <a:pt x="1333182" y="861963"/>
                  </a:lnTo>
                  <a:lnTo>
                    <a:pt x="1373704" y="838717"/>
                  </a:lnTo>
                  <a:lnTo>
                    <a:pt x="1409829" y="810446"/>
                  </a:lnTo>
                  <a:lnTo>
                    <a:pt x="1441556" y="777149"/>
                  </a:lnTo>
                  <a:lnTo>
                    <a:pt x="1468885" y="738825"/>
                  </a:lnTo>
                  <a:lnTo>
                    <a:pt x="1486188" y="704900"/>
                  </a:lnTo>
                  <a:lnTo>
                    <a:pt x="1148476" y="704900"/>
                  </a:lnTo>
                  <a:lnTo>
                    <a:pt x="1113058" y="702229"/>
                  </a:lnTo>
                  <a:lnTo>
                    <a:pt x="1055887" y="680869"/>
                  </a:lnTo>
                  <a:lnTo>
                    <a:pt x="1017092" y="638540"/>
                  </a:lnTo>
                  <a:lnTo>
                    <a:pt x="997616" y="577600"/>
                  </a:lnTo>
                  <a:lnTo>
                    <a:pt x="995182" y="540297"/>
                  </a:lnTo>
                  <a:lnTo>
                    <a:pt x="995182" y="12565"/>
                  </a:lnTo>
                  <a:close/>
                </a:path>
                <a:path extrusionOk="0" h="1045845" w="9345930">
                  <a:moveTo>
                    <a:pt x="1519145" y="12565"/>
                  </a:moveTo>
                  <a:lnTo>
                    <a:pt x="1304282" y="12565"/>
                  </a:lnTo>
                  <a:lnTo>
                    <a:pt x="1304282" y="540297"/>
                  </a:lnTo>
                  <a:lnTo>
                    <a:pt x="1301769" y="577600"/>
                  </a:lnTo>
                  <a:lnTo>
                    <a:pt x="1281665" y="638540"/>
                  </a:lnTo>
                  <a:lnTo>
                    <a:pt x="1241771" y="680869"/>
                  </a:lnTo>
                  <a:lnTo>
                    <a:pt x="1183972" y="702229"/>
                  </a:lnTo>
                  <a:lnTo>
                    <a:pt x="1148476" y="704900"/>
                  </a:lnTo>
                  <a:lnTo>
                    <a:pt x="1486188" y="704900"/>
                  </a:lnTo>
                  <a:lnTo>
                    <a:pt x="1490874" y="695711"/>
                  </a:lnTo>
                  <a:lnTo>
                    <a:pt x="1506580" y="648043"/>
                  </a:lnTo>
                  <a:lnTo>
                    <a:pt x="1516004" y="595819"/>
                  </a:lnTo>
                  <a:lnTo>
                    <a:pt x="1519075" y="540297"/>
                  </a:lnTo>
                  <a:lnTo>
                    <a:pt x="1519145" y="12565"/>
                  </a:lnTo>
                  <a:close/>
                </a:path>
                <a:path extrusionOk="0" h="1045845" w="9345930">
                  <a:moveTo>
                    <a:pt x="1884887" y="12565"/>
                  </a:moveTo>
                  <a:lnTo>
                    <a:pt x="1670024" y="12565"/>
                  </a:lnTo>
                  <a:lnTo>
                    <a:pt x="1670024" y="894632"/>
                  </a:lnTo>
                  <a:lnTo>
                    <a:pt x="2166344" y="894632"/>
                  </a:lnTo>
                  <a:lnTo>
                    <a:pt x="2166344" y="728773"/>
                  </a:lnTo>
                  <a:lnTo>
                    <a:pt x="1884887" y="728773"/>
                  </a:lnTo>
                  <a:lnTo>
                    <a:pt x="1884887" y="12565"/>
                  </a:lnTo>
                  <a:close/>
                </a:path>
                <a:path extrusionOk="0" h="1045845" w="9345930">
                  <a:moveTo>
                    <a:pt x="2483690" y="12565"/>
                  </a:moveTo>
                  <a:lnTo>
                    <a:pt x="2268828" y="12565"/>
                  </a:lnTo>
                  <a:lnTo>
                    <a:pt x="2268828" y="894632"/>
                  </a:lnTo>
                  <a:lnTo>
                    <a:pt x="2765148" y="894632"/>
                  </a:lnTo>
                  <a:lnTo>
                    <a:pt x="2765148" y="728773"/>
                  </a:lnTo>
                  <a:lnTo>
                    <a:pt x="2483690" y="728773"/>
                  </a:lnTo>
                  <a:lnTo>
                    <a:pt x="2483690" y="12565"/>
                  </a:lnTo>
                  <a:close/>
                </a:path>
                <a:path extrusionOk="0" h="1045845" w="9345930">
                  <a:moveTo>
                    <a:pt x="3494520" y="12565"/>
                  </a:moveTo>
                  <a:lnTo>
                    <a:pt x="3133903" y="12565"/>
                  </a:lnTo>
                  <a:lnTo>
                    <a:pt x="3133903" y="894632"/>
                  </a:lnTo>
                  <a:lnTo>
                    <a:pt x="3348765" y="894632"/>
                  </a:lnTo>
                  <a:lnTo>
                    <a:pt x="3348765" y="561658"/>
                  </a:lnTo>
                  <a:lnTo>
                    <a:pt x="3632202" y="561658"/>
                  </a:lnTo>
                  <a:lnTo>
                    <a:pt x="3622684" y="545323"/>
                  </a:lnTo>
                  <a:lnTo>
                    <a:pt x="3668075" y="528360"/>
                  </a:lnTo>
                  <a:lnTo>
                    <a:pt x="3707498" y="506372"/>
                  </a:lnTo>
                  <a:lnTo>
                    <a:pt x="3740952" y="479357"/>
                  </a:lnTo>
                  <a:lnTo>
                    <a:pt x="3768439" y="447316"/>
                  </a:lnTo>
                  <a:lnTo>
                    <a:pt x="3790427" y="411584"/>
                  </a:lnTo>
                  <a:lnTo>
                    <a:pt x="3791237" y="409621"/>
                  </a:lnTo>
                  <a:lnTo>
                    <a:pt x="3348765" y="409621"/>
                  </a:lnTo>
                  <a:lnTo>
                    <a:pt x="3348765" y="190988"/>
                  </a:lnTo>
                  <a:lnTo>
                    <a:pt x="3801232" y="190988"/>
                  </a:lnTo>
                  <a:lnTo>
                    <a:pt x="3798202" y="181879"/>
                  </a:lnTo>
                  <a:lnTo>
                    <a:pt x="3761685" y="119210"/>
                  </a:lnTo>
                  <a:lnTo>
                    <a:pt x="3706398" y="68950"/>
                  </a:lnTo>
                  <a:lnTo>
                    <a:pt x="3671687" y="49003"/>
                  </a:lnTo>
                  <a:lnTo>
                    <a:pt x="3633285" y="33061"/>
                  </a:lnTo>
                  <a:lnTo>
                    <a:pt x="3590957" y="21674"/>
                  </a:lnTo>
                  <a:lnTo>
                    <a:pt x="3544702" y="14842"/>
                  </a:lnTo>
                  <a:lnTo>
                    <a:pt x="3494520" y="12565"/>
                  </a:lnTo>
                  <a:close/>
                </a:path>
                <a:path extrusionOk="0" h="1045845" w="9345930">
                  <a:moveTo>
                    <a:pt x="3632202" y="561658"/>
                  </a:moveTo>
                  <a:lnTo>
                    <a:pt x="3400282" y="561658"/>
                  </a:lnTo>
                  <a:lnTo>
                    <a:pt x="3583732" y="894632"/>
                  </a:lnTo>
                  <a:lnTo>
                    <a:pt x="3826238" y="894632"/>
                  </a:lnTo>
                  <a:lnTo>
                    <a:pt x="3632202" y="561658"/>
                  </a:lnTo>
                  <a:close/>
                </a:path>
                <a:path extrusionOk="0" h="1045845" w="9345930">
                  <a:moveTo>
                    <a:pt x="3801232" y="190988"/>
                  </a:moveTo>
                  <a:lnTo>
                    <a:pt x="3481955" y="190988"/>
                  </a:lnTo>
                  <a:lnTo>
                    <a:pt x="3509598" y="192795"/>
                  </a:lnTo>
                  <a:lnTo>
                    <a:pt x="3533472" y="198213"/>
                  </a:lnTo>
                  <a:lnTo>
                    <a:pt x="3569910" y="219888"/>
                  </a:lnTo>
                  <a:lnTo>
                    <a:pt x="3592527" y="254128"/>
                  </a:lnTo>
                  <a:lnTo>
                    <a:pt x="3600066" y="299048"/>
                  </a:lnTo>
                  <a:lnTo>
                    <a:pt x="3598182" y="323943"/>
                  </a:lnTo>
                  <a:lnTo>
                    <a:pt x="3583104" y="364779"/>
                  </a:lnTo>
                  <a:lnTo>
                    <a:pt x="3553576" y="393364"/>
                  </a:lnTo>
                  <a:lnTo>
                    <a:pt x="3509598" y="407814"/>
                  </a:lnTo>
                  <a:lnTo>
                    <a:pt x="3481955" y="409621"/>
                  </a:lnTo>
                  <a:lnTo>
                    <a:pt x="3791237" y="409621"/>
                  </a:lnTo>
                  <a:lnTo>
                    <a:pt x="3806134" y="373496"/>
                  </a:lnTo>
                  <a:lnTo>
                    <a:pt x="3815557" y="333052"/>
                  </a:lnTo>
                  <a:lnTo>
                    <a:pt x="3818699" y="290252"/>
                  </a:lnTo>
                  <a:lnTo>
                    <a:pt x="3816421" y="252243"/>
                  </a:lnTo>
                  <a:lnTo>
                    <a:pt x="3809589" y="216119"/>
                  </a:lnTo>
                  <a:lnTo>
                    <a:pt x="3801232" y="190988"/>
                  </a:lnTo>
                  <a:close/>
                </a:path>
                <a:path extrusionOk="0" h="1045845" w="9345930">
                  <a:moveTo>
                    <a:pt x="4493875" y="12565"/>
                  </a:moveTo>
                  <a:lnTo>
                    <a:pt x="3953577" y="12565"/>
                  </a:lnTo>
                  <a:lnTo>
                    <a:pt x="3953577" y="894632"/>
                  </a:lnTo>
                  <a:lnTo>
                    <a:pt x="4493875" y="894632"/>
                  </a:lnTo>
                  <a:lnTo>
                    <a:pt x="4493875" y="722491"/>
                  </a:lnTo>
                  <a:lnTo>
                    <a:pt x="4168439" y="722491"/>
                  </a:lnTo>
                  <a:lnTo>
                    <a:pt x="4168439" y="528989"/>
                  </a:lnTo>
                  <a:lnTo>
                    <a:pt x="4456179" y="528989"/>
                  </a:lnTo>
                  <a:lnTo>
                    <a:pt x="4456179" y="363130"/>
                  </a:lnTo>
                  <a:lnTo>
                    <a:pt x="4168439" y="363130"/>
                  </a:lnTo>
                  <a:lnTo>
                    <a:pt x="4168439" y="184706"/>
                  </a:lnTo>
                  <a:lnTo>
                    <a:pt x="4493875" y="184706"/>
                  </a:lnTo>
                  <a:lnTo>
                    <a:pt x="4493875" y="12565"/>
                  </a:lnTo>
                  <a:close/>
                </a:path>
                <a:path extrusionOk="0" h="1045845" w="9345930">
                  <a:moveTo>
                    <a:pt x="5395155" y="893375"/>
                  </a:moveTo>
                  <a:lnTo>
                    <a:pt x="5148534" y="893375"/>
                  </a:lnTo>
                  <a:lnTo>
                    <a:pt x="5261619" y="1045413"/>
                  </a:lnTo>
                  <a:lnTo>
                    <a:pt x="5521716" y="1045413"/>
                  </a:lnTo>
                  <a:lnTo>
                    <a:pt x="5395155" y="893375"/>
                  </a:lnTo>
                  <a:close/>
                </a:path>
                <a:path extrusionOk="0" h="1045845" w="9345930">
                  <a:moveTo>
                    <a:pt x="5050526" y="0"/>
                  </a:moveTo>
                  <a:lnTo>
                    <a:pt x="5001573" y="2311"/>
                  </a:lnTo>
                  <a:lnTo>
                    <a:pt x="4954228" y="9247"/>
                  </a:lnTo>
                  <a:lnTo>
                    <a:pt x="4908491" y="20807"/>
                  </a:lnTo>
                  <a:lnTo>
                    <a:pt x="4864362" y="36991"/>
                  </a:lnTo>
                  <a:lnTo>
                    <a:pt x="4821842" y="57799"/>
                  </a:lnTo>
                  <a:lnTo>
                    <a:pt x="4782287" y="82728"/>
                  </a:lnTo>
                  <a:lnTo>
                    <a:pt x="4746050" y="111276"/>
                  </a:lnTo>
                  <a:lnTo>
                    <a:pt x="4713129" y="143442"/>
                  </a:lnTo>
                  <a:lnTo>
                    <a:pt x="4683526" y="179228"/>
                  </a:lnTo>
                  <a:lnTo>
                    <a:pt x="4657240" y="218632"/>
                  </a:lnTo>
                  <a:lnTo>
                    <a:pt x="4635527" y="260900"/>
                  </a:lnTo>
                  <a:lnTo>
                    <a:pt x="4618640" y="305280"/>
                  </a:lnTo>
                  <a:lnTo>
                    <a:pt x="4606578" y="351771"/>
                  </a:lnTo>
                  <a:lnTo>
                    <a:pt x="4599340" y="400373"/>
                  </a:lnTo>
                  <a:lnTo>
                    <a:pt x="4596927" y="451085"/>
                  </a:lnTo>
                  <a:lnTo>
                    <a:pt x="4599340" y="501848"/>
                  </a:lnTo>
                  <a:lnTo>
                    <a:pt x="4606578" y="550601"/>
                  </a:lnTo>
                  <a:lnTo>
                    <a:pt x="4618640" y="597343"/>
                  </a:lnTo>
                  <a:lnTo>
                    <a:pt x="4635527" y="642074"/>
                  </a:lnTo>
                  <a:lnTo>
                    <a:pt x="4657240" y="684795"/>
                  </a:lnTo>
                  <a:lnTo>
                    <a:pt x="4683526" y="724199"/>
                  </a:lnTo>
                  <a:lnTo>
                    <a:pt x="4713129" y="759985"/>
                  </a:lnTo>
                  <a:lnTo>
                    <a:pt x="4746050" y="792151"/>
                  </a:lnTo>
                  <a:lnTo>
                    <a:pt x="4782287" y="820699"/>
                  </a:lnTo>
                  <a:lnTo>
                    <a:pt x="4821842" y="845628"/>
                  </a:lnTo>
                  <a:lnTo>
                    <a:pt x="4864362" y="866436"/>
                  </a:lnTo>
                  <a:lnTo>
                    <a:pt x="4908491" y="882620"/>
                  </a:lnTo>
                  <a:lnTo>
                    <a:pt x="4954228" y="894180"/>
                  </a:lnTo>
                  <a:lnTo>
                    <a:pt x="5001573" y="901116"/>
                  </a:lnTo>
                  <a:lnTo>
                    <a:pt x="5050526" y="903427"/>
                  </a:lnTo>
                  <a:lnTo>
                    <a:pt x="5074557" y="902799"/>
                  </a:lnTo>
                  <a:lnTo>
                    <a:pt x="5098902" y="900914"/>
                  </a:lnTo>
                  <a:lnTo>
                    <a:pt x="5123561" y="897773"/>
                  </a:lnTo>
                  <a:lnTo>
                    <a:pt x="5148534" y="893375"/>
                  </a:lnTo>
                  <a:lnTo>
                    <a:pt x="5395155" y="893375"/>
                  </a:lnTo>
                  <a:lnTo>
                    <a:pt x="5328214" y="812959"/>
                  </a:lnTo>
                  <a:lnTo>
                    <a:pt x="5366773" y="780211"/>
                  </a:lnTo>
                  <a:lnTo>
                    <a:pt x="5400777" y="743537"/>
                  </a:lnTo>
                  <a:lnTo>
                    <a:pt x="5426980" y="707413"/>
                  </a:lnTo>
                  <a:lnTo>
                    <a:pt x="5050526" y="707413"/>
                  </a:lnTo>
                  <a:lnTo>
                    <a:pt x="4999795" y="703093"/>
                  </a:lnTo>
                  <a:lnTo>
                    <a:pt x="4954404" y="690136"/>
                  </a:lnTo>
                  <a:lnTo>
                    <a:pt x="4914352" y="668539"/>
                  </a:lnTo>
                  <a:lnTo>
                    <a:pt x="4879641" y="638305"/>
                  </a:lnTo>
                  <a:lnTo>
                    <a:pt x="4852155" y="600217"/>
                  </a:lnTo>
                  <a:lnTo>
                    <a:pt x="4832522" y="556318"/>
                  </a:lnTo>
                  <a:lnTo>
                    <a:pt x="4820743" y="506607"/>
                  </a:lnTo>
                  <a:lnTo>
                    <a:pt x="4816816" y="451085"/>
                  </a:lnTo>
                  <a:lnTo>
                    <a:pt x="4820743" y="395092"/>
                  </a:lnTo>
                  <a:lnTo>
                    <a:pt x="4832522" y="345225"/>
                  </a:lnTo>
                  <a:lnTo>
                    <a:pt x="4852155" y="301482"/>
                  </a:lnTo>
                  <a:lnTo>
                    <a:pt x="4879641" y="263866"/>
                  </a:lnTo>
                  <a:lnTo>
                    <a:pt x="4914352" y="233631"/>
                  </a:lnTo>
                  <a:lnTo>
                    <a:pt x="4954404" y="212035"/>
                  </a:lnTo>
                  <a:lnTo>
                    <a:pt x="4999795" y="199077"/>
                  </a:lnTo>
                  <a:lnTo>
                    <a:pt x="5050526" y="194758"/>
                  </a:lnTo>
                  <a:lnTo>
                    <a:pt x="5425891" y="194758"/>
                  </a:lnTo>
                  <a:lnTo>
                    <a:pt x="5415868" y="179228"/>
                  </a:lnTo>
                  <a:lnTo>
                    <a:pt x="5386818" y="143442"/>
                  </a:lnTo>
                  <a:lnTo>
                    <a:pt x="5354149" y="111276"/>
                  </a:lnTo>
                  <a:lnTo>
                    <a:pt x="5317861" y="82728"/>
                  </a:lnTo>
                  <a:lnTo>
                    <a:pt x="5277954" y="57799"/>
                  </a:lnTo>
                  <a:lnTo>
                    <a:pt x="5235886" y="36991"/>
                  </a:lnTo>
                  <a:lnTo>
                    <a:pt x="5192110" y="20807"/>
                  </a:lnTo>
                  <a:lnTo>
                    <a:pt x="5146624" y="9247"/>
                  </a:lnTo>
                  <a:lnTo>
                    <a:pt x="5099430" y="2311"/>
                  </a:lnTo>
                  <a:lnTo>
                    <a:pt x="5050526" y="0"/>
                  </a:lnTo>
                  <a:close/>
                </a:path>
                <a:path extrusionOk="0" h="1045845" w="9345930">
                  <a:moveTo>
                    <a:pt x="5425891" y="194758"/>
                  </a:moveTo>
                  <a:lnTo>
                    <a:pt x="5050526" y="194758"/>
                  </a:lnTo>
                  <a:lnTo>
                    <a:pt x="5100629" y="199156"/>
                  </a:lnTo>
                  <a:lnTo>
                    <a:pt x="5145392" y="212349"/>
                  </a:lnTo>
                  <a:lnTo>
                    <a:pt x="5184815" y="234338"/>
                  </a:lnTo>
                  <a:lnTo>
                    <a:pt x="5218898" y="265122"/>
                  </a:lnTo>
                  <a:lnTo>
                    <a:pt x="5246934" y="302660"/>
                  </a:lnTo>
                  <a:lnTo>
                    <a:pt x="5266959" y="346167"/>
                  </a:lnTo>
                  <a:lnTo>
                    <a:pt x="5278975" y="395642"/>
                  </a:lnTo>
                  <a:lnTo>
                    <a:pt x="5282980" y="451085"/>
                  </a:lnTo>
                  <a:lnTo>
                    <a:pt x="5278975" y="506057"/>
                  </a:lnTo>
                  <a:lnTo>
                    <a:pt x="5266959" y="555375"/>
                  </a:lnTo>
                  <a:lnTo>
                    <a:pt x="5246934" y="599039"/>
                  </a:lnTo>
                  <a:lnTo>
                    <a:pt x="5218898" y="637048"/>
                  </a:lnTo>
                  <a:lnTo>
                    <a:pt x="5184815" y="667833"/>
                  </a:lnTo>
                  <a:lnTo>
                    <a:pt x="5145392" y="689821"/>
                  </a:lnTo>
                  <a:lnTo>
                    <a:pt x="5100629" y="703015"/>
                  </a:lnTo>
                  <a:lnTo>
                    <a:pt x="5050526" y="707413"/>
                  </a:lnTo>
                  <a:lnTo>
                    <a:pt x="5426980" y="707413"/>
                  </a:lnTo>
                  <a:lnTo>
                    <a:pt x="5455121" y="658409"/>
                  </a:lnTo>
                  <a:lnTo>
                    <a:pt x="5475461" y="610112"/>
                  </a:lnTo>
                  <a:lnTo>
                    <a:pt x="5489989" y="559459"/>
                  </a:lnTo>
                  <a:lnTo>
                    <a:pt x="5498680" y="506607"/>
                  </a:lnTo>
                  <a:lnTo>
                    <a:pt x="5501612" y="451085"/>
                  </a:lnTo>
                  <a:lnTo>
                    <a:pt x="5499199" y="400373"/>
                  </a:lnTo>
                  <a:lnTo>
                    <a:pt x="5491962" y="351771"/>
                  </a:lnTo>
                  <a:lnTo>
                    <a:pt x="5479900" y="305280"/>
                  </a:lnTo>
                  <a:lnTo>
                    <a:pt x="5463012" y="260900"/>
                  </a:lnTo>
                  <a:lnTo>
                    <a:pt x="5441300" y="218632"/>
                  </a:lnTo>
                  <a:lnTo>
                    <a:pt x="5425891" y="194758"/>
                  </a:lnTo>
                  <a:close/>
                </a:path>
                <a:path extrusionOk="0" h="1045845" w="9345930">
                  <a:moveTo>
                    <a:pt x="5834694" y="12565"/>
                  </a:moveTo>
                  <a:lnTo>
                    <a:pt x="5619832" y="12565"/>
                  </a:lnTo>
                  <a:lnTo>
                    <a:pt x="5619898" y="540297"/>
                  </a:lnTo>
                  <a:lnTo>
                    <a:pt x="5622816" y="595898"/>
                  </a:lnTo>
                  <a:lnTo>
                    <a:pt x="5631769" y="648357"/>
                  </a:lnTo>
                  <a:lnTo>
                    <a:pt x="5646690" y="696418"/>
                  </a:lnTo>
                  <a:lnTo>
                    <a:pt x="5667579" y="740082"/>
                  </a:lnTo>
                  <a:lnTo>
                    <a:pt x="5693573" y="778405"/>
                  </a:lnTo>
                  <a:lnTo>
                    <a:pt x="5723807" y="811703"/>
                  </a:lnTo>
                  <a:lnTo>
                    <a:pt x="5758283" y="839974"/>
                  </a:lnTo>
                  <a:lnTo>
                    <a:pt x="5796999" y="863219"/>
                  </a:lnTo>
                  <a:lnTo>
                    <a:pt x="5839799" y="880810"/>
                  </a:lnTo>
                  <a:lnTo>
                    <a:pt x="5885268" y="893375"/>
                  </a:lnTo>
                  <a:lnTo>
                    <a:pt x="5933408" y="900914"/>
                  </a:lnTo>
                  <a:lnTo>
                    <a:pt x="5984219" y="903427"/>
                  </a:lnTo>
                  <a:lnTo>
                    <a:pt x="6035107" y="900836"/>
                  </a:lnTo>
                  <a:lnTo>
                    <a:pt x="6083483" y="893061"/>
                  </a:lnTo>
                  <a:lnTo>
                    <a:pt x="6129345" y="880104"/>
                  </a:lnTo>
                  <a:lnTo>
                    <a:pt x="6172694" y="861963"/>
                  </a:lnTo>
                  <a:lnTo>
                    <a:pt x="6213217" y="838717"/>
                  </a:lnTo>
                  <a:lnTo>
                    <a:pt x="6249341" y="810446"/>
                  </a:lnTo>
                  <a:lnTo>
                    <a:pt x="6281068" y="777149"/>
                  </a:lnTo>
                  <a:lnTo>
                    <a:pt x="6308397" y="738825"/>
                  </a:lnTo>
                  <a:lnTo>
                    <a:pt x="6325700" y="704900"/>
                  </a:lnTo>
                  <a:lnTo>
                    <a:pt x="5987988" y="704900"/>
                  </a:lnTo>
                  <a:lnTo>
                    <a:pt x="5952570" y="702229"/>
                  </a:lnTo>
                  <a:lnTo>
                    <a:pt x="5895399" y="680869"/>
                  </a:lnTo>
                  <a:lnTo>
                    <a:pt x="5856604" y="638540"/>
                  </a:lnTo>
                  <a:lnTo>
                    <a:pt x="5837128" y="577600"/>
                  </a:lnTo>
                  <a:lnTo>
                    <a:pt x="5834694" y="540297"/>
                  </a:lnTo>
                  <a:lnTo>
                    <a:pt x="5834694" y="12565"/>
                  </a:lnTo>
                  <a:close/>
                </a:path>
                <a:path extrusionOk="0" h="1045845" w="9345930">
                  <a:moveTo>
                    <a:pt x="6358657" y="12565"/>
                  </a:moveTo>
                  <a:lnTo>
                    <a:pt x="6143795" y="12565"/>
                  </a:lnTo>
                  <a:lnTo>
                    <a:pt x="6143795" y="540297"/>
                  </a:lnTo>
                  <a:lnTo>
                    <a:pt x="6141282" y="577600"/>
                  </a:lnTo>
                  <a:lnTo>
                    <a:pt x="6121178" y="638540"/>
                  </a:lnTo>
                  <a:lnTo>
                    <a:pt x="6081284" y="680869"/>
                  </a:lnTo>
                  <a:lnTo>
                    <a:pt x="6023484" y="702229"/>
                  </a:lnTo>
                  <a:lnTo>
                    <a:pt x="5987988" y="704900"/>
                  </a:lnTo>
                  <a:lnTo>
                    <a:pt x="6325700" y="704900"/>
                  </a:lnTo>
                  <a:lnTo>
                    <a:pt x="6330386" y="695711"/>
                  </a:lnTo>
                  <a:lnTo>
                    <a:pt x="6346093" y="648043"/>
                  </a:lnTo>
                  <a:lnTo>
                    <a:pt x="6355516" y="595819"/>
                  </a:lnTo>
                  <a:lnTo>
                    <a:pt x="6358588" y="540297"/>
                  </a:lnTo>
                  <a:lnTo>
                    <a:pt x="6358657" y="12565"/>
                  </a:lnTo>
                  <a:close/>
                </a:path>
                <a:path extrusionOk="0" h="1045845" w="9345930">
                  <a:moveTo>
                    <a:pt x="7049834" y="12565"/>
                  </a:moveTo>
                  <a:lnTo>
                    <a:pt x="6509536" y="12565"/>
                  </a:lnTo>
                  <a:lnTo>
                    <a:pt x="6509536" y="894632"/>
                  </a:lnTo>
                  <a:lnTo>
                    <a:pt x="7049834" y="894632"/>
                  </a:lnTo>
                  <a:lnTo>
                    <a:pt x="7049834" y="722491"/>
                  </a:lnTo>
                  <a:lnTo>
                    <a:pt x="6724399" y="722491"/>
                  </a:lnTo>
                  <a:lnTo>
                    <a:pt x="6724399" y="528989"/>
                  </a:lnTo>
                  <a:lnTo>
                    <a:pt x="7012139" y="528989"/>
                  </a:lnTo>
                  <a:lnTo>
                    <a:pt x="7012139" y="363130"/>
                  </a:lnTo>
                  <a:lnTo>
                    <a:pt x="6724399" y="363130"/>
                  </a:lnTo>
                  <a:lnTo>
                    <a:pt x="6724399" y="184706"/>
                  </a:lnTo>
                  <a:lnTo>
                    <a:pt x="7049834" y="184706"/>
                  </a:lnTo>
                  <a:lnTo>
                    <a:pt x="7049834" y="12565"/>
                  </a:lnTo>
                  <a:close/>
                </a:path>
                <a:path extrusionOk="0" h="1045845" w="9345930">
                  <a:moveTo>
                    <a:pt x="7392880" y="630766"/>
                  </a:moveTo>
                  <a:lnTo>
                    <a:pt x="7164195" y="630766"/>
                  </a:lnTo>
                  <a:lnTo>
                    <a:pt x="7168122" y="672544"/>
                  </a:lnTo>
                  <a:lnTo>
                    <a:pt x="7177389" y="711182"/>
                  </a:lnTo>
                  <a:lnTo>
                    <a:pt x="7191996" y="746678"/>
                  </a:lnTo>
                  <a:lnTo>
                    <a:pt x="7237073" y="807933"/>
                  </a:lnTo>
                  <a:lnTo>
                    <a:pt x="7265972" y="833063"/>
                  </a:lnTo>
                  <a:lnTo>
                    <a:pt x="7298642" y="854424"/>
                  </a:lnTo>
                  <a:lnTo>
                    <a:pt x="7335080" y="872015"/>
                  </a:lnTo>
                  <a:lnTo>
                    <a:pt x="7374660" y="885758"/>
                  </a:lnTo>
                  <a:lnTo>
                    <a:pt x="7416753" y="895574"/>
                  </a:lnTo>
                  <a:lnTo>
                    <a:pt x="7461359" y="901464"/>
                  </a:lnTo>
                  <a:lnTo>
                    <a:pt x="7508478" y="903427"/>
                  </a:lnTo>
                  <a:lnTo>
                    <a:pt x="7556461" y="901150"/>
                  </a:lnTo>
                  <a:lnTo>
                    <a:pt x="7601146" y="894318"/>
                  </a:lnTo>
                  <a:lnTo>
                    <a:pt x="7642532" y="882931"/>
                  </a:lnTo>
                  <a:lnTo>
                    <a:pt x="7680620" y="866989"/>
                  </a:lnTo>
                  <a:lnTo>
                    <a:pt x="7714859" y="847199"/>
                  </a:lnTo>
                  <a:lnTo>
                    <a:pt x="7770146" y="798195"/>
                  </a:lnTo>
                  <a:lnTo>
                    <a:pt x="7808234" y="737333"/>
                  </a:lnTo>
                  <a:lnTo>
                    <a:pt x="7810439" y="731286"/>
                  </a:lnTo>
                  <a:lnTo>
                    <a:pt x="7502196" y="731286"/>
                  </a:lnTo>
                  <a:lnTo>
                    <a:pt x="7480050" y="729716"/>
                  </a:lnTo>
                  <a:lnTo>
                    <a:pt x="7442355" y="717150"/>
                  </a:lnTo>
                  <a:lnTo>
                    <a:pt x="7413848" y="691549"/>
                  </a:lnTo>
                  <a:lnTo>
                    <a:pt x="7396885" y="653854"/>
                  </a:lnTo>
                  <a:lnTo>
                    <a:pt x="7392880" y="630766"/>
                  </a:lnTo>
                  <a:close/>
                </a:path>
                <a:path extrusionOk="0" h="1045845" w="9345930">
                  <a:moveTo>
                    <a:pt x="7488374" y="0"/>
                  </a:moveTo>
                  <a:lnTo>
                    <a:pt x="7433239" y="2814"/>
                  </a:lnTo>
                  <a:lnTo>
                    <a:pt x="7382426" y="11258"/>
                  </a:lnTo>
                  <a:lnTo>
                    <a:pt x="7335935" y="25331"/>
                  </a:lnTo>
                  <a:lnTo>
                    <a:pt x="7293766" y="45033"/>
                  </a:lnTo>
                  <a:lnTo>
                    <a:pt x="7255920" y="70364"/>
                  </a:lnTo>
                  <a:lnTo>
                    <a:pt x="7216890" y="108295"/>
                  </a:lnTo>
                  <a:lnTo>
                    <a:pt x="7189012" y="152979"/>
                  </a:lnTo>
                  <a:lnTo>
                    <a:pt x="7172285" y="204417"/>
                  </a:lnTo>
                  <a:lnTo>
                    <a:pt x="7166709" y="262609"/>
                  </a:lnTo>
                  <a:lnTo>
                    <a:pt x="7169143" y="302111"/>
                  </a:lnTo>
                  <a:lnTo>
                    <a:pt x="7188619" y="369334"/>
                  </a:lnTo>
                  <a:lnTo>
                    <a:pt x="7226078" y="421243"/>
                  </a:lnTo>
                  <a:lnTo>
                    <a:pt x="7272569" y="460195"/>
                  </a:lnTo>
                  <a:lnTo>
                    <a:pt x="7327620" y="488152"/>
                  </a:lnTo>
                  <a:lnTo>
                    <a:pt x="7397356" y="514539"/>
                  </a:lnTo>
                  <a:lnTo>
                    <a:pt x="7438114" y="527732"/>
                  </a:lnTo>
                  <a:lnTo>
                    <a:pt x="7465914" y="536292"/>
                  </a:lnTo>
                  <a:lnTo>
                    <a:pt x="7490259" y="544381"/>
                  </a:lnTo>
                  <a:lnTo>
                    <a:pt x="7528583" y="559145"/>
                  </a:lnTo>
                  <a:lnTo>
                    <a:pt x="7571225" y="584118"/>
                  </a:lnTo>
                  <a:lnTo>
                    <a:pt x="7599575" y="618515"/>
                  </a:lnTo>
                  <a:lnTo>
                    <a:pt x="7605229" y="648357"/>
                  </a:lnTo>
                  <a:lnTo>
                    <a:pt x="7603501" y="666812"/>
                  </a:lnTo>
                  <a:lnTo>
                    <a:pt x="7577586" y="709926"/>
                  </a:lnTo>
                  <a:lnTo>
                    <a:pt x="7524813" y="729951"/>
                  </a:lnTo>
                  <a:lnTo>
                    <a:pt x="7502196" y="731286"/>
                  </a:lnTo>
                  <a:lnTo>
                    <a:pt x="7810439" y="731286"/>
                  </a:lnTo>
                  <a:lnTo>
                    <a:pt x="7820406" y="703957"/>
                  </a:lnTo>
                  <a:lnTo>
                    <a:pt x="7827710" y="668853"/>
                  </a:lnTo>
                  <a:lnTo>
                    <a:pt x="7830097" y="632729"/>
                  </a:lnTo>
                  <a:lnTo>
                    <a:pt x="7830063" y="630766"/>
                  </a:lnTo>
                  <a:lnTo>
                    <a:pt x="7820406" y="560087"/>
                  </a:lnTo>
                  <a:lnTo>
                    <a:pt x="7791192" y="502602"/>
                  </a:lnTo>
                  <a:lnTo>
                    <a:pt x="7748471" y="458310"/>
                  </a:lnTo>
                  <a:lnTo>
                    <a:pt x="7698211" y="425955"/>
                  </a:lnTo>
                  <a:lnTo>
                    <a:pt x="7637270" y="398940"/>
                  </a:lnTo>
                  <a:lnTo>
                    <a:pt x="7600675" y="384962"/>
                  </a:lnTo>
                  <a:lnTo>
                    <a:pt x="7559995" y="370669"/>
                  </a:lnTo>
                  <a:lnTo>
                    <a:pt x="7520101" y="357083"/>
                  </a:lnTo>
                  <a:lnTo>
                    <a:pt x="7485861" y="343968"/>
                  </a:lnTo>
                  <a:lnTo>
                    <a:pt x="7434345" y="319152"/>
                  </a:lnTo>
                  <a:lnTo>
                    <a:pt x="7404188" y="290567"/>
                  </a:lnTo>
                  <a:lnTo>
                    <a:pt x="7394136" y="252557"/>
                  </a:lnTo>
                  <a:lnTo>
                    <a:pt x="7395628" y="234259"/>
                  </a:lnTo>
                  <a:lnTo>
                    <a:pt x="7418010" y="193501"/>
                  </a:lnTo>
                  <a:lnTo>
                    <a:pt x="7462302" y="173476"/>
                  </a:lnTo>
                  <a:lnTo>
                    <a:pt x="7480836" y="172141"/>
                  </a:lnTo>
                  <a:lnTo>
                    <a:pt x="7800020" y="172141"/>
                  </a:lnTo>
                  <a:lnTo>
                    <a:pt x="7781442" y="134496"/>
                  </a:lnTo>
                  <a:lnTo>
                    <a:pt x="7755709" y="100218"/>
                  </a:lnTo>
                  <a:lnTo>
                    <a:pt x="7723341" y="70364"/>
                  </a:lnTo>
                  <a:lnTo>
                    <a:pt x="7685394" y="45033"/>
                  </a:lnTo>
                  <a:lnTo>
                    <a:pt x="7642924" y="25331"/>
                  </a:lnTo>
                  <a:lnTo>
                    <a:pt x="7595931" y="11258"/>
                  </a:lnTo>
                  <a:lnTo>
                    <a:pt x="7544414" y="2814"/>
                  </a:lnTo>
                  <a:lnTo>
                    <a:pt x="7488374" y="0"/>
                  </a:lnTo>
                  <a:close/>
                </a:path>
                <a:path extrusionOk="0" h="1045845" w="9345930">
                  <a:moveTo>
                    <a:pt x="7800020" y="172141"/>
                  </a:moveTo>
                  <a:lnTo>
                    <a:pt x="7480836" y="172141"/>
                  </a:lnTo>
                  <a:lnTo>
                    <a:pt x="7502431" y="173711"/>
                  </a:lnTo>
                  <a:lnTo>
                    <a:pt x="7521986" y="178423"/>
                  </a:lnTo>
                  <a:lnTo>
                    <a:pt x="7567770" y="210386"/>
                  </a:lnTo>
                  <a:lnTo>
                    <a:pt x="7586382" y="263866"/>
                  </a:lnTo>
                  <a:lnTo>
                    <a:pt x="7818835" y="263866"/>
                  </a:lnTo>
                  <a:lnTo>
                    <a:pt x="7813005" y="216320"/>
                  </a:lnTo>
                  <a:lnTo>
                    <a:pt x="7800541" y="173196"/>
                  </a:lnTo>
                  <a:lnTo>
                    <a:pt x="7800020" y="172141"/>
                  </a:lnTo>
                  <a:close/>
                </a:path>
                <a:path extrusionOk="0" h="1045845" w="9345930">
                  <a:moveTo>
                    <a:pt x="8363197" y="184706"/>
                  </a:moveTo>
                  <a:lnTo>
                    <a:pt x="8148335" y="184706"/>
                  </a:lnTo>
                  <a:lnTo>
                    <a:pt x="8148335" y="894632"/>
                  </a:lnTo>
                  <a:lnTo>
                    <a:pt x="8363197" y="894632"/>
                  </a:lnTo>
                  <a:lnTo>
                    <a:pt x="8363197" y="184706"/>
                  </a:lnTo>
                  <a:close/>
                </a:path>
                <a:path extrusionOk="0" h="1045845" w="9345930">
                  <a:moveTo>
                    <a:pt x="8596907" y="12565"/>
                  </a:moveTo>
                  <a:lnTo>
                    <a:pt x="7914624" y="12565"/>
                  </a:lnTo>
                  <a:lnTo>
                    <a:pt x="7914624" y="184706"/>
                  </a:lnTo>
                  <a:lnTo>
                    <a:pt x="8596907" y="184706"/>
                  </a:lnTo>
                  <a:lnTo>
                    <a:pt x="8596907" y="12565"/>
                  </a:lnTo>
                  <a:close/>
                </a:path>
                <a:path extrusionOk="0" h="1045845" w="9345930">
                  <a:moveTo>
                    <a:pt x="8908295" y="630766"/>
                  </a:moveTo>
                  <a:lnTo>
                    <a:pt x="8679611" y="630766"/>
                  </a:lnTo>
                  <a:lnTo>
                    <a:pt x="8683537" y="672544"/>
                  </a:lnTo>
                  <a:lnTo>
                    <a:pt x="8692804" y="711182"/>
                  </a:lnTo>
                  <a:lnTo>
                    <a:pt x="8707411" y="746678"/>
                  </a:lnTo>
                  <a:lnTo>
                    <a:pt x="8752488" y="807933"/>
                  </a:lnTo>
                  <a:lnTo>
                    <a:pt x="8781388" y="833063"/>
                  </a:lnTo>
                  <a:lnTo>
                    <a:pt x="8814057" y="854424"/>
                  </a:lnTo>
                  <a:lnTo>
                    <a:pt x="8850496" y="872015"/>
                  </a:lnTo>
                  <a:lnTo>
                    <a:pt x="8890076" y="885758"/>
                  </a:lnTo>
                  <a:lnTo>
                    <a:pt x="8932169" y="895574"/>
                  </a:lnTo>
                  <a:lnTo>
                    <a:pt x="8976775" y="901464"/>
                  </a:lnTo>
                  <a:lnTo>
                    <a:pt x="9023893" y="903427"/>
                  </a:lnTo>
                  <a:lnTo>
                    <a:pt x="9071876" y="901150"/>
                  </a:lnTo>
                  <a:lnTo>
                    <a:pt x="9116561" y="894318"/>
                  </a:lnTo>
                  <a:lnTo>
                    <a:pt x="9157947" y="882931"/>
                  </a:lnTo>
                  <a:lnTo>
                    <a:pt x="9196035" y="866989"/>
                  </a:lnTo>
                  <a:lnTo>
                    <a:pt x="9230275" y="847199"/>
                  </a:lnTo>
                  <a:lnTo>
                    <a:pt x="9285561" y="798195"/>
                  </a:lnTo>
                  <a:lnTo>
                    <a:pt x="9323649" y="737333"/>
                  </a:lnTo>
                  <a:lnTo>
                    <a:pt x="9325854" y="731286"/>
                  </a:lnTo>
                  <a:lnTo>
                    <a:pt x="9017611" y="731286"/>
                  </a:lnTo>
                  <a:lnTo>
                    <a:pt x="8995465" y="729716"/>
                  </a:lnTo>
                  <a:lnTo>
                    <a:pt x="8957770" y="717150"/>
                  </a:lnTo>
                  <a:lnTo>
                    <a:pt x="8929263" y="691549"/>
                  </a:lnTo>
                  <a:lnTo>
                    <a:pt x="8912300" y="653854"/>
                  </a:lnTo>
                  <a:lnTo>
                    <a:pt x="8908295" y="630766"/>
                  </a:lnTo>
                  <a:close/>
                </a:path>
                <a:path extrusionOk="0" h="1045845" w="9345930">
                  <a:moveTo>
                    <a:pt x="9003789" y="0"/>
                  </a:moveTo>
                  <a:lnTo>
                    <a:pt x="8948654" y="2814"/>
                  </a:lnTo>
                  <a:lnTo>
                    <a:pt x="8897841" y="11258"/>
                  </a:lnTo>
                  <a:lnTo>
                    <a:pt x="8851350" y="25331"/>
                  </a:lnTo>
                  <a:lnTo>
                    <a:pt x="8809182" y="45033"/>
                  </a:lnTo>
                  <a:lnTo>
                    <a:pt x="8771336" y="70364"/>
                  </a:lnTo>
                  <a:lnTo>
                    <a:pt x="8732306" y="108295"/>
                  </a:lnTo>
                  <a:lnTo>
                    <a:pt x="8704427" y="152979"/>
                  </a:lnTo>
                  <a:lnTo>
                    <a:pt x="8687700" y="204417"/>
                  </a:lnTo>
                  <a:lnTo>
                    <a:pt x="8682124" y="262609"/>
                  </a:lnTo>
                  <a:lnTo>
                    <a:pt x="8684559" y="302111"/>
                  </a:lnTo>
                  <a:lnTo>
                    <a:pt x="8704034" y="369334"/>
                  </a:lnTo>
                  <a:lnTo>
                    <a:pt x="8741494" y="421243"/>
                  </a:lnTo>
                  <a:lnTo>
                    <a:pt x="8787985" y="460195"/>
                  </a:lnTo>
                  <a:lnTo>
                    <a:pt x="8843035" y="488152"/>
                  </a:lnTo>
                  <a:lnTo>
                    <a:pt x="8912771" y="514539"/>
                  </a:lnTo>
                  <a:lnTo>
                    <a:pt x="8953529" y="527732"/>
                  </a:lnTo>
                  <a:lnTo>
                    <a:pt x="8981330" y="536292"/>
                  </a:lnTo>
                  <a:lnTo>
                    <a:pt x="9005674" y="544381"/>
                  </a:lnTo>
                  <a:lnTo>
                    <a:pt x="9043998" y="559145"/>
                  </a:lnTo>
                  <a:lnTo>
                    <a:pt x="9086640" y="584118"/>
                  </a:lnTo>
                  <a:lnTo>
                    <a:pt x="9114990" y="618515"/>
                  </a:lnTo>
                  <a:lnTo>
                    <a:pt x="9120644" y="648357"/>
                  </a:lnTo>
                  <a:lnTo>
                    <a:pt x="9118917" y="666812"/>
                  </a:lnTo>
                  <a:lnTo>
                    <a:pt x="9093002" y="709926"/>
                  </a:lnTo>
                  <a:lnTo>
                    <a:pt x="9040228" y="729951"/>
                  </a:lnTo>
                  <a:lnTo>
                    <a:pt x="9017611" y="731286"/>
                  </a:lnTo>
                  <a:lnTo>
                    <a:pt x="9325854" y="731286"/>
                  </a:lnTo>
                  <a:lnTo>
                    <a:pt x="9335821" y="703957"/>
                  </a:lnTo>
                  <a:lnTo>
                    <a:pt x="9343125" y="668853"/>
                  </a:lnTo>
                  <a:lnTo>
                    <a:pt x="9345513" y="632729"/>
                  </a:lnTo>
                  <a:lnTo>
                    <a:pt x="9345478" y="630766"/>
                  </a:lnTo>
                  <a:lnTo>
                    <a:pt x="9335821" y="560087"/>
                  </a:lnTo>
                  <a:lnTo>
                    <a:pt x="9306607" y="502602"/>
                  </a:lnTo>
                  <a:lnTo>
                    <a:pt x="9263886" y="458310"/>
                  </a:lnTo>
                  <a:lnTo>
                    <a:pt x="9213626" y="425955"/>
                  </a:lnTo>
                  <a:lnTo>
                    <a:pt x="9152686" y="398940"/>
                  </a:lnTo>
                  <a:lnTo>
                    <a:pt x="9116090" y="384962"/>
                  </a:lnTo>
                  <a:lnTo>
                    <a:pt x="9075411" y="370669"/>
                  </a:lnTo>
                  <a:lnTo>
                    <a:pt x="9035517" y="357083"/>
                  </a:lnTo>
                  <a:lnTo>
                    <a:pt x="9001277" y="343968"/>
                  </a:lnTo>
                  <a:lnTo>
                    <a:pt x="8949760" y="319152"/>
                  </a:lnTo>
                  <a:lnTo>
                    <a:pt x="8919604" y="290567"/>
                  </a:lnTo>
                  <a:lnTo>
                    <a:pt x="8909552" y="252557"/>
                  </a:lnTo>
                  <a:lnTo>
                    <a:pt x="8911044" y="234259"/>
                  </a:lnTo>
                  <a:lnTo>
                    <a:pt x="8933425" y="193501"/>
                  </a:lnTo>
                  <a:lnTo>
                    <a:pt x="8977717" y="173476"/>
                  </a:lnTo>
                  <a:lnTo>
                    <a:pt x="8996251" y="172141"/>
                  </a:lnTo>
                  <a:lnTo>
                    <a:pt x="9315435" y="172141"/>
                  </a:lnTo>
                  <a:lnTo>
                    <a:pt x="9296857" y="134496"/>
                  </a:lnTo>
                  <a:lnTo>
                    <a:pt x="9271124" y="100218"/>
                  </a:lnTo>
                  <a:lnTo>
                    <a:pt x="9238756" y="70364"/>
                  </a:lnTo>
                  <a:lnTo>
                    <a:pt x="9200810" y="45033"/>
                  </a:lnTo>
                  <a:lnTo>
                    <a:pt x="9158340" y="25331"/>
                  </a:lnTo>
                  <a:lnTo>
                    <a:pt x="9111346" y="11258"/>
                  </a:lnTo>
                  <a:lnTo>
                    <a:pt x="9059830" y="2814"/>
                  </a:lnTo>
                  <a:lnTo>
                    <a:pt x="9003789" y="0"/>
                  </a:lnTo>
                  <a:close/>
                </a:path>
                <a:path extrusionOk="0" h="1045845" w="9345930">
                  <a:moveTo>
                    <a:pt x="9315435" y="172141"/>
                  </a:moveTo>
                  <a:lnTo>
                    <a:pt x="8996251" y="172141"/>
                  </a:lnTo>
                  <a:lnTo>
                    <a:pt x="9017847" y="173711"/>
                  </a:lnTo>
                  <a:lnTo>
                    <a:pt x="9037401" y="178423"/>
                  </a:lnTo>
                  <a:lnTo>
                    <a:pt x="9083185" y="210386"/>
                  </a:lnTo>
                  <a:lnTo>
                    <a:pt x="9101797" y="263866"/>
                  </a:lnTo>
                  <a:lnTo>
                    <a:pt x="9334251" y="263866"/>
                  </a:lnTo>
                  <a:lnTo>
                    <a:pt x="9328421" y="216320"/>
                  </a:lnTo>
                  <a:lnTo>
                    <a:pt x="9315956" y="173196"/>
                  </a:lnTo>
                  <a:lnTo>
                    <a:pt x="9315435" y="17214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59" name="Google Shape;1959;p3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2"/>
              <a:ext cx="5735662" cy="14533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37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1965" name="Google Shape;196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10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0" name="Google Shape;1970;p37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71" name="Google Shape;1971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0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2" name="Google Shape;1972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8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3" name="Google Shape;1973;p37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40" y="183743"/>
                  </a:lnTo>
                  <a:lnTo>
                    <a:pt x="50914" y="183616"/>
                  </a:lnTo>
                  <a:lnTo>
                    <a:pt x="41744" y="188023"/>
                  </a:lnTo>
                  <a:lnTo>
                    <a:pt x="39141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48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20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64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98" y="13030"/>
                  </a:moveTo>
                  <a:lnTo>
                    <a:pt x="169570" y="5956"/>
                  </a:lnTo>
                  <a:lnTo>
                    <a:pt x="161290" y="4787"/>
                  </a:lnTo>
                  <a:lnTo>
                    <a:pt x="131749" y="596"/>
                  </a:lnTo>
                  <a:lnTo>
                    <a:pt x="112433" y="39420"/>
                  </a:lnTo>
                  <a:lnTo>
                    <a:pt x="111861" y="47040"/>
                  </a:lnTo>
                  <a:lnTo>
                    <a:pt x="118186" y="53670"/>
                  </a:lnTo>
                  <a:lnTo>
                    <a:pt x="134899" y="54813"/>
                  </a:lnTo>
                  <a:lnTo>
                    <a:pt x="142138" y="49098"/>
                  </a:lnTo>
                  <a:lnTo>
                    <a:pt x="142709" y="41490"/>
                  </a:lnTo>
                  <a:lnTo>
                    <a:pt x="143548" y="30226"/>
                  </a:lnTo>
                  <a:lnTo>
                    <a:pt x="156819" y="32105"/>
                  </a:lnTo>
                  <a:lnTo>
                    <a:pt x="165112" y="33286"/>
                  </a:lnTo>
                  <a:lnTo>
                    <a:pt x="172821" y="28117"/>
                  </a:lnTo>
                  <a:lnTo>
                    <a:pt x="175298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31" y="70751"/>
                  </a:moveTo>
                  <a:lnTo>
                    <a:pt x="219252" y="67906"/>
                  </a:lnTo>
                  <a:lnTo>
                    <a:pt x="214998" y="69989"/>
                  </a:lnTo>
                  <a:lnTo>
                    <a:pt x="209486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59" y="79146"/>
                  </a:lnTo>
                  <a:lnTo>
                    <a:pt x="224015" y="75145"/>
                  </a:lnTo>
                  <a:lnTo>
                    <a:pt x="224231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75" name="Google Shape;1975;p37"/>
          <p:cNvGrpSpPr/>
          <p:nvPr/>
        </p:nvGrpSpPr>
        <p:grpSpPr>
          <a:xfrm>
            <a:off x="18153031" y="9964349"/>
            <a:ext cx="585115" cy="520072"/>
            <a:chOff x="18153031" y="9964349"/>
            <a:chExt cx="585115" cy="520072"/>
          </a:xfrm>
        </p:grpSpPr>
        <p:sp>
          <p:nvSpPr>
            <p:cNvPr id="1976" name="Google Shape;1976;p37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844414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79" name="Google Shape;1979;p37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1980" name="Google Shape;1980;p37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85" name="Google Shape;1985;p37"/>
          <p:cNvGrpSpPr/>
          <p:nvPr/>
        </p:nvGrpSpPr>
        <p:grpSpPr>
          <a:xfrm>
            <a:off x="3613675" y="931548"/>
            <a:ext cx="298398" cy="469958"/>
            <a:chOff x="3613675" y="931548"/>
            <a:chExt cx="298398" cy="469958"/>
          </a:xfrm>
        </p:grpSpPr>
        <p:pic>
          <p:nvPicPr>
            <p:cNvPr id="1986" name="Google Shape;1986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7" name="Google Shape;1987;p37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89" name="Google Shape;1989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4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0" name="Google Shape;1990;p37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378195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92" name="Google Shape;1992;p37"/>
          <p:cNvGrpSpPr/>
          <p:nvPr/>
        </p:nvGrpSpPr>
        <p:grpSpPr>
          <a:xfrm>
            <a:off x="762838" y="3979386"/>
            <a:ext cx="640639" cy="680795"/>
            <a:chOff x="762838" y="3979386"/>
            <a:chExt cx="640639" cy="680795"/>
          </a:xfrm>
        </p:grpSpPr>
        <p:sp>
          <p:nvSpPr>
            <p:cNvPr id="1993" name="Google Shape;1993;p37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97" name="Google Shape;1997;p37"/>
          <p:cNvGrpSpPr/>
          <p:nvPr/>
        </p:nvGrpSpPr>
        <p:grpSpPr>
          <a:xfrm>
            <a:off x="1794921" y="9526092"/>
            <a:ext cx="863672" cy="757153"/>
            <a:chOff x="1794921" y="9526092"/>
            <a:chExt cx="863672" cy="757153"/>
          </a:xfrm>
        </p:grpSpPr>
        <p:sp>
          <p:nvSpPr>
            <p:cNvPr id="1998" name="Google Shape;1998;p37"/>
            <p:cNvSpPr/>
            <p:nvPr/>
          </p:nvSpPr>
          <p:spPr>
            <a:xfrm>
              <a:off x="2006448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1980034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179492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01" name="Google Shape;2001;p37"/>
          <p:cNvSpPr/>
          <p:nvPr/>
        </p:nvSpPr>
        <p:spPr>
          <a:xfrm>
            <a:off x="4002705" y="2413329"/>
            <a:ext cx="7777480" cy="741045"/>
          </a:xfrm>
          <a:custGeom>
            <a:rect b="b" l="l" r="r" t="t"/>
            <a:pathLst>
              <a:path extrusionOk="0" h="741044" w="7777480">
                <a:moveTo>
                  <a:pt x="246537" y="8900"/>
                </a:moveTo>
                <a:lnTo>
                  <a:pt x="0" y="8900"/>
                </a:lnTo>
                <a:lnTo>
                  <a:pt x="0" y="633697"/>
                </a:lnTo>
                <a:lnTo>
                  <a:pt x="152194" y="633697"/>
                </a:lnTo>
                <a:lnTo>
                  <a:pt x="152194" y="409411"/>
                </a:lnTo>
                <a:lnTo>
                  <a:pt x="246537" y="409411"/>
                </a:lnTo>
                <a:lnTo>
                  <a:pt x="316848" y="402513"/>
                </a:lnTo>
                <a:lnTo>
                  <a:pt x="374700" y="381820"/>
                </a:lnTo>
                <a:lnTo>
                  <a:pt x="419646" y="350002"/>
                </a:lnTo>
                <a:lnTo>
                  <a:pt x="451242" y="309728"/>
                </a:lnTo>
                <a:lnTo>
                  <a:pt x="461258" y="288368"/>
                </a:lnTo>
                <a:lnTo>
                  <a:pt x="152194" y="288368"/>
                </a:lnTo>
                <a:lnTo>
                  <a:pt x="152194" y="131723"/>
                </a:lnTo>
                <a:lnTo>
                  <a:pt x="462375" y="131723"/>
                </a:lnTo>
                <a:lnTo>
                  <a:pt x="461644" y="129442"/>
                </a:lnTo>
                <a:lnTo>
                  <a:pt x="435834" y="84441"/>
                </a:lnTo>
                <a:lnTo>
                  <a:pt x="397118" y="48840"/>
                </a:lnTo>
                <a:lnTo>
                  <a:pt x="345663" y="23418"/>
                </a:lnTo>
                <a:lnTo>
                  <a:pt x="282471" y="10513"/>
                </a:lnTo>
                <a:lnTo>
                  <a:pt x="246537" y="8900"/>
                </a:lnTo>
                <a:close/>
              </a:path>
              <a:path extrusionOk="0" h="741044" w="7777480">
                <a:moveTo>
                  <a:pt x="462375" y="131723"/>
                </a:moveTo>
                <a:lnTo>
                  <a:pt x="234966" y="131723"/>
                </a:lnTo>
                <a:lnTo>
                  <a:pt x="255381" y="133003"/>
                </a:lnTo>
                <a:lnTo>
                  <a:pt x="273015" y="136841"/>
                </a:lnTo>
                <a:lnTo>
                  <a:pt x="309283" y="163486"/>
                </a:lnTo>
                <a:lnTo>
                  <a:pt x="321299" y="210045"/>
                </a:lnTo>
                <a:lnTo>
                  <a:pt x="319964" y="227679"/>
                </a:lnTo>
                <a:lnTo>
                  <a:pt x="299938" y="267897"/>
                </a:lnTo>
                <a:lnTo>
                  <a:pt x="255381" y="287088"/>
                </a:lnTo>
                <a:lnTo>
                  <a:pt x="234966" y="288368"/>
                </a:lnTo>
                <a:lnTo>
                  <a:pt x="461258" y="288368"/>
                </a:lnTo>
                <a:lnTo>
                  <a:pt x="462145" y="286476"/>
                </a:lnTo>
                <a:lnTo>
                  <a:pt x="469933" y="262112"/>
                </a:lnTo>
                <a:lnTo>
                  <a:pt x="474605" y="236635"/>
                </a:lnTo>
                <a:lnTo>
                  <a:pt x="476163" y="210045"/>
                </a:lnTo>
                <a:lnTo>
                  <a:pt x="474550" y="181509"/>
                </a:lnTo>
                <a:lnTo>
                  <a:pt x="469710" y="154641"/>
                </a:lnTo>
                <a:lnTo>
                  <a:pt x="462375" y="131723"/>
                </a:lnTo>
                <a:close/>
              </a:path>
              <a:path extrusionOk="0" h="741044" w="7777480">
                <a:moveTo>
                  <a:pt x="731621" y="8900"/>
                </a:moveTo>
                <a:lnTo>
                  <a:pt x="579427" y="8900"/>
                </a:lnTo>
                <a:lnTo>
                  <a:pt x="579474" y="382710"/>
                </a:lnTo>
                <a:lnTo>
                  <a:pt x="581541" y="422094"/>
                </a:lnTo>
                <a:lnTo>
                  <a:pt x="598451" y="493296"/>
                </a:lnTo>
                <a:lnTo>
                  <a:pt x="631660" y="551370"/>
                </a:lnTo>
                <a:lnTo>
                  <a:pt x="677496" y="594981"/>
                </a:lnTo>
                <a:lnTo>
                  <a:pt x="735237" y="623907"/>
                </a:lnTo>
                <a:lnTo>
                  <a:pt x="801544" y="638148"/>
                </a:lnTo>
                <a:lnTo>
                  <a:pt x="837534" y="639928"/>
                </a:lnTo>
                <a:lnTo>
                  <a:pt x="873580" y="638092"/>
                </a:lnTo>
                <a:lnTo>
                  <a:pt x="940332" y="623407"/>
                </a:lnTo>
                <a:lnTo>
                  <a:pt x="999741" y="594091"/>
                </a:lnTo>
                <a:lnTo>
                  <a:pt x="1047803" y="550480"/>
                </a:lnTo>
                <a:lnTo>
                  <a:pt x="1079417" y="499304"/>
                </a:lnTo>
                <a:lnTo>
                  <a:pt x="840204" y="499304"/>
                </a:lnTo>
                <a:lnTo>
                  <a:pt x="815117" y="497412"/>
                </a:lnTo>
                <a:lnTo>
                  <a:pt x="774620" y="482282"/>
                </a:lnTo>
                <a:lnTo>
                  <a:pt x="747141" y="452299"/>
                </a:lnTo>
                <a:lnTo>
                  <a:pt x="733346" y="409133"/>
                </a:lnTo>
                <a:lnTo>
                  <a:pt x="731621" y="382710"/>
                </a:lnTo>
                <a:lnTo>
                  <a:pt x="731621" y="8900"/>
                </a:lnTo>
                <a:close/>
              </a:path>
              <a:path extrusionOk="0" h="741044" w="7777480">
                <a:moveTo>
                  <a:pt x="1102762" y="8900"/>
                </a:moveTo>
                <a:lnTo>
                  <a:pt x="950567" y="8900"/>
                </a:lnTo>
                <a:lnTo>
                  <a:pt x="950567" y="382710"/>
                </a:lnTo>
                <a:lnTo>
                  <a:pt x="948787" y="409133"/>
                </a:lnTo>
                <a:lnTo>
                  <a:pt x="934547" y="452299"/>
                </a:lnTo>
                <a:lnTo>
                  <a:pt x="906289" y="482282"/>
                </a:lnTo>
                <a:lnTo>
                  <a:pt x="865347" y="497412"/>
                </a:lnTo>
                <a:lnTo>
                  <a:pt x="840204" y="499304"/>
                </a:lnTo>
                <a:lnTo>
                  <a:pt x="1079417" y="499304"/>
                </a:lnTo>
                <a:lnTo>
                  <a:pt x="1082736" y="492795"/>
                </a:lnTo>
                <a:lnTo>
                  <a:pt x="1093861" y="459030"/>
                </a:lnTo>
                <a:lnTo>
                  <a:pt x="1100537" y="422038"/>
                </a:lnTo>
                <a:lnTo>
                  <a:pt x="1102712" y="382710"/>
                </a:lnTo>
                <a:lnTo>
                  <a:pt x="1102762" y="8900"/>
                </a:lnTo>
                <a:close/>
              </a:path>
              <a:path extrusionOk="0" h="741044" w="7777480">
                <a:moveTo>
                  <a:pt x="1388529" y="8900"/>
                </a:moveTo>
                <a:lnTo>
                  <a:pt x="1236335" y="8900"/>
                </a:lnTo>
                <a:lnTo>
                  <a:pt x="1236335" y="633697"/>
                </a:lnTo>
                <a:lnTo>
                  <a:pt x="1587895" y="633697"/>
                </a:lnTo>
                <a:lnTo>
                  <a:pt x="1587895" y="516214"/>
                </a:lnTo>
                <a:lnTo>
                  <a:pt x="1388529" y="516214"/>
                </a:lnTo>
                <a:lnTo>
                  <a:pt x="1388529" y="8900"/>
                </a:lnTo>
                <a:close/>
              </a:path>
              <a:path extrusionOk="0" h="741044" w="7777480">
                <a:moveTo>
                  <a:pt x="1839383" y="8900"/>
                </a:moveTo>
                <a:lnTo>
                  <a:pt x="1687188" y="8900"/>
                </a:lnTo>
                <a:lnTo>
                  <a:pt x="1687188" y="633697"/>
                </a:lnTo>
                <a:lnTo>
                  <a:pt x="2038748" y="633697"/>
                </a:lnTo>
                <a:lnTo>
                  <a:pt x="2038748" y="516214"/>
                </a:lnTo>
                <a:lnTo>
                  <a:pt x="1839383" y="516214"/>
                </a:lnTo>
                <a:lnTo>
                  <a:pt x="1839383" y="8900"/>
                </a:lnTo>
                <a:close/>
              </a:path>
              <a:path extrusionOk="0" h="741044" w="7777480">
                <a:moveTo>
                  <a:pt x="2608789" y="8900"/>
                </a:moveTo>
                <a:lnTo>
                  <a:pt x="2353351" y="8900"/>
                </a:lnTo>
                <a:lnTo>
                  <a:pt x="2353351" y="633697"/>
                </a:lnTo>
                <a:lnTo>
                  <a:pt x="2505546" y="633697"/>
                </a:lnTo>
                <a:lnTo>
                  <a:pt x="2505546" y="397841"/>
                </a:lnTo>
                <a:lnTo>
                  <a:pt x="2706314" y="397841"/>
                </a:lnTo>
                <a:lnTo>
                  <a:pt x="2699571" y="386270"/>
                </a:lnTo>
                <a:lnTo>
                  <a:pt x="2731723" y="374255"/>
                </a:lnTo>
                <a:lnTo>
                  <a:pt x="2759648" y="358680"/>
                </a:lnTo>
                <a:lnTo>
                  <a:pt x="2783345" y="339544"/>
                </a:lnTo>
                <a:lnTo>
                  <a:pt x="2802814" y="316848"/>
                </a:lnTo>
                <a:lnTo>
                  <a:pt x="2818390" y="291538"/>
                </a:lnTo>
                <a:lnTo>
                  <a:pt x="2818963" y="290148"/>
                </a:lnTo>
                <a:lnTo>
                  <a:pt x="2505546" y="290148"/>
                </a:lnTo>
                <a:lnTo>
                  <a:pt x="2505546" y="135283"/>
                </a:lnTo>
                <a:lnTo>
                  <a:pt x="2826043" y="135283"/>
                </a:lnTo>
                <a:lnTo>
                  <a:pt x="2823897" y="128831"/>
                </a:lnTo>
                <a:lnTo>
                  <a:pt x="2798030" y="84441"/>
                </a:lnTo>
                <a:lnTo>
                  <a:pt x="2758869" y="48840"/>
                </a:lnTo>
                <a:lnTo>
                  <a:pt x="2707081" y="23418"/>
                </a:lnTo>
                <a:lnTo>
                  <a:pt x="2644334" y="10513"/>
                </a:lnTo>
                <a:lnTo>
                  <a:pt x="2608789" y="8900"/>
                </a:lnTo>
                <a:close/>
              </a:path>
              <a:path extrusionOk="0" h="741044" w="7777480">
                <a:moveTo>
                  <a:pt x="2706314" y="397841"/>
                </a:moveTo>
                <a:lnTo>
                  <a:pt x="2542037" y="397841"/>
                </a:lnTo>
                <a:lnTo>
                  <a:pt x="2671981" y="633697"/>
                </a:lnTo>
                <a:lnTo>
                  <a:pt x="2843755" y="633697"/>
                </a:lnTo>
                <a:lnTo>
                  <a:pt x="2706314" y="397841"/>
                </a:lnTo>
                <a:close/>
              </a:path>
              <a:path extrusionOk="0" h="741044" w="7777480">
                <a:moveTo>
                  <a:pt x="2826043" y="135283"/>
                </a:moveTo>
                <a:lnTo>
                  <a:pt x="2599888" y="135283"/>
                </a:lnTo>
                <a:lnTo>
                  <a:pt x="2619469" y="136563"/>
                </a:lnTo>
                <a:lnTo>
                  <a:pt x="2636380" y="140401"/>
                </a:lnTo>
                <a:lnTo>
                  <a:pt x="2671536" y="166935"/>
                </a:lnTo>
                <a:lnTo>
                  <a:pt x="2683551" y="211826"/>
                </a:lnTo>
                <a:lnTo>
                  <a:pt x="2682216" y="229459"/>
                </a:lnTo>
                <a:lnTo>
                  <a:pt x="2662190" y="269677"/>
                </a:lnTo>
                <a:lnTo>
                  <a:pt x="2619469" y="288868"/>
                </a:lnTo>
                <a:lnTo>
                  <a:pt x="2599888" y="290148"/>
                </a:lnTo>
                <a:lnTo>
                  <a:pt x="2818963" y="290148"/>
                </a:lnTo>
                <a:lnTo>
                  <a:pt x="2829515" y="264559"/>
                </a:lnTo>
                <a:lnTo>
                  <a:pt x="2836190" y="235912"/>
                </a:lnTo>
                <a:lnTo>
                  <a:pt x="2838415" y="205595"/>
                </a:lnTo>
                <a:lnTo>
                  <a:pt x="2836802" y="178672"/>
                </a:lnTo>
                <a:lnTo>
                  <a:pt x="2831963" y="153084"/>
                </a:lnTo>
                <a:lnTo>
                  <a:pt x="2826043" y="135283"/>
                </a:lnTo>
                <a:close/>
              </a:path>
              <a:path extrusionOk="0" h="741044" w="7777480">
                <a:moveTo>
                  <a:pt x="3343365" y="8900"/>
                </a:moveTo>
                <a:lnTo>
                  <a:pt x="2960654" y="8900"/>
                </a:lnTo>
                <a:lnTo>
                  <a:pt x="2960654" y="633697"/>
                </a:lnTo>
                <a:lnTo>
                  <a:pt x="3343365" y="633697"/>
                </a:lnTo>
                <a:lnTo>
                  <a:pt x="3343365" y="511764"/>
                </a:lnTo>
                <a:lnTo>
                  <a:pt x="3112849" y="511764"/>
                </a:lnTo>
                <a:lnTo>
                  <a:pt x="3112849" y="374700"/>
                </a:lnTo>
                <a:lnTo>
                  <a:pt x="3316664" y="374700"/>
                </a:lnTo>
                <a:lnTo>
                  <a:pt x="3316664" y="257217"/>
                </a:lnTo>
                <a:lnTo>
                  <a:pt x="3112849" y="257217"/>
                </a:lnTo>
                <a:lnTo>
                  <a:pt x="3112849" y="130833"/>
                </a:lnTo>
                <a:lnTo>
                  <a:pt x="3343365" y="130833"/>
                </a:lnTo>
                <a:lnTo>
                  <a:pt x="3343365" y="8900"/>
                </a:lnTo>
                <a:close/>
              </a:path>
              <a:path extrusionOk="0" h="741044" w="7777480">
                <a:moveTo>
                  <a:pt x="4008474" y="632807"/>
                </a:moveTo>
                <a:lnTo>
                  <a:pt x="3833783" y="632807"/>
                </a:lnTo>
                <a:lnTo>
                  <a:pt x="3913886" y="740500"/>
                </a:lnTo>
                <a:lnTo>
                  <a:pt x="4098121" y="740500"/>
                </a:lnTo>
                <a:lnTo>
                  <a:pt x="4008474" y="632807"/>
                </a:lnTo>
                <a:close/>
              </a:path>
              <a:path extrusionOk="0" h="741044" w="7777480">
                <a:moveTo>
                  <a:pt x="3764361" y="0"/>
                </a:moveTo>
                <a:lnTo>
                  <a:pt x="3721195" y="2558"/>
                </a:lnTo>
                <a:lnTo>
                  <a:pt x="3679809" y="10235"/>
                </a:lnTo>
                <a:lnTo>
                  <a:pt x="3640203" y="23029"/>
                </a:lnTo>
                <a:lnTo>
                  <a:pt x="3602377" y="40941"/>
                </a:lnTo>
                <a:lnTo>
                  <a:pt x="3567721" y="63414"/>
                </a:lnTo>
                <a:lnTo>
                  <a:pt x="3536737" y="89892"/>
                </a:lnTo>
                <a:lnTo>
                  <a:pt x="3509425" y="120375"/>
                </a:lnTo>
                <a:lnTo>
                  <a:pt x="3485784" y="154864"/>
                </a:lnTo>
                <a:lnTo>
                  <a:pt x="3467093" y="192523"/>
                </a:lnTo>
                <a:lnTo>
                  <a:pt x="3453743" y="232519"/>
                </a:lnTo>
                <a:lnTo>
                  <a:pt x="3445732" y="274850"/>
                </a:lnTo>
                <a:lnTo>
                  <a:pt x="3443062" y="319519"/>
                </a:lnTo>
                <a:lnTo>
                  <a:pt x="3445732" y="364242"/>
                </a:lnTo>
                <a:lnTo>
                  <a:pt x="3453743" y="406741"/>
                </a:lnTo>
                <a:lnTo>
                  <a:pt x="3467093" y="447015"/>
                </a:lnTo>
                <a:lnTo>
                  <a:pt x="3485784" y="485063"/>
                </a:lnTo>
                <a:lnTo>
                  <a:pt x="3509425" y="519552"/>
                </a:lnTo>
                <a:lnTo>
                  <a:pt x="3536737" y="550035"/>
                </a:lnTo>
                <a:lnTo>
                  <a:pt x="3567721" y="576513"/>
                </a:lnTo>
                <a:lnTo>
                  <a:pt x="3602377" y="598986"/>
                </a:lnTo>
                <a:lnTo>
                  <a:pt x="3640203" y="616898"/>
                </a:lnTo>
                <a:lnTo>
                  <a:pt x="3679809" y="629692"/>
                </a:lnTo>
                <a:lnTo>
                  <a:pt x="3721195" y="637369"/>
                </a:lnTo>
                <a:lnTo>
                  <a:pt x="3764361" y="639928"/>
                </a:lnTo>
                <a:lnTo>
                  <a:pt x="3781383" y="639483"/>
                </a:lnTo>
                <a:lnTo>
                  <a:pt x="3798627" y="638148"/>
                </a:lnTo>
                <a:lnTo>
                  <a:pt x="3816094" y="635923"/>
                </a:lnTo>
                <a:lnTo>
                  <a:pt x="3833783" y="632807"/>
                </a:lnTo>
                <a:lnTo>
                  <a:pt x="4008474" y="632807"/>
                </a:lnTo>
                <a:lnTo>
                  <a:pt x="3961057" y="575846"/>
                </a:lnTo>
                <a:lnTo>
                  <a:pt x="3988370" y="552650"/>
                </a:lnTo>
                <a:lnTo>
                  <a:pt x="4012456" y="526672"/>
                </a:lnTo>
                <a:lnTo>
                  <a:pt x="4031016" y="501084"/>
                </a:lnTo>
                <a:lnTo>
                  <a:pt x="3764361" y="501084"/>
                </a:lnTo>
                <a:lnTo>
                  <a:pt x="3728427" y="498024"/>
                </a:lnTo>
                <a:lnTo>
                  <a:pt x="3667905" y="473549"/>
                </a:lnTo>
                <a:lnTo>
                  <a:pt x="3623849" y="425153"/>
                </a:lnTo>
                <a:lnTo>
                  <a:pt x="3601598" y="358847"/>
                </a:lnTo>
                <a:lnTo>
                  <a:pt x="3598817" y="319519"/>
                </a:lnTo>
                <a:lnTo>
                  <a:pt x="3601598" y="279857"/>
                </a:lnTo>
                <a:lnTo>
                  <a:pt x="3623849" y="213550"/>
                </a:lnTo>
                <a:lnTo>
                  <a:pt x="3667905" y="165489"/>
                </a:lnTo>
                <a:lnTo>
                  <a:pt x="3728427" y="141013"/>
                </a:lnTo>
                <a:lnTo>
                  <a:pt x="3764361" y="137953"/>
                </a:lnTo>
                <a:lnTo>
                  <a:pt x="4029922" y="137953"/>
                </a:lnTo>
                <a:lnTo>
                  <a:pt x="4018241" y="120375"/>
                </a:lnTo>
                <a:lnTo>
                  <a:pt x="3991318" y="89892"/>
                </a:lnTo>
                <a:lnTo>
                  <a:pt x="3960389" y="63414"/>
                </a:lnTo>
                <a:lnTo>
                  <a:pt x="3925456" y="40941"/>
                </a:lnTo>
                <a:lnTo>
                  <a:pt x="3888019" y="23029"/>
                </a:lnTo>
                <a:lnTo>
                  <a:pt x="3848691" y="10235"/>
                </a:lnTo>
                <a:lnTo>
                  <a:pt x="3807472" y="2558"/>
                </a:lnTo>
                <a:lnTo>
                  <a:pt x="3764361" y="0"/>
                </a:lnTo>
                <a:close/>
              </a:path>
              <a:path extrusionOk="0" h="741044" w="7777480">
                <a:moveTo>
                  <a:pt x="4029922" y="137953"/>
                </a:moveTo>
                <a:lnTo>
                  <a:pt x="3764361" y="137953"/>
                </a:lnTo>
                <a:lnTo>
                  <a:pt x="3799851" y="141068"/>
                </a:lnTo>
                <a:lnTo>
                  <a:pt x="3831558" y="150414"/>
                </a:lnTo>
                <a:lnTo>
                  <a:pt x="3883625" y="187795"/>
                </a:lnTo>
                <a:lnTo>
                  <a:pt x="3917668" y="245201"/>
                </a:lnTo>
                <a:lnTo>
                  <a:pt x="3929016" y="319519"/>
                </a:lnTo>
                <a:lnTo>
                  <a:pt x="3926179" y="358457"/>
                </a:lnTo>
                <a:lnTo>
                  <a:pt x="3903483" y="424319"/>
                </a:lnTo>
                <a:lnTo>
                  <a:pt x="3859483" y="473048"/>
                </a:lnTo>
                <a:lnTo>
                  <a:pt x="3799851" y="497969"/>
                </a:lnTo>
                <a:lnTo>
                  <a:pt x="3764361" y="501084"/>
                </a:lnTo>
                <a:lnTo>
                  <a:pt x="4031016" y="501084"/>
                </a:lnTo>
                <a:lnTo>
                  <a:pt x="4050950" y="466373"/>
                </a:lnTo>
                <a:lnTo>
                  <a:pt x="4075648" y="396283"/>
                </a:lnTo>
                <a:lnTo>
                  <a:pt x="4083881" y="319519"/>
                </a:lnTo>
                <a:lnTo>
                  <a:pt x="4081210" y="274850"/>
                </a:lnTo>
                <a:lnTo>
                  <a:pt x="4073200" y="232519"/>
                </a:lnTo>
                <a:lnTo>
                  <a:pt x="4059850" y="192523"/>
                </a:lnTo>
                <a:lnTo>
                  <a:pt x="4041159" y="154864"/>
                </a:lnTo>
                <a:lnTo>
                  <a:pt x="4029922" y="137953"/>
                </a:lnTo>
                <a:close/>
              </a:path>
              <a:path extrusionOk="0" h="741044" w="7777480">
                <a:moveTo>
                  <a:pt x="4346514" y="8900"/>
                </a:moveTo>
                <a:lnTo>
                  <a:pt x="4194320" y="8900"/>
                </a:lnTo>
                <a:lnTo>
                  <a:pt x="4194367" y="382710"/>
                </a:lnTo>
                <a:lnTo>
                  <a:pt x="4196434" y="422094"/>
                </a:lnTo>
                <a:lnTo>
                  <a:pt x="4213344" y="493296"/>
                </a:lnTo>
                <a:lnTo>
                  <a:pt x="4246553" y="551370"/>
                </a:lnTo>
                <a:lnTo>
                  <a:pt x="4292390" y="594981"/>
                </a:lnTo>
                <a:lnTo>
                  <a:pt x="4350130" y="623907"/>
                </a:lnTo>
                <a:lnTo>
                  <a:pt x="4416437" y="638148"/>
                </a:lnTo>
                <a:lnTo>
                  <a:pt x="4452427" y="639928"/>
                </a:lnTo>
                <a:lnTo>
                  <a:pt x="4488473" y="638092"/>
                </a:lnTo>
                <a:lnTo>
                  <a:pt x="4555225" y="623407"/>
                </a:lnTo>
                <a:lnTo>
                  <a:pt x="4614634" y="594091"/>
                </a:lnTo>
                <a:lnTo>
                  <a:pt x="4662696" y="550480"/>
                </a:lnTo>
                <a:lnTo>
                  <a:pt x="4694310" y="499304"/>
                </a:lnTo>
                <a:lnTo>
                  <a:pt x="4455097" y="499304"/>
                </a:lnTo>
                <a:lnTo>
                  <a:pt x="4430010" y="497412"/>
                </a:lnTo>
                <a:lnTo>
                  <a:pt x="4389514" y="482282"/>
                </a:lnTo>
                <a:lnTo>
                  <a:pt x="4362034" y="452299"/>
                </a:lnTo>
                <a:lnTo>
                  <a:pt x="4348239" y="409133"/>
                </a:lnTo>
                <a:lnTo>
                  <a:pt x="4346514" y="382710"/>
                </a:lnTo>
                <a:lnTo>
                  <a:pt x="4346514" y="8900"/>
                </a:lnTo>
                <a:close/>
              </a:path>
              <a:path extrusionOk="0" h="741044" w="7777480">
                <a:moveTo>
                  <a:pt x="4717655" y="8900"/>
                </a:moveTo>
                <a:lnTo>
                  <a:pt x="4565460" y="8900"/>
                </a:lnTo>
                <a:lnTo>
                  <a:pt x="4565460" y="382710"/>
                </a:lnTo>
                <a:lnTo>
                  <a:pt x="4563680" y="409133"/>
                </a:lnTo>
                <a:lnTo>
                  <a:pt x="4549440" y="452299"/>
                </a:lnTo>
                <a:lnTo>
                  <a:pt x="4521182" y="482282"/>
                </a:lnTo>
                <a:lnTo>
                  <a:pt x="4480241" y="497412"/>
                </a:lnTo>
                <a:lnTo>
                  <a:pt x="4455097" y="499304"/>
                </a:lnTo>
                <a:lnTo>
                  <a:pt x="4694310" y="499304"/>
                </a:lnTo>
                <a:lnTo>
                  <a:pt x="4697629" y="492795"/>
                </a:lnTo>
                <a:lnTo>
                  <a:pt x="4708755" y="459030"/>
                </a:lnTo>
                <a:lnTo>
                  <a:pt x="4715430" y="422038"/>
                </a:lnTo>
                <a:lnTo>
                  <a:pt x="4717606" y="382710"/>
                </a:lnTo>
                <a:lnTo>
                  <a:pt x="4717655" y="8900"/>
                </a:lnTo>
                <a:close/>
              </a:path>
              <a:path extrusionOk="0" h="741044" w="7777480">
                <a:moveTo>
                  <a:pt x="5233939" y="8900"/>
                </a:moveTo>
                <a:lnTo>
                  <a:pt x="4851228" y="8900"/>
                </a:lnTo>
                <a:lnTo>
                  <a:pt x="4851228" y="633697"/>
                </a:lnTo>
                <a:lnTo>
                  <a:pt x="5233939" y="633697"/>
                </a:lnTo>
                <a:lnTo>
                  <a:pt x="5233939" y="511764"/>
                </a:lnTo>
                <a:lnTo>
                  <a:pt x="5003423" y="511764"/>
                </a:lnTo>
                <a:lnTo>
                  <a:pt x="5003423" y="374700"/>
                </a:lnTo>
                <a:lnTo>
                  <a:pt x="5207238" y="374700"/>
                </a:lnTo>
                <a:lnTo>
                  <a:pt x="5207238" y="257217"/>
                </a:lnTo>
                <a:lnTo>
                  <a:pt x="5003423" y="257217"/>
                </a:lnTo>
                <a:lnTo>
                  <a:pt x="5003423" y="130833"/>
                </a:lnTo>
                <a:lnTo>
                  <a:pt x="5233939" y="130833"/>
                </a:lnTo>
                <a:lnTo>
                  <a:pt x="5233939" y="8900"/>
                </a:lnTo>
                <a:close/>
              </a:path>
              <a:path extrusionOk="0" h="741044" w="7777480">
                <a:moveTo>
                  <a:pt x="5503630" y="446792"/>
                </a:moveTo>
                <a:lnTo>
                  <a:pt x="5341646" y="446792"/>
                </a:lnTo>
                <a:lnTo>
                  <a:pt x="5344427" y="476385"/>
                </a:lnTo>
                <a:lnTo>
                  <a:pt x="5361338" y="528897"/>
                </a:lnTo>
                <a:lnTo>
                  <a:pt x="5393267" y="572286"/>
                </a:lnTo>
                <a:lnTo>
                  <a:pt x="5436879" y="605217"/>
                </a:lnTo>
                <a:lnTo>
                  <a:pt x="5490725" y="627412"/>
                </a:lnTo>
                <a:lnTo>
                  <a:pt x="5552137" y="638537"/>
                </a:lnTo>
                <a:lnTo>
                  <a:pt x="5585513" y="639928"/>
                </a:lnTo>
                <a:lnTo>
                  <a:pt x="5619501" y="638314"/>
                </a:lnTo>
                <a:lnTo>
                  <a:pt x="5680467" y="625409"/>
                </a:lnTo>
                <a:lnTo>
                  <a:pt x="5731700" y="600099"/>
                </a:lnTo>
                <a:lnTo>
                  <a:pt x="5770861" y="565388"/>
                </a:lnTo>
                <a:lnTo>
                  <a:pt x="5797839" y="522277"/>
                </a:lnTo>
                <a:lnTo>
                  <a:pt x="5799402" y="517994"/>
                </a:lnTo>
                <a:lnTo>
                  <a:pt x="5581063" y="517994"/>
                </a:lnTo>
                <a:lnTo>
                  <a:pt x="5565376" y="516882"/>
                </a:lnTo>
                <a:lnTo>
                  <a:pt x="5527662" y="500194"/>
                </a:lnTo>
                <a:lnTo>
                  <a:pt x="5506467" y="463146"/>
                </a:lnTo>
                <a:lnTo>
                  <a:pt x="5503630" y="446792"/>
                </a:lnTo>
                <a:close/>
              </a:path>
              <a:path extrusionOk="0" h="741044" w="7777480">
                <a:moveTo>
                  <a:pt x="5571273" y="0"/>
                </a:moveTo>
                <a:lnTo>
                  <a:pt x="5522933" y="3115"/>
                </a:lnTo>
                <a:lnTo>
                  <a:pt x="5479377" y="12460"/>
                </a:lnTo>
                <a:lnTo>
                  <a:pt x="5440606" y="28035"/>
                </a:lnTo>
                <a:lnTo>
                  <a:pt x="5406618" y="49841"/>
                </a:lnTo>
                <a:lnTo>
                  <a:pt x="5378971" y="76709"/>
                </a:lnTo>
                <a:lnTo>
                  <a:pt x="5347375" y="144795"/>
                </a:lnTo>
                <a:lnTo>
                  <a:pt x="5343426" y="186015"/>
                </a:lnTo>
                <a:lnTo>
                  <a:pt x="5345150" y="213995"/>
                </a:lnTo>
                <a:lnTo>
                  <a:pt x="5358946" y="261611"/>
                </a:lnTo>
                <a:lnTo>
                  <a:pt x="5385480" y="298380"/>
                </a:lnTo>
                <a:lnTo>
                  <a:pt x="5418411" y="325971"/>
                </a:lnTo>
                <a:lnTo>
                  <a:pt x="5457405" y="345774"/>
                </a:lnTo>
                <a:lnTo>
                  <a:pt x="5506801" y="364465"/>
                </a:lnTo>
                <a:lnTo>
                  <a:pt x="5555363" y="379873"/>
                </a:lnTo>
                <a:lnTo>
                  <a:pt x="5572607" y="385603"/>
                </a:lnTo>
                <a:lnTo>
                  <a:pt x="5610823" y="401290"/>
                </a:lnTo>
                <a:lnTo>
                  <a:pt x="5645033" y="429047"/>
                </a:lnTo>
                <a:lnTo>
                  <a:pt x="5654045" y="459253"/>
                </a:lnTo>
                <a:lnTo>
                  <a:pt x="5652821" y="472325"/>
                </a:lnTo>
                <a:lnTo>
                  <a:pt x="5623784" y="509483"/>
                </a:lnTo>
                <a:lnTo>
                  <a:pt x="5581063" y="517994"/>
                </a:lnTo>
                <a:lnTo>
                  <a:pt x="5799402" y="517994"/>
                </a:lnTo>
                <a:lnTo>
                  <a:pt x="5806462" y="498636"/>
                </a:lnTo>
                <a:lnTo>
                  <a:pt x="5811635" y="473771"/>
                </a:lnTo>
                <a:lnTo>
                  <a:pt x="5813326" y="448183"/>
                </a:lnTo>
                <a:lnTo>
                  <a:pt x="5813302" y="446792"/>
                </a:lnTo>
                <a:lnTo>
                  <a:pt x="5806462" y="396728"/>
                </a:lnTo>
                <a:lnTo>
                  <a:pt x="5785768" y="356010"/>
                </a:lnTo>
                <a:lnTo>
                  <a:pt x="5755508" y="324636"/>
                </a:lnTo>
                <a:lnTo>
                  <a:pt x="5719907" y="301718"/>
                </a:lnTo>
                <a:lnTo>
                  <a:pt x="5676741" y="282582"/>
                </a:lnTo>
                <a:lnTo>
                  <a:pt x="5622004" y="262557"/>
                </a:lnTo>
                <a:lnTo>
                  <a:pt x="5593746" y="252934"/>
                </a:lnTo>
                <a:lnTo>
                  <a:pt x="5569493" y="243644"/>
                </a:lnTo>
                <a:lnTo>
                  <a:pt x="5533001" y="226066"/>
                </a:lnTo>
                <a:lnTo>
                  <a:pt x="5506301" y="193191"/>
                </a:lnTo>
                <a:lnTo>
                  <a:pt x="5504521" y="178895"/>
                </a:lnTo>
                <a:lnTo>
                  <a:pt x="5505578" y="165934"/>
                </a:lnTo>
                <a:lnTo>
                  <a:pt x="5530554" y="130444"/>
                </a:lnTo>
                <a:lnTo>
                  <a:pt x="5565932" y="121933"/>
                </a:lnTo>
                <a:lnTo>
                  <a:pt x="5791028" y="121933"/>
                </a:lnTo>
                <a:lnTo>
                  <a:pt x="5786214" y="108583"/>
                </a:lnTo>
                <a:lnTo>
                  <a:pt x="5737707" y="49841"/>
                </a:lnTo>
                <a:lnTo>
                  <a:pt x="5703608" y="28035"/>
                </a:lnTo>
                <a:lnTo>
                  <a:pt x="5664502" y="12460"/>
                </a:lnTo>
                <a:lnTo>
                  <a:pt x="5620391" y="3115"/>
                </a:lnTo>
                <a:lnTo>
                  <a:pt x="5571273" y="0"/>
                </a:lnTo>
                <a:close/>
              </a:path>
              <a:path extrusionOk="0" h="741044" w="7777480">
                <a:moveTo>
                  <a:pt x="5791028" y="121933"/>
                </a:moveTo>
                <a:lnTo>
                  <a:pt x="5565932" y="121933"/>
                </a:lnTo>
                <a:lnTo>
                  <a:pt x="5581229" y="123045"/>
                </a:lnTo>
                <a:lnTo>
                  <a:pt x="5595081" y="126383"/>
                </a:lnTo>
                <a:lnTo>
                  <a:pt x="5627511" y="149023"/>
                </a:lnTo>
                <a:lnTo>
                  <a:pt x="5640695" y="186905"/>
                </a:lnTo>
                <a:lnTo>
                  <a:pt x="5805349" y="186905"/>
                </a:lnTo>
                <a:lnTo>
                  <a:pt x="5799453" y="145296"/>
                </a:lnTo>
                <a:lnTo>
                  <a:pt x="5791028" y="121933"/>
                </a:lnTo>
                <a:close/>
              </a:path>
              <a:path extrusionOk="0" h="741044" w="7777480">
                <a:moveTo>
                  <a:pt x="6217639" y="130833"/>
                </a:moveTo>
                <a:lnTo>
                  <a:pt x="6065445" y="130833"/>
                </a:lnTo>
                <a:lnTo>
                  <a:pt x="6065445" y="633697"/>
                </a:lnTo>
                <a:lnTo>
                  <a:pt x="6217639" y="633697"/>
                </a:lnTo>
                <a:lnTo>
                  <a:pt x="6217639" y="130833"/>
                </a:lnTo>
                <a:close/>
              </a:path>
              <a:path extrusionOk="0" h="741044" w="7777480">
                <a:moveTo>
                  <a:pt x="6383184" y="8900"/>
                </a:moveTo>
                <a:lnTo>
                  <a:pt x="5899900" y="8900"/>
                </a:lnTo>
                <a:lnTo>
                  <a:pt x="5899900" y="130833"/>
                </a:lnTo>
                <a:lnTo>
                  <a:pt x="6383184" y="130833"/>
                </a:lnTo>
                <a:lnTo>
                  <a:pt x="6383184" y="8900"/>
                </a:lnTo>
                <a:close/>
              </a:path>
              <a:path extrusionOk="0" h="741044" w="7777480">
                <a:moveTo>
                  <a:pt x="6630451" y="446792"/>
                </a:moveTo>
                <a:lnTo>
                  <a:pt x="6468466" y="446792"/>
                </a:lnTo>
                <a:lnTo>
                  <a:pt x="6471248" y="476385"/>
                </a:lnTo>
                <a:lnTo>
                  <a:pt x="6488158" y="528897"/>
                </a:lnTo>
                <a:lnTo>
                  <a:pt x="6520088" y="572286"/>
                </a:lnTo>
                <a:lnTo>
                  <a:pt x="6563699" y="605217"/>
                </a:lnTo>
                <a:lnTo>
                  <a:pt x="6617546" y="627412"/>
                </a:lnTo>
                <a:lnTo>
                  <a:pt x="6678957" y="638537"/>
                </a:lnTo>
                <a:lnTo>
                  <a:pt x="6712333" y="639928"/>
                </a:lnTo>
                <a:lnTo>
                  <a:pt x="6746321" y="638314"/>
                </a:lnTo>
                <a:lnTo>
                  <a:pt x="6807288" y="625409"/>
                </a:lnTo>
                <a:lnTo>
                  <a:pt x="6858520" y="600099"/>
                </a:lnTo>
                <a:lnTo>
                  <a:pt x="6897681" y="565388"/>
                </a:lnTo>
                <a:lnTo>
                  <a:pt x="6924660" y="522277"/>
                </a:lnTo>
                <a:lnTo>
                  <a:pt x="6926222" y="517994"/>
                </a:lnTo>
                <a:lnTo>
                  <a:pt x="6707883" y="517994"/>
                </a:lnTo>
                <a:lnTo>
                  <a:pt x="6692196" y="516882"/>
                </a:lnTo>
                <a:lnTo>
                  <a:pt x="6654482" y="500194"/>
                </a:lnTo>
                <a:lnTo>
                  <a:pt x="6633288" y="463146"/>
                </a:lnTo>
                <a:lnTo>
                  <a:pt x="6630451" y="446792"/>
                </a:lnTo>
                <a:close/>
              </a:path>
              <a:path extrusionOk="0" h="741044" w="7777480">
                <a:moveTo>
                  <a:pt x="6698093" y="0"/>
                </a:moveTo>
                <a:lnTo>
                  <a:pt x="6649753" y="3115"/>
                </a:lnTo>
                <a:lnTo>
                  <a:pt x="6606198" y="12460"/>
                </a:lnTo>
                <a:lnTo>
                  <a:pt x="6567426" y="28035"/>
                </a:lnTo>
                <a:lnTo>
                  <a:pt x="6533438" y="49841"/>
                </a:lnTo>
                <a:lnTo>
                  <a:pt x="6505792" y="76709"/>
                </a:lnTo>
                <a:lnTo>
                  <a:pt x="6474196" y="144795"/>
                </a:lnTo>
                <a:lnTo>
                  <a:pt x="6470246" y="186015"/>
                </a:lnTo>
                <a:lnTo>
                  <a:pt x="6471971" y="213995"/>
                </a:lnTo>
                <a:lnTo>
                  <a:pt x="6485766" y="261611"/>
                </a:lnTo>
                <a:lnTo>
                  <a:pt x="6512300" y="298380"/>
                </a:lnTo>
                <a:lnTo>
                  <a:pt x="6545231" y="325971"/>
                </a:lnTo>
                <a:lnTo>
                  <a:pt x="6584225" y="345774"/>
                </a:lnTo>
                <a:lnTo>
                  <a:pt x="6633622" y="364465"/>
                </a:lnTo>
                <a:lnTo>
                  <a:pt x="6682183" y="379873"/>
                </a:lnTo>
                <a:lnTo>
                  <a:pt x="6699428" y="385603"/>
                </a:lnTo>
                <a:lnTo>
                  <a:pt x="6737644" y="401290"/>
                </a:lnTo>
                <a:lnTo>
                  <a:pt x="6771854" y="429047"/>
                </a:lnTo>
                <a:lnTo>
                  <a:pt x="6780866" y="459253"/>
                </a:lnTo>
                <a:lnTo>
                  <a:pt x="6779642" y="472325"/>
                </a:lnTo>
                <a:lnTo>
                  <a:pt x="6750604" y="509483"/>
                </a:lnTo>
                <a:lnTo>
                  <a:pt x="6707883" y="517994"/>
                </a:lnTo>
                <a:lnTo>
                  <a:pt x="6926222" y="517994"/>
                </a:lnTo>
                <a:lnTo>
                  <a:pt x="6933282" y="498636"/>
                </a:lnTo>
                <a:lnTo>
                  <a:pt x="6938455" y="473771"/>
                </a:lnTo>
                <a:lnTo>
                  <a:pt x="6940147" y="448183"/>
                </a:lnTo>
                <a:lnTo>
                  <a:pt x="6940122" y="446792"/>
                </a:lnTo>
                <a:lnTo>
                  <a:pt x="6933282" y="396728"/>
                </a:lnTo>
                <a:lnTo>
                  <a:pt x="6912589" y="356010"/>
                </a:lnTo>
                <a:lnTo>
                  <a:pt x="6882328" y="324636"/>
                </a:lnTo>
                <a:lnTo>
                  <a:pt x="6846727" y="301718"/>
                </a:lnTo>
                <a:lnTo>
                  <a:pt x="6803561" y="282582"/>
                </a:lnTo>
                <a:lnTo>
                  <a:pt x="6748825" y="262557"/>
                </a:lnTo>
                <a:lnTo>
                  <a:pt x="6720566" y="252934"/>
                </a:lnTo>
                <a:lnTo>
                  <a:pt x="6696313" y="243644"/>
                </a:lnTo>
                <a:lnTo>
                  <a:pt x="6659822" y="226066"/>
                </a:lnTo>
                <a:lnTo>
                  <a:pt x="6633121" y="193191"/>
                </a:lnTo>
                <a:lnTo>
                  <a:pt x="6631341" y="178895"/>
                </a:lnTo>
                <a:lnTo>
                  <a:pt x="6632398" y="165934"/>
                </a:lnTo>
                <a:lnTo>
                  <a:pt x="6657374" y="130444"/>
                </a:lnTo>
                <a:lnTo>
                  <a:pt x="6692753" y="121933"/>
                </a:lnTo>
                <a:lnTo>
                  <a:pt x="6917848" y="121933"/>
                </a:lnTo>
                <a:lnTo>
                  <a:pt x="6913034" y="108583"/>
                </a:lnTo>
                <a:lnTo>
                  <a:pt x="6864528" y="49841"/>
                </a:lnTo>
                <a:lnTo>
                  <a:pt x="6830428" y="28035"/>
                </a:lnTo>
                <a:lnTo>
                  <a:pt x="6791323" y="12460"/>
                </a:lnTo>
                <a:lnTo>
                  <a:pt x="6747211" y="3115"/>
                </a:lnTo>
                <a:lnTo>
                  <a:pt x="6698093" y="0"/>
                </a:lnTo>
                <a:close/>
              </a:path>
              <a:path extrusionOk="0" h="741044" w="7777480">
                <a:moveTo>
                  <a:pt x="6917848" y="121933"/>
                </a:moveTo>
                <a:lnTo>
                  <a:pt x="6692753" y="121933"/>
                </a:lnTo>
                <a:lnTo>
                  <a:pt x="6708050" y="123045"/>
                </a:lnTo>
                <a:lnTo>
                  <a:pt x="6721901" y="126383"/>
                </a:lnTo>
                <a:lnTo>
                  <a:pt x="6754331" y="149023"/>
                </a:lnTo>
                <a:lnTo>
                  <a:pt x="6767515" y="186905"/>
                </a:lnTo>
                <a:lnTo>
                  <a:pt x="6932169" y="186905"/>
                </a:lnTo>
                <a:lnTo>
                  <a:pt x="6926273" y="145296"/>
                </a:lnTo>
                <a:lnTo>
                  <a:pt x="6917848" y="121933"/>
                </a:lnTo>
                <a:close/>
              </a:path>
              <a:path extrusionOk="0" h="741044" w="7777480">
                <a:moveTo>
                  <a:pt x="7131744" y="475273"/>
                </a:moveTo>
                <a:lnTo>
                  <a:pt x="7079678" y="488790"/>
                </a:lnTo>
                <a:lnTo>
                  <a:pt x="7047192" y="526227"/>
                </a:lnTo>
                <a:lnTo>
                  <a:pt x="7040962" y="558935"/>
                </a:lnTo>
                <a:lnTo>
                  <a:pt x="7042520" y="575623"/>
                </a:lnTo>
                <a:lnTo>
                  <a:pt x="7065883" y="617677"/>
                </a:lnTo>
                <a:lnTo>
                  <a:pt x="7112609" y="639371"/>
                </a:lnTo>
                <a:lnTo>
                  <a:pt x="7131744" y="640818"/>
                </a:lnTo>
                <a:lnTo>
                  <a:pt x="7150435" y="639371"/>
                </a:lnTo>
                <a:lnTo>
                  <a:pt x="7195826" y="617677"/>
                </a:lnTo>
                <a:lnTo>
                  <a:pt x="7220024" y="575623"/>
                </a:lnTo>
                <a:lnTo>
                  <a:pt x="7221637" y="558935"/>
                </a:lnTo>
                <a:lnTo>
                  <a:pt x="7220024" y="541858"/>
                </a:lnTo>
                <a:lnTo>
                  <a:pt x="7195826" y="499304"/>
                </a:lnTo>
                <a:lnTo>
                  <a:pt x="7150435" y="476775"/>
                </a:lnTo>
                <a:lnTo>
                  <a:pt x="7131744" y="475273"/>
                </a:lnTo>
                <a:close/>
              </a:path>
              <a:path extrusionOk="0" h="741044" w="7777480">
                <a:moveTo>
                  <a:pt x="7409634" y="475273"/>
                </a:moveTo>
                <a:lnTo>
                  <a:pt x="7357567" y="488790"/>
                </a:lnTo>
                <a:lnTo>
                  <a:pt x="7325082" y="526227"/>
                </a:lnTo>
                <a:lnTo>
                  <a:pt x="7318851" y="558935"/>
                </a:lnTo>
                <a:lnTo>
                  <a:pt x="7320409" y="575623"/>
                </a:lnTo>
                <a:lnTo>
                  <a:pt x="7343772" y="617677"/>
                </a:lnTo>
                <a:lnTo>
                  <a:pt x="7390498" y="639371"/>
                </a:lnTo>
                <a:lnTo>
                  <a:pt x="7409634" y="640818"/>
                </a:lnTo>
                <a:lnTo>
                  <a:pt x="7428324" y="639371"/>
                </a:lnTo>
                <a:lnTo>
                  <a:pt x="7473716" y="617677"/>
                </a:lnTo>
                <a:lnTo>
                  <a:pt x="7497913" y="575623"/>
                </a:lnTo>
                <a:lnTo>
                  <a:pt x="7499527" y="558935"/>
                </a:lnTo>
                <a:lnTo>
                  <a:pt x="7497913" y="541858"/>
                </a:lnTo>
                <a:lnTo>
                  <a:pt x="7473716" y="499304"/>
                </a:lnTo>
                <a:lnTo>
                  <a:pt x="7428324" y="476775"/>
                </a:lnTo>
                <a:lnTo>
                  <a:pt x="7409634" y="475273"/>
                </a:lnTo>
                <a:close/>
              </a:path>
              <a:path extrusionOk="0" h="741044" w="7777480">
                <a:moveTo>
                  <a:pt x="7687523" y="475273"/>
                </a:moveTo>
                <a:lnTo>
                  <a:pt x="7635457" y="488790"/>
                </a:lnTo>
                <a:lnTo>
                  <a:pt x="7602971" y="526227"/>
                </a:lnTo>
                <a:lnTo>
                  <a:pt x="7596741" y="558935"/>
                </a:lnTo>
                <a:lnTo>
                  <a:pt x="7598298" y="575623"/>
                </a:lnTo>
                <a:lnTo>
                  <a:pt x="7621662" y="617677"/>
                </a:lnTo>
                <a:lnTo>
                  <a:pt x="7668388" y="639371"/>
                </a:lnTo>
                <a:lnTo>
                  <a:pt x="7687523" y="640818"/>
                </a:lnTo>
                <a:lnTo>
                  <a:pt x="7706214" y="639371"/>
                </a:lnTo>
                <a:lnTo>
                  <a:pt x="7751605" y="617677"/>
                </a:lnTo>
                <a:lnTo>
                  <a:pt x="7775803" y="575623"/>
                </a:lnTo>
                <a:lnTo>
                  <a:pt x="7777416" y="558935"/>
                </a:lnTo>
                <a:lnTo>
                  <a:pt x="7775803" y="541858"/>
                </a:lnTo>
                <a:lnTo>
                  <a:pt x="7751605" y="499304"/>
                </a:lnTo>
                <a:lnTo>
                  <a:pt x="7706214" y="476775"/>
                </a:lnTo>
                <a:lnTo>
                  <a:pt x="7687523" y="47527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2" name="Google Shape;2002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92674" y="4210552"/>
            <a:ext cx="12041116" cy="551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" name="Google Shape;2007;p38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2008" name="Google Shape;200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0" name="Google Shape;2010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1" name="Google Shape;2011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10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3" name="Google Shape;2013;p38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14" name="Google Shape;2014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0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5" name="Google Shape;2015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8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6" name="Google Shape;2016;p38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40" y="183743"/>
                  </a:lnTo>
                  <a:lnTo>
                    <a:pt x="50914" y="183616"/>
                  </a:lnTo>
                  <a:lnTo>
                    <a:pt x="41744" y="188023"/>
                  </a:lnTo>
                  <a:lnTo>
                    <a:pt x="39141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48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20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64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98" y="13030"/>
                  </a:moveTo>
                  <a:lnTo>
                    <a:pt x="169570" y="5956"/>
                  </a:lnTo>
                  <a:lnTo>
                    <a:pt x="161290" y="4787"/>
                  </a:lnTo>
                  <a:lnTo>
                    <a:pt x="131749" y="596"/>
                  </a:lnTo>
                  <a:lnTo>
                    <a:pt x="112433" y="39420"/>
                  </a:lnTo>
                  <a:lnTo>
                    <a:pt x="111861" y="47040"/>
                  </a:lnTo>
                  <a:lnTo>
                    <a:pt x="118186" y="53670"/>
                  </a:lnTo>
                  <a:lnTo>
                    <a:pt x="134899" y="54813"/>
                  </a:lnTo>
                  <a:lnTo>
                    <a:pt x="142138" y="49098"/>
                  </a:lnTo>
                  <a:lnTo>
                    <a:pt x="142709" y="41490"/>
                  </a:lnTo>
                  <a:lnTo>
                    <a:pt x="143548" y="30226"/>
                  </a:lnTo>
                  <a:lnTo>
                    <a:pt x="156819" y="32105"/>
                  </a:lnTo>
                  <a:lnTo>
                    <a:pt x="165112" y="33286"/>
                  </a:lnTo>
                  <a:lnTo>
                    <a:pt x="172821" y="28117"/>
                  </a:lnTo>
                  <a:lnTo>
                    <a:pt x="175298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31" y="70751"/>
                  </a:moveTo>
                  <a:lnTo>
                    <a:pt x="219252" y="67906"/>
                  </a:lnTo>
                  <a:lnTo>
                    <a:pt x="214998" y="69989"/>
                  </a:lnTo>
                  <a:lnTo>
                    <a:pt x="209486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59" y="79146"/>
                  </a:lnTo>
                  <a:lnTo>
                    <a:pt x="224015" y="75145"/>
                  </a:lnTo>
                  <a:lnTo>
                    <a:pt x="224231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18" name="Google Shape;2018;p38"/>
          <p:cNvGrpSpPr/>
          <p:nvPr/>
        </p:nvGrpSpPr>
        <p:grpSpPr>
          <a:xfrm>
            <a:off x="18153031" y="9964349"/>
            <a:ext cx="585115" cy="520072"/>
            <a:chOff x="18153031" y="9964349"/>
            <a:chExt cx="585115" cy="520072"/>
          </a:xfrm>
        </p:grpSpPr>
        <p:sp>
          <p:nvSpPr>
            <p:cNvPr id="2019" name="Google Shape;2019;p38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1844414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22" name="Google Shape;2022;p38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2023" name="Google Shape;2023;p38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28" name="Google Shape;2028;p38"/>
          <p:cNvGrpSpPr/>
          <p:nvPr/>
        </p:nvGrpSpPr>
        <p:grpSpPr>
          <a:xfrm>
            <a:off x="3613695" y="931548"/>
            <a:ext cx="298378" cy="469958"/>
            <a:chOff x="3613695" y="931548"/>
            <a:chExt cx="298378" cy="469958"/>
          </a:xfrm>
        </p:grpSpPr>
        <p:pic>
          <p:nvPicPr>
            <p:cNvPr id="2029" name="Google Shape;2029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9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38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28" y="0"/>
                  </a:lnTo>
                  <a:lnTo>
                    <a:pt x="469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14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32" name="Google Shape;2032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3" name="Google Shape;2033;p38"/>
            <p:cNvSpPr/>
            <p:nvPr/>
          </p:nvSpPr>
          <p:spPr>
            <a:xfrm>
              <a:off x="3631201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378197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35" name="Google Shape;2035;p38"/>
          <p:cNvGrpSpPr/>
          <p:nvPr/>
        </p:nvGrpSpPr>
        <p:grpSpPr>
          <a:xfrm>
            <a:off x="762827" y="3979386"/>
            <a:ext cx="640637" cy="680795"/>
            <a:chOff x="762827" y="3979386"/>
            <a:chExt cx="640637" cy="680795"/>
          </a:xfrm>
        </p:grpSpPr>
        <p:sp>
          <p:nvSpPr>
            <p:cNvPr id="2036" name="Google Shape;2036;p38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01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59" y="562749"/>
                  </a:lnTo>
                  <a:lnTo>
                    <a:pt x="623201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762827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848436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40" name="Google Shape;2040;p38"/>
          <p:cNvGrpSpPr/>
          <p:nvPr/>
        </p:nvGrpSpPr>
        <p:grpSpPr>
          <a:xfrm>
            <a:off x="1794931" y="9526092"/>
            <a:ext cx="863673" cy="757153"/>
            <a:chOff x="1794931" y="9526092"/>
            <a:chExt cx="863673" cy="757153"/>
          </a:xfrm>
        </p:grpSpPr>
        <p:sp>
          <p:nvSpPr>
            <p:cNvPr id="2041" name="Google Shape;2041;p38"/>
            <p:cNvSpPr/>
            <p:nvPr/>
          </p:nvSpPr>
          <p:spPr>
            <a:xfrm>
              <a:off x="2006459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1980045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179493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44" name="Google Shape;2044;p38"/>
          <p:cNvSpPr/>
          <p:nvPr/>
        </p:nvSpPr>
        <p:spPr>
          <a:xfrm>
            <a:off x="3984904" y="2396419"/>
            <a:ext cx="9925050" cy="657860"/>
          </a:xfrm>
          <a:custGeom>
            <a:rect b="b" l="l" r="r" t="t"/>
            <a:pathLst>
              <a:path extrusionOk="0" h="657860" w="9925050">
                <a:moveTo>
                  <a:pt x="161984" y="463703"/>
                </a:moveTo>
                <a:lnTo>
                  <a:pt x="0" y="463703"/>
                </a:lnTo>
                <a:lnTo>
                  <a:pt x="2781" y="493296"/>
                </a:lnTo>
                <a:lnTo>
                  <a:pt x="19691" y="545808"/>
                </a:lnTo>
                <a:lnTo>
                  <a:pt x="51621" y="589196"/>
                </a:lnTo>
                <a:lnTo>
                  <a:pt x="95232" y="622127"/>
                </a:lnTo>
                <a:lnTo>
                  <a:pt x="149079" y="644322"/>
                </a:lnTo>
                <a:lnTo>
                  <a:pt x="210490" y="655448"/>
                </a:lnTo>
                <a:lnTo>
                  <a:pt x="243866" y="656838"/>
                </a:lnTo>
                <a:lnTo>
                  <a:pt x="277854" y="655225"/>
                </a:lnTo>
                <a:lnTo>
                  <a:pt x="338821" y="642320"/>
                </a:lnTo>
                <a:lnTo>
                  <a:pt x="390053" y="617010"/>
                </a:lnTo>
                <a:lnTo>
                  <a:pt x="429214" y="582299"/>
                </a:lnTo>
                <a:lnTo>
                  <a:pt x="456193" y="539188"/>
                </a:lnTo>
                <a:lnTo>
                  <a:pt x="457755" y="534905"/>
                </a:lnTo>
                <a:lnTo>
                  <a:pt x="239416" y="534905"/>
                </a:lnTo>
                <a:lnTo>
                  <a:pt x="223730" y="533792"/>
                </a:lnTo>
                <a:lnTo>
                  <a:pt x="186015" y="517104"/>
                </a:lnTo>
                <a:lnTo>
                  <a:pt x="164821" y="480057"/>
                </a:lnTo>
                <a:lnTo>
                  <a:pt x="161984" y="463703"/>
                </a:lnTo>
                <a:close/>
              </a:path>
              <a:path extrusionOk="0" h="657860" w="9925050">
                <a:moveTo>
                  <a:pt x="229626" y="16910"/>
                </a:moveTo>
                <a:lnTo>
                  <a:pt x="181287" y="20025"/>
                </a:lnTo>
                <a:lnTo>
                  <a:pt x="137731" y="29370"/>
                </a:lnTo>
                <a:lnTo>
                  <a:pt x="98959" y="44946"/>
                </a:lnTo>
                <a:lnTo>
                  <a:pt x="64971" y="66751"/>
                </a:lnTo>
                <a:lnTo>
                  <a:pt x="37325" y="93619"/>
                </a:lnTo>
                <a:lnTo>
                  <a:pt x="5729" y="161706"/>
                </a:lnTo>
                <a:lnTo>
                  <a:pt x="1780" y="202925"/>
                </a:lnTo>
                <a:lnTo>
                  <a:pt x="3504" y="230905"/>
                </a:lnTo>
                <a:lnTo>
                  <a:pt x="17299" y="278522"/>
                </a:lnTo>
                <a:lnTo>
                  <a:pt x="43833" y="315291"/>
                </a:lnTo>
                <a:lnTo>
                  <a:pt x="76764" y="342882"/>
                </a:lnTo>
                <a:lnTo>
                  <a:pt x="115758" y="362685"/>
                </a:lnTo>
                <a:lnTo>
                  <a:pt x="165155" y="381375"/>
                </a:lnTo>
                <a:lnTo>
                  <a:pt x="213717" y="396784"/>
                </a:lnTo>
                <a:lnTo>
                  <a:pt x="230961" y="402513"/>
                </a:lnTo>
                <a:lnTo>
                  <a:pt x="269177" y="418200"/>
                </a:lnTo>
                <a:lnTo>
                  <a:pt x="303387" y="445958"/>
                </a:lnTo>
                <a:lnTo>
                  <a:pt x="312398" y="476163"/>
                </a:lnTo>
                <a:lnTo>
                  <a:pt x="311175" y="489235"/>
                </a:lnTo>
                <a:lnTo>
                  <a:pt x="282138" y="526394"/>
                </a:lnTo>
                <a:lnTo>
                  <a:pt x="239416" y="534905"/>
                </a:lnTo>
                <a:lnTo>
                  <a:pt x="457755" y="534905"/>
                </a:lnTo>
                <a:lnTo>
                  <a:pt x="464815" y="515547"/>
                </a:lnTo>
                <a:lnTo>
                  <a:pt x="469988" y="490682"/>
                </a:lnTo>
                <a:lnTo>
                  <a:pt x="471680" y="465093"/>
                </a:lnTo>
                <a:lnTo>
                  <a:pt x="471656" y="463703"/>
                </a:lnTo>
                <a:lnTo>
                  <a:pt x="464815" y="413639"/>
                </a:lnTo>
                <a:lnTo>
                  <a:pt x="444122" y="372920"/>
                </a:lnTo>
                <a:lnTo>
                  <a:pt x="413861" y="341547"/>
                </a:lnTo>
                <a:lnTo>
                  <a:pt x="378260" y="318629"/>
                </a:lnTo>
                <a:lnTo>
                  <a:pt x="335094" y="299493"/>
                </a:lnTo>
                <a:lnTo>
                  <a:pt x="280357" y="279467"/>
                </a:lnTo>
                <a:lnTo>
                  <a:pt x="252099" y="269844"/>
                </a:lnTo>
                <a:lnTo>
                  <a:pt x="227846" y="260554"/>
                </a:lnTo>
                <a:lnTo>
                  <a:pt x="191355" y="242976"/>
                </a:lnTo>
                <a:lnTo>
                  <a:pt x="164654" y="210101"/>
                </a:lnTo>
                <a:lnTo>
                  <a:pt x="162874" y="195805"/>
                </a:lnTo>
                <a:lnTo>
                  <a:pt x="163931" y="182844"/>
                </a:lnTo>
                <a:lnTo>
                  <a:pt x="188907" y="147354"/>
                </a:lnTo>
                <a:lnTo>
                  <a:pt x="224286" y="138843"/>
                </a:lnTo>
                <a:lnTo>
                  <a:pt x="449381" y="138843"/>
                </a:lnTo>
                <a:lnTo>
                  <a:pt x="444567" y="125493"/>
                </a:lnTo>
                <a:lnTo>
                  <a:pt x="396061" y="66751"/>
                </a:lnTo>
                <a:lnTo>
                  <a:pt x="361962" y="44946"/>
                </a:lnTo>
                <a:lnTo>
                  <a:pt x="322856" y="29370"/>
                </a:lnTo>
                <a:lnTo>
                  <a:pt x="278744" y="20025"/>
                </a:lnTo>
                <a:lnTo>
                  <a:pt x="229626" y="16910"/>
                </a:lnTo>
                <a:close/>
              </a:path>
              <a:path extrusionOk="0" h="657860" w="9925050">
                <a:moveTo>
                  <a:pt x="449381" y="138843"/>
                </a:moveTo>
                <a:lnTo>
                  <a:pt x="224286" y="138843"/>
                </a:lnTo>
                <a:lnTo>
                  <a:pt x="239583" y="139956"/>
                </a:lnTo>
                <a:lnTo>
                  <a:pt x="253434" y="143294"/>
                </a:lnTo>
                <a:lnTo>
                  <a:pt x="285864" y="165934"/>
                </a:lnTo>
                <a:lnTo>
                  <a:pt x="299048" y="203815"/>
                </a:lnTo>
                <a:lnTo>
                  <a:pt x="463703" y="203815"/>
                </a:lnTo>
                <a:lnTo>
                  <a:pt x="457806" y="162207"/>
                </a:lnTo>
                <a:lnTo>
                  <a:pt x="449381" y="138843"/>
                </a:lnTo>
                <a:close/>
              </a:path>
              <a:path extrusionOk="0" h="657860" w="9925050">
                <a:moveTo>
                  <a:pt x="875993" y="147744"/>
                </a:moveTo>
                <a:lnTo>
                  <a:pt x="723799" y="147744"/>
                </a:lnTo>
                <a:lnTo>
                  <a:pt x="723799" y="650608"/>
                </a:lnTo>
                <a:lnTo>
                  <a:pt x="875993" y="650608"/>
                </a:lnTo>
                <a:lnTo>
                  <a:pt x="875993" y="147744"/>
                </a:lnTo>
                <a:close/>
              </a:path>
              <a:path extrusionOk="0" h="657860" w="9925050">
                <a:moveTo>
                  <a:pt x="1041538" y="25810"/>
                </a:moveTo>
                <a:lnTo>
                  <a:pt x="558254" y="25810"/>
                </a:lnTo>
                <a:lnTo>
                  <a:pt x="558254" y="147744"/>
                </a:lnTo>
                <a:lnTo>
                  <a:pt x="1041538" y="147744"/>
                </a:lnTo>
                <a:lnTo>
                  <a:pt x="1041538" y="25810"/>
                </a:lnTo>
                <a:close/>
              </a:path>
              <a:path extrusionOk="0" h="657860" w="9925050">
                <a:moveTo>
                  <a:pt x="1527331" y="25810"/>
                </a:moveTo>
                <a:lnTo>
                  <a:pt x="1144621" y="25810"/>
                </a:lnTo>
                <a:lnTo>
                  <a:pt x="1144621" y="650608"/>
                </a:lnTo>
                <a:lnTo>
                  <a:pt x="1527331" y="650608"/>
                </a:lnTo>
                <a:lnTo>
                  <a:pt x="1527331" y="528675"/>
                </a:lnTo>
                <a:lnTo>
                  <a:pt x="1296815" y="528675"/>
                </a:lnTo>
                <a:lnTo>
                  <a:pt x="1296815" y="391611"/>
                </a:lnTo>
                <a:lnTo>
                  <a:pt x="1500631" y="391611"/>
                </a:lnTo>
                <a:lnTo>
                  <a:pt x="1500631" y="274127"/>
                </a:lnTo>
                <a:lnTo>
                  <a:pt x="1296815" y="274127"/>
                </a:lnTo>
                <a:lnTo>
                  <a:pt x="1296815" y="147744"/>
                </a:lnTo>
                <a:lnTo>
                  <a:pt x="1527331" y="147744"/>
                </a:lnTo>
                <a:lnTo>
                  <a:pt x="1527331" y="25810"/>
                </a:lnTo>
                <a:close/>
              </a:path>
              <a:path extrusionOk="0" h="657860" w="9925050">
                <a:moveTo>
                  <a:pt x="1899376" y="25810"/>
                </a:moveTo>
                <a:lnTo>
                  <a:pt x="1652839" y="25810"/>
                </a:lnTo>
                <a:lnTo>
                  <a:pt x="1652839" y="650608"/>
                </a:lnTo>
                <a:lnTo>
                  <a:pt x="1805033" y="650608"/>
                </a:lnTo>
                <a:lnTo>
                  <a:pt x="1805033" y="426322"/>
                </a:lnTo>
                <a:lnTo>
                  <a:pt x="1899376" y="426322"/>
                </a:lnTo>
                <a:lnTo>
                  <a:pt x="1969688" y="419424"/>
                </a:lnTo>
                <a:lnTo>
                  <a:pt x="2027540" y="398731"/>
                </a:lnTo>
                <a:lnTo>
                  <a:pt x="2072486" y="366912"/>
                </a:lnTo>
                <a:lnTo>
                  <a:pt x="2104082" y="326639"/>
                </a:lnTo>
                <a:lnTo>
                  <a:pt x="2114098" y="305278"/>
                </a:lnTo>
                <a:lnTo>
                  <a:pt x="1805033" y="305278"/>
                </a:lnTo>
                <a:lnTo>
                  <a:pt x="1805033" y="148634"/>
                </a:lnTo>
                <a:lnTo>
                  <a:pt x="2115214" y="148634"/>
                </a:lnTo>
                <a:lnTo>
                  <a:pt x="2114484" y="146353"/>
                </a:lnTo>
                <a:lnTo>
                  <a:pt x="2088673" y="101351"/>
                </a:lnTo>
                <a:lnTo>
                  <a:pt x="2049957" y="65750"/>
                </a:lnTo>
                <a:lnTo>
                  <a:pt x="1998503" y="40329"/>
                </a:lnTo>
                <a:lnTo>
                  <a:pt x="1935311" y="27423"/>
                </a:lnTo>
                <a:lnTo>
                  <a:pt x="1899376" y="25810"/>
                </a:lnTo>
                <a:close/>
              </a:path>
              <a:path extrusionOk="0" h="657860" w="9925050">
                <a:moveTo>
                  <a:pt x="2115214" y="148634"/>
                </a:moveTo>
                <a:lnTo>
                  <a:pt x="1887806" y="148634"/>
                </a:lnTo>
                <a:lnTo>
                  <a:pt x="1908221" y="149913"/>
                </a:lnTo>
                <a:lnTo>
                  <a:pt x="1925854" y="153751"/>
                </a:lnTo>
                <a:lnTo>
                  <a:pt x="1962123" y="180397"/>
                </a:lnTo>
                <a:lnTo>
                  <a:pt x="1974138" y="226956"/>
                </a:lnTo>
                <a:lnTo>
                  <a:pt x="1972803" y="244590"/>
                </a:lnTo>
                <a:lnTo>
                  <a:pt x="1952778" y="284808"/>
                </a:lnTo>
                <a:lnTo>
                  <a:pt x="1908221" y="303999"/>
                </a:lnTo>
                <a:lnTo>
                  <a:pt x="1887806" y="305278"/>
                </a:lnTo>
                <a:lnTo>
                  <a:pt x="2114098" y="305278"/>
                </a:lnTo>
                <a:lnTo>
                  <a:pt x="2114985" y="303387"/>
                </a:lnTo>
                <a:lnTo>
                  <a:pt x="2122772" y="279022"/>
                </a:lnTo>
                <a:lnTo>
                  <a:pt x="2127445" y="253545"/>
                </a:lnTo>
                <a:lnTo>
                  <a:pt x="2129002" y="226956"/>
                </a:lnTo>
                <a:lnTo>
                  <a:pt x="2127389" y="198420"/>
                </a:lnTo>
                <a:lnTo>
                  <a:pt x="2122550" y="171552"/>
                </a:lnTo>
                <a:lnTo>
                  <a:pt x="2115214" y="148634"/>
                </a:lnTo>
                <a:close/>
              </a:path>
              <a:path extrusionOk="0" h="657860" w="9925050">
                <a:moveTo>
                  <a:pt x="2665632" y="890"/>
                </a:moveTo>
                <a:lnTo>
                  <a:pt x="2419095" y="890"/>
                </a:lnTo>
                <a:lnTo>
                  <a:pt x="2419095" y="142404"/>
                </a:lnTo>
                <a:lnTo>
                  <a:pt x="2507208" y="142404"/>
                </a:lnTo>
                <a:lnTo>
                  <a:pt x="2507208" y="650608"/>
                </a:lnTo>
                <a:lnTo>
                  <a:pt x="2665632" y="650608"/>
                </a:lnTo>
                <a:lnTo>
                  <a:pt x="2665632" y="890"/>
                </a:lnTo>
                <a:close/>
              </a:path>
              <a:path extrusionOk="0" h="657860" w="9925050">
                <a:moveTo>
                  <a:pt x="2979790" y="457473"/>
                </a:moveTo>
                <a:lnTo>
                  <a:pt x="2831156" y="457473"/>
                </a:lnTo>
                <a:lnTo>
                  <a:pt x="2834104" y="485119"/>
                </a:lnTo>
                <a:lnTo>
                  <a:pt x="2849679" y="535405"/>
                </a:lnTo>
                <a:lnTo>
                  <a:pt x="2878049" y="578683"/>
                </a:lnTo>
                <a:lnTo>
                  <a:pt x="2918545" y="612949"/>
                </a:lnTo>
                <a:lnTo>
                  <a:pt x="2970723" y="637091"/>
                </a:lnTo>
                <a:lnTo>
                  <a:pt x="3032580" y="649106"/>
                </a:lnTo>
                <a:lnTo>
                  <a:pt x="3067013" y="650608"/>
                </a:lnTo>
                <a:lnTo>
                  <a:pt x="3117410" y="646825"/>
                </a:lnTo>
                <a:lnTo>
                  <a:pt x="3161800" y="635478"/>
                </a:lnTo>
                <a:lnTo>
                  <a:pt x="3200182" y="616565"/>
                </a:lnTo>
                <a:lnTo>
                  <a:pt x="3232557" y="590086"/>
                </a:lnTo>
                <a:lnTo>
                  <a:pt x="3258257" y="556710"/>
                </a:lnTo>
                <a:lnTo>
                  <a:pt x="3274925" y="521554"/>
                </a:lnTo>
                <a:lnTo>
                  <a:pt x="3061672" y="521554"/>
                </a:lnTo>
                <a:lnTo>
                  <a:pt x="3044817" y="520442"/>
                </a:lnTo>
                <a:lnTo>
                  <a:pt x="3005601" y="503754"/>
                </a:lnTo>
                <a:lnTo>
                  <a:pt x="2983406" y="470712"/>
                </a:lnTo>
                <a:lnTo>
                  <a:pt x="2979790" y="457473"/>
                </a:lnTo>
                <a:close/>
              </a:path>
              <a:path extrusionOk="0" h="657860" w="9925050">
                <a:moveTo>
                  <a:pt x="3275702" y="333759"/>
                </a:moveTo>
                <a:lnTo>
                  <a:pt x="3060782" y="333759"/>
                </a:lnTo>
                <a:lnTo>
                  <a:pt x="3080029" y="335205"/>
                </a:lnTo>
                <a:lnTo>
                  <a:pt x="3096828" y="339544"/>
                </a:lnTo>
                <a:lnTo>
                  <a:pt x="3132429" y="369749"/>
                </a:lnTo>
                <a:lnTo>
                  <a:pt x="3144445" y="423652"/>
                </a:lnTo>
                <a:lnTo>
                  <a:pt x="3143165" y="444790"/>
                </a:lnTo>
                <a:lnTo>
                  <a:pt x="3123974" y="494854"/>
                </a:lnTo>
                <a:lnTo>
                  <a:pt x="3081253" y="519886"/>
                </a:lnTo>
                <a:lnTo>
                  <a:pt x="3061672" y="521554"/>
                </a:lnTo>
                <a:lnTo>
                  <a:pt x="3274925" y="521554"/>
                </a:lnTo>
                <a:lnTo>
                  <a:pt x="3276613" y="517994"/>
                </a:lnTo>
                <a:lnTo>
                  <a:pt x="3287627" y="473938"/>
                </a:lnTo>
                <a:lnTo>
                  <a:pt x="3291299" y="424542"/>
                </a:lnTo>
                <a:lnTo>
                  <a:pt x="3290019" y="397006"/>
                </a:lnTo>
                <a:lnTo>
                  <a:pt x="3286181" y="370473"/>
                </a:lnTo>
                <a:lnTo>
                  <a:pt x="3279784" y="344940"/>
                </a:lnTo>
                <a:lnTo>
                  <a:pt x="3275702" y="333759"/>
                </a:lnTo>
                <a:close/>
              </a:path>
              <a:path extrusionOk="0" h="657860" w="9925050">
                <a:moveTo>
                  <a:pt x="3253918" y="0"/>
                </a:moveTo>
                <a:lnTo>
                  <a:pt x="2838276" y="0"/>
                </a:lnTo>
                <a:lnTo>
                  <a:pt x="2838276" y="387161"/>
                </a:lnTo>
                <a:lnTo>
                  <a:pt x="2985130" y="387161"/>
                </a:lnTo>
                <a:lnTo>
                  <a:pt x="2989080" y="375757"/>
                </a:lnTo>
                <a:lnTo>
                  <a:pt x="2994698" y="365577"/>
                </a:lnTo>
                <a:lnTo>
                  <a:pt x="3033192" y="337542"/>
                </a:lnTo>
                <a:lnTo>
                  <a:pt x="3060782" y="333759"/>
                </a:lnTo>
                <a:lnTo>
                  <a:pt x="3275702" y="333759"/>
                </a:lnTo>
                <a:lnTo>
                  <a:pt x="3270828" y="320409"/>
                </a:lnTo>
                <a:lnTo>
                  <a:pt x="3259091" y="297490"/>
                </a:lnTo>
                <a:lnTo>
                  <a:pt x="3244350" y="276797"/>
                </a:lnTo>
                <a:lnTo>
                  <a:pt x="3226605" y="258329"/>
                </a:lnTo>
                <a:lnTo>
                  <a:pt x="3224047" y="256327"/>
                </a:lnTo>
                <a:lnTo>
                  <a:pt x="2976230" y="256327"/>
                </a:lnTo>
                <a:lnTo>
                  <a:pt x="2976230" y="133503"/>
                </a:lnTo>
                <a:lnTo>
                  <a:pt x="3253918" y="133503"/>
                </a:lnTo>
                <a:lnTo>
                  <a:pt x="3253918" y="0"/>
                </a:lnTo>
                <a:close/>
              </a:path>
              <a:path extrusionOk="0" h="657860" w="9925050">
                <a:moveTo>
                  <a:pt x="3095493" y="211826"/>
                </a:moveTo>
                <a:lnTo>
                  <a:pt x="3042426" y="218834"/>
                </a:lnTo>
                <a:lnTo>
                  <a:pt x="2997590" y="238526"/>
                </a:lnTo>
                <a:lnTo>
                  <a:pt x="2976230" y="256327"/>
                </a:lnTo>
                <a:lnTo>
                  <a:pt x="3224047" y="256327"/>
                </a:lnTo>
                <a:lnTo>
                  <a:pt x="3182605" y="228847"/>
                </a:lnTo>
                <a:lnTo>
                  <a:pt x="3127423" y="213717"/>
                </a:lnTo>
                <a:lnTo>
                  <a:pt x="3095493" y="211826"/>
                </a:lnTo>
                <a:close/>
              </a:path>
              <a:path extrusionOk="0" h="657860" w="9925050">
                <a:moveTo>
                  <a:pt x="3488342" y="492183"/>
                </a:moveTo>
                <a:lnTo>
                  <a:pt x="3436276" y="505701"/>
                </a:lnTo>
                <a:lnTo>
                  <a:pt x="3403790" y="543137"/>
                </a:lnTo>
                <a:lnTo>
                  <a:pt x="3397560" y="575846"/>
                </a:lnTo>
                <a:lnTo>
                  <a:pt x="3399117" y="592534"/>
                </a:lnTo>
                <a:lnTo>
                  <a:pt x="3422480" y="634588"/>
                </a:lnTo>
                <a:lnTo>
                  <a:pt x="3469207" y="656282"/>
                </a:lnTo>
                <a:lnTo>
                  <a:pt x="3488342" y="657728"/>
                </a:lnTo>
                <a:lnTo>
                  <a:pt x="3507033" y="656282"/>
                </a:lnTo>
                <a:lnTo>
                  <a:pt x="3552424" y="634588"/>
                </a:lnTo>
                <a:lnTo>
                  <a:pt x="3576622" y="592534"/>
                </a:lnTo>
                <a:lnTo>
                  <a:pt x="3578235" y="575846"/>
                </a:lnTo>
                <a:lnTo>
                  <a:pt x="3576622" y="558769"/>
                </a:lnTo>
                <a:lnTo>
                  <a:pt x="3552424" y="516214"/>
                </a:lnTo>
                <a:lnTo>
                  <a:pt x="3507033" y="493685"/>
                </a:lnTo>
                <a:lnTo>
                  <a:pt x="3488342" y="492183"/>
                </a:lnTo>
                <a:close/>
              </a:path>
              <a:path extrusionOk="0" h="657860" w="9925050">
                <a:moveTo>
                  <a:pt x="3488342" y="129943"/>
                </a:moveTo>
                <a:lnTo>
                  <a:pt x="3436276" y="143460"/>
                </a:lnTo>
                <a:lnTo>
                  <a:pt x="3403790" y="180897"/>
                </a:lnTo>
                <a:lnTo>
                  <a:pt x="3397560" y="213606"/>
                </a:lnTo>
                <a:lnTo>
                  <a:pt x="3399117" y="230294"/>
                </a:lnTo>
                <a:lnTo>
                  <a:pt x="3422480" y="272347"/>
                </a:lnTo>
                <a:lnTo>
                  <a:pt x="3469207" y="294042"/>
                </a:lnTo>
                <a:lnTo>
                  <a:pt x="3488342" y="295488"/>
                </a:lnTo>
                <a:lnTo>
                  <a:pt x="3507033" y="294042"/>
                </a:lnTo>
                <a:lnTo>
                  <a:pt x="3552424" y="272347"/>
                </a:lnTo>
                <a:lnTo>
                  <a:pt x="3576622" y="230294"/>
                </a:lnTo>
                <a:lnTo>
                  <a:pt x="3578235" y="213606"/>
                </a:lnTo>
                <a:lnTo>
                  <a:pt x="3576622" y="196528"/>
                </a:lnTo>
                <a:lnTo>
                  <a:pt x="3552424" y="153974"/>
                </a:lnTo>
                <a:lnTo>
                  <a:pt x="3507033" y="131445"/>
                </a:lnTo>
                <a:lnTo>
                  <a:pt x="3488342" y="129943"/>
                </a:lnTo>
                <a:close/>
              </a:path>
              <a:path extrusionOk="0" h="657860" w="9925050">
                <a:moveTo>
                  <a:pt x="4064272" y="25810"/>
                </a:moveTo>
                <a:lnTo>
                  <a:pt x="3912078" y="25810"/>
                </a:lnTo>
                <a:lnTo>
                  <a:pt x="3912078" y="650608"/>
                </a:lnTo>
                <a:lnTo>
                  <a:pt x="4263638" y="650608"/>
                </a:lnTo>
                <a:lnTo>
                  <a:pt x="4263638" y="533125"/>
                </a:lnTo>
                <a:lnTo>
                  <a:pt x="4064272" y="533125"/>
                </a:lnTo>
                <a:lnTo>
                  <a:pt x="4064272" y="25810"/>
                </a:lnTo>
                <a:close/>
              </a:path>
              <a:path extrusionOk="0" h="657860" w="9925050">
                <a:moveTo>
                  <a:pt x="4745642" y="25810"/>
                </a:moveTo>
                <a:lnTo>
                  <a:pt x="4362931" y="25810"/>
                </a:lnTo>
                <a:lnTo>
                  <a:pt x="4362931" y="650608"/>
                </a:lnTo>
                <a:lnTo>
                  <a:pt x="4745642" y="650608"/>
                </a:lnTo>
                <a:lnTo>
                  <a:pt x="4745642" y="528675"/>
                </a:lnTo>
                <a:lnTo>
                  <a:pt x="4515125" y="528675"/>
                </a:lnTo>
                <a:lnTo>
                  <a:pt x="4515125" y="391611"/>
                </a:lnTo>
                <a:lnTo>
                  <a:pt x="4718941" y="391611"/>
                </a:lnTo>
                <a:lnTo>
                  <a:pt x="4718941" y="274127"/>
                </a:lnTo>
                <a:lnTo>
                  <a:pt x="4515125" y="274127"/>
                </a:lnTo>
                <a:lnTo>
                  <a:pt x="4515125" y="147744"/>
                </a:lnTo>
                <a:lnTo>
                  <a:pt x="4745642" y="147744"/>
                </a:lnTo>
                <a:lnTo>
                  <a:pt x="4745642" y="25810"/>
                </a:lnTo>
                <a:close/>
              </a:path>
              <a:path extrusionOk="0" h="657860" w="9925050">
                <a:moveTo>
                  <a:pt x="5155067" y="147744"/>
                </a:moveTo>
                <a:lnTo>
                  <a:pt x="5002873" y="147744"/>
                </a:lnTo>
                <a:lnTo>
                  <a:pt x="5002873" y="650608"/>
                </a:lnTo>
                <a:lnTo>
                  <a:pt x="5155067" y="650608"/>
                </a:lnTo>
                <a:lnTo>
                  <a:pt x="5155067" y="147744"/>
                </a:lnTo>
                <a:close/>
              </a:path>
              <a:path extrusionOk="0" h="657860" w="9925050">
                <a:moveTo>
                  <a:pt x="5320612" y="25810"/>
                </a:moveTo>
                <a:lnTo>
                  <a:pt x="4837328" y="25810"/>
                </a:lnTo>
                <a:lnTo>
                  <a:pt x="4837328" y="147744"/>
                </a:lnTo>
                <a:lnTo>
                  <a:pt x="5320612" y="147744"/>
                </a:lnTo>
                <a:lnTo>
                  <a:pt x="5320612" y="25810"/>
                </a:lnTo>
                <a:close/>
              </a:path>
              <a:path extrusionOk="0" h="657860" w="9925050">
                <a:moveTo>
                  <a:pt x="5614161" y="25810"/>
                </a:moveTo>
                <a:lnTo>
                  <a:pt x="5458406" y="25810"/>
                </a:lnTo>
                <a:lnTo>
                  <a:pt x="5412124" y="264337"/>
                </a:lnTo>
                <a:lnTo>
                  <a:pt x="5514478" y="264337"/>
                </a:lnTo>
                <a:lnTo>
                  <a:pt x="5614161" y="25810"/>
                </a:lnTo>
                <a:close/>
              </a:path>
              <a:path extrusionOk="0" h="657860" w="9925050">
                <a:moveTo>
                  <a:pt x="5874451" y="463703"/>
                </a:moveTo>
                <a:lnTo>
                  <a:pt x="5712467" y="463703"/>
                </a:lnTo>
                <a:lnTo>
                  <a:pt x="5715248" y="493296"/>
                </a:lnTo>
                <a:lnTo>
                  <a:pt x="5732159" y="545808"/>
                </a:lnTo>
                <a:lnTo>
                  <a:pt x="5764088" y="589196"/>
                </a:lnTo>
                <a:lnTo>
                  <a:pt x="5807700" y="622127"/>
                </a:lnTo>
                <a:lnTo>
                  <a:pt x="5861546" y="644322"/>
                </a:lnTo>
                <a:lnTo>
                  <a:pt x="5922958" y="655448"/>
                </a:lnTo>
                <a:lnTo>
                  <a:pt x="5956334" y="656838"/>
                </a:lnTo>
                <a:lnTo>
                  <a:pt x="5990322" y="655225"/>
                </a:lnTo>
                <a:lnTo>
                  <a:pt x="6051288" y="642320"/>
                </a:lnTo>
                <a:lnTo>
                  <a:pt x="6102521" y="617010"/>
                </a:lnTo>
                <a:lnTo>
                  <a:pt x="6141681" y="582299"/>
                </a:lnTo>
                <a:lnTo>
                  <a:pt x="6168660" y="539188"/>
                </a:lnTo>
                <a:lnTo>
                  <a:pt x="6170222" y="534905"/>
                </a:lnTo>
                <a:lnTo>
                  <a:pt x="5951884" y="534905"/>
                </a:lnTo>
                <a:lnTo>
                  <a:pt x="5936197" y="533792"/>
                </a:lnTo>
                <a:lnTo>
                  <a:pt x="5898482" y="517104"/>
                </a:lnTo>
                <a:lnTo>
                  <a:pt x="5877288" y="480057"/>
                </a:lnTo>
                <a:lnTo>
                  <a:pt x="5874451" y="463703"/>
                </a:lnTo>
                <a:close/>
              </a:path>
              <a:path extrusionOk="0" h="657860" w="9925050">
                <a:moveTo>
                  <a:pt x="5942093" y="16910"/>
                </a:moveTo>
                <a:lnTo>
                  <a:pt x="5893754" y="20025"/>
                </a:lnTo>
                <a:lnTo>
                  <a:pt x="5850198" y="29370"/>
                </a:lnTo>
                <a:lnTo>
                  <a:pt x="5811427" y="44946"/>
                </a:lnTo>
                <a:lnTo>
                  <a:pt x="5777439" y="66751"/>
                </a:lnTo>
                <a:lnTo>
                  <a:pt x="5749792" y="93619"/>
                </a:lnTo>
                <a:lnTo>
                  <a:pt x="5718196" y="161706"/>
                </a:lnTo>
                <a:lnTo>
                  <a:pt x="5714247" y="202925"/>
                </a:lnTo>
                <a:lnTo>
                  <a:pt x="5715971" y="230905"/>
                </a:lnTo>
                <a:lnTo>
                  <a:pt x="5729767" y="278522"/>
                </a:lnTo>
                <a:lnTo>
                  <a:pt x="5756301" y="315291"/>
                </a:lnTo>
                <a:lnTo>
                  <a:pt x="5789231" y="342882"/>
                </a:lnTo>
                <a:lnTo>
                  <a:pt x="5828226" y="362685"/>
                </a:lnTo>
                <a:lnTo>
                  <a:pt x="5877622" y="381375"/>
                </a:lnTo>
                <a:lnTo>
                  <a:pt x="5926184" y="396784"/>
                </a:lnTo>
                <a:lnTo>
                  <a:pt x="5943428" y="402513"/>
                </a:lnTo>
                <a:lnTo>
                  <a:pt x="5981644" y="418200"/>
                </a:lnTo>
                <a:lnTo>
                  <a:pt x="6015854" y="445958"/>
                </a:lnTo>
                <a:lnTo>
                  <a:pt x="6024866" y="476163"/>
                </a:lnTo>
                <a:lnTo>
                  <a:pt x="6023642" y="489235"/>
                </a:lnTo>
                <a:lnTo>
                  <a:pt x="5994605" y="526394"/>
                </a:lnTo>
                <a:lnTo>
                  <a:pt x="5951884" y="534905"/>
                </a:lnTo>
                <a:lnTo>
                  <a:pt x="6170222" y="534905"/>
                </a:lnTo>
                <a:lnTo>
                  <a:pt x="6177282" y="515547"/>
                </a:lnTo>
                <a:lnTo>
                  <a:pt x="6182456" y="490682"/>
                </a:lnTo>
                <a:lnTo>
                  <a:pt x="6184147" y="465093"/>
                </a:lnTo>
                <a:lnTo>
                  <a:pt x="6184123" y="463703"/>
                </a:lnTo>
                <a:lnTo>
                  <a:pt x="6177282" y="413639"/>
                </a:lnTo>
                <a:lnTo>
                  <a:pt x="6156589" y="372920"/>
                </a:lnTo>
                <a:lnTo>
                  <a:pt x="6126329" y="341547"/>
                </a:lnTo>
                <a:lnTo>
                  <a:pt x="6090728" y="318629"/>
                </a:lnTo>
                <a:lnTo>
                  <a:pt x="6047562" y="299493"/>
                </a:lnTo>
                <a:lnTo>
                  <a:pt x="5992825" y="279467"/>
                </a:lnTo>
                <a:lnTo>
                  <a:pt x="5964567" y="269844"/>
                </a:lnTo>
                <a:lnTo>
                  <a:pt x="5940314" y="260554"/>
                </a:lnTo>
                <a:lnTo>
                  <a:pt x="5903822" y="242976"/>
                </a:lnTo>
                <a:lnTo>
                  <a:pt x="5877122" y="210101"/>
                </a:lnTo>
                <a:lnTo>
                  <a:pt x="5875342" y="195805"/>
                </a:lnTo>
                <a:lnTo>
                  <a:pt x="5876398" y="182844"/>
                </a:lnTo>
                <a:lnTo>
                  <a:pt x="5901375" y="147354"/>
                </a:lnTo>
                <a:lnTo>
                  <a:pt x="5936753" y="138843"/>
                </a:lnTo>
                <a:lnTo>
                  <a:pt x="6161849" y="138843"/>
                </a:lnTo>
                <a:lnTo>
                  <a:pt x="6157035" y="125493"/>
                </a:lnTo>
                <a:lnTo>
                  <a:pt x="6108528" y="66751"/>
                </a:lnTo>
                <a:lnTo>
                  <a:pt x="6074429" y="44946"/>
                </a:lnTo>
                <a:lnTo>
                  <a:pt x="6035323" y="29370"/>
                </a:lnTo>
                <a:lnTo>
                  <a:pt x="5991212" y="20025"/>
                </a:lnTo>
                <a:lnTo>
                  <a:pt x="5942093" y="16910"/>
                </a:lnTo>
                <a:close/>
              </a:path>
              <a:path extrusionOk="0" h="657860" w="9925050">
                <a:moveTo>
                  <a:pt x="6161849" y="138843"/>
                </a:moveTo>
                <a:lnTo>
                  <a:pt x="5936753" y="138843"/>
                </a:lnTo>
                <a:lnTo>
                  <a:pt x="5952050" y="139956"/>
                </a:lnTo>
                <a:lnTo>
                  <a:pt x="5965901" y="143294"/>
                </a:lnTo>
                <a:lnTo>
                  <a:pt x="5998332" y="165934"/>
                </a:lnTo>
                <a:lnTo>
                  <a:pt x="6011515" y="203815"/>
                </a:lnTo>
                <a:lnTo>
                  <a:pt x="6176170" y="203815"/>
                </a:lnTo>
                <a:lnTo>
                  <a:pt x="6170274" y="162207"/>
                </a:lnTo>
                <a:lnTo>
                  <a:pt x="6161849" y="138843"/>
                </a:lnTo>
                <a:close/>
              </a:path>
              <a:path extrusionOk="0" h="657860" w="9925050">
                <a:moveTo>
                  <a:pt x="6766389" y="25810"/>
                </a:moveTo>
                <a:lnTo>
                  <a:pt x="6519852" y="25810"/>
                </a:lnTo>
                <a:lnTo>
                  <a:pt x="6519852" y="650608"/>
                </a:lnTo>
                <a:lnTo>
                  <a:pt x="6672046" y="650608"/>
                </a:lnTo>
                <a:lnTo>
                  <a:pt x="6672046" y="426322"/>
                </a:lnTo>
                <a:lnTo>
                  <a:pt x="6766389" y="426322"/>
                </a:lnTo>
                <a:lnTo>
                  <a:pt x="6836701" y="419424"/>
                </a:lnTo>
                <a:lnTo>
                  <a:pt x="6894552" y="398731"/>
                </a:lnTo>
                <a:lnTo>
                  <a:pt x="6939499" y="366912"/>
                </a:lnTo>
                <a:lnTo>
                  <a:pt x="6971094" y="326639"/>
                </a:lnTo>
                <a:lnTo>
                  <a:pt x="6981110" y="305278"/>
                </a:lnTo>
                <a:lnTo>
                  <a:pt x="6672046" y="305278"/>
                </a:lnTo>
                <a:lnTo>
                  <a:pt x="6672046" y="148634"/>
                </a:lnTo>
                <a:lnTo>
                  <a:pt x="6982227" y="148634"/>
                </a:lnTo>
                <a:lnTo>
                  <a:pt x="6981497" y="146353"/>
                </a:lnTo>
                <a:lnTo>
                  <a:pt x="6955686" y="101351"/>
                </a:lnTo>
                <a:lnTo>
                  <a:pt x="6916970" y="65750"/>
                </a:lnTo>
                <a:lnTo>
                  <a:pt x="6865515" y="40329"/>
                </a:lnTo>
                <a:lnTo>
                  <a:pt x="6802324" y="27423"/>
                </a:lnTo>
                <a:lnTo>
                  <a:pt x="6766389" y="25810"/>
                </a:lnTo>
                <a:close/>
              </a:path>
              <a:path extrusionOk="0" h="657860" w="9925050">
                <a:moveTo>
                  <a:pt x="6982227" y="148634"/>
                </a:moveTo>
                <a:lnTo>
                  <a:pt x="6754819" y="148634"/>
                </a:lnTo>
                <a:lnTo>
                  <a:pt x="6775234" y="149913"/>
                </a:lnTo>
                <a:lnTo>
                  <a:pt x="6792867" y="153751"/>
                </a:lnTo>
                <a:lnTo>
                  <a:pt x="6829136" y="180397"/>
                </a:lnTo>
                <a:lnTo>
                  <a:pt x="6841151" y="226956"/>
                </a:lnTo>
                <a:lnTo>
                  <a:pt x="6839816" y="244590"/>
                </a:lnTo>
                <a:lnTo>
                  <a:pt x="6819790" y="284808"/>
                </a:lnTo>
                <a:lnTo>
                  <a:pt x="6775234" y="303999"/>
                </a:lnTo>
                <a:lnTo>
                  <a:pt x="6754819" y="305278"/>
                </a:lnTo>
                <a:lnTo>
                  <a:pt x="6981110" y="305278"/>
                </a:lnTo>
                <a:lnTo>
                  <a:pt x="6981997" y="303387"/>
                </a:lnTo>
                <a:lnTo>
                  <a:pt x="6989785" y="279022"/>
                </a:lnTo>
                <a:lnTo>
                  <a:pt x="6994458" y="253545"/>
                </a:lnTo>
                <a:lnTo>
                  <a:pt x="6996015" y="226956"/>
                </a:lnTo>
                <a:lnTo>
                  <a:pt x="6994402" y="198420"/>
                </a:lnTo>
                <a:lnTo>
                  <a:pt x="6989563" y="171552"/>
                </a:lnTo>
                <a:lnTo>
                  <a:pt x="6982227" y="148634"/>
                </a:lnTo>
                <a:close/>
              </a:path>
              <a:path extrusionOk="0" h="657860" w="9925050">
                <a:moveTo>
                  <a:pt x="7251473" y="25810"/>
                </a:moveTo>
                <a:lnTo>
                  <a:pt x="7099279" y="25810"/>
                </a:lnTo>
                <a:lnTo>
                  <a:pt x="7099326" y="399621"/>
                </a:lnTo>
                <a:lnTo>
                  <a:pt x="7101393" y="439004"/>
                </a:lnTo>
                <a:lnTo>
                  <a:pt x="7118303" y="510206"/>
                </a:lnTo>
                <a:lnTo>
                  <a:pt x="7151512" y="568281"/>
                </a:lnTo>
                <a:lnTo>
                  <a:pt x="7197348" y="611892"/>
                </a:lnTo>
                <a:lnTo>
                  <a:pt x="7255089" y="640818"/>
                </a:lnTo>
                <a:lnTo>
                  <a:pt x="7321396" y="655058"/>
                </a:lnTo>
                <a:lnTo>
                  <a:pt x="7357386" y="656838"/>
                </a:lnTo>
                <a:lnTo>
                  <a:pt x="7393432" y="655003"/>
                </a:lnTo>
                <a:lnTo>
                  <a:pt x="7460184" y="640317"/>
                </a:lnTo>
                <a:lnTo>
                  <a:pt x="7519593" y="611002"/>
                </a:lnTo>
                <a:lnTo>
                  <a:pt x="7567655" y="567391"/>
                </a:lnTo>
                <a:lnTo>
                  <a:pt x="7599269" y="516214"/>
                </a:lnTo>
                <a:lnTo>
                  <a:pt x="7360056" y="516214"/>
                </a:lnTo>
                <a:lnTo>
                  <a:pt x="7334969" y="514323"/>
                </a:lnTo>
                <a:lnTo>
                  <a:pt x="7294472" y="499192"/>
                </a:lnTo>
                <a:lnTo>
                  <a:pt x="7266993" y="469210"/>
                </a:lnTo>
                <a:lnTo>
                  <a:pt x="7253198" y="426043"/>
                </a:lnTo>
                <a:lnTo>
                  <a:pt x="7251473" y="399621"/>
                </a:lnTo>
                <a:lnTo>
                  <a:pt x="7251473" y="25810"/>
                </a:lnTo>
                <a:close/>
              </a:path>
              <a:path extrusionOk="0" h="657860" w="9925050">
                <a:moveTo>
                  <a:pt x="7622614" y="25810"/>
                </a:moveTo>
                <a:lnTo>
                  <a:pt x="7470420" y="25810"/>
                </a:lnTo>
                <a:lnTo>
                  <a:pt x="7470420" y="399621"/>
                </a:lnTo>
                <a:lnTo>
                  <a:pt x="7468640" y="426043"/>
                </a:lnTo>
                <a:lnTo>
                  <a:pt x="7454399" y="469210"/>
                </a:lnTo>
                <a:lnTo>
                  <a:pt x="7426141" y="499192"/>
                </a:lnTo>
                <a:lnTo>
                  <a:pt x="7385199" y="514323"/>
                </a:lnTo>
                <a:lnTo>
                  <a:pt x="7360056" y="516214"/>
                </a:lnTo>
                <a:lnTo>
                  <a:pt x="7599269" y="516214"/>
                </a:lnTo>
                <a:lnTo>
                  <a:pt x="7602588" y="509706"/>
                </a:lnTo>
                <a:lnTo>
                  <a:pt x="7613714" y="475941"/>
                </a:lnTo>
                <a:lnTo>
                  <a:pt x="7620389" y="438949"/>
                </a:lnTo>
                <a:lnTo>
                  <a:pt x="7622564" y="399621"/>
                </a:lnTo>
                <a:lnTo>
                  <a:pt x="7622614" y="25810"/>
                </a:lnTo>
                <a:close/>
              </a:path>
              <a:path extrusionOk="0" h="657860" w="9925050">
                <a:moveTo>
                  <a:pt x="7908381" y="25810"/>
                </a:moveTo>
                <a:lnTo>
                  <a:pt x="7756187" y="25810"/>
                </a:lnTo>
                <a:lnTo>
                  <a:pt x="7756187" y="650608"/>
                </a:lnTo>
                <a:lnTo>
                  <a:pt x="8107747" y="650608"/>
                </a:lnTo>
                <a:lnTo>
                  <a:pt x="8107747" y="533125"/>
                </a:lnTo>
                <a:lnTo>
                  <a:pt x="7908381" y="533125"/>
                </a:lnTo>
                <a:lnTo>
                  <a:pt x="7908381" y="25810"/>
                </a:lnTo>
                <a:close/>
              </a:path>
              <a:path extrusionOk="0" h="657860" w="9925050">
                <a:moveTo>
                  <a:pt x="8359235" y="25810"/>
                </a:moveTo>
                <a:lnTo>
                  <a:pt x="8207041" y="25810"/>
                </a:lnTo>
                <a:lnTo>
                  <a:pt x="8207041" y="650608"/>
                </a:lnTo>
                <a:lnTo>
                  <a:pt x="8558601" y="650608"/>
                </a:lnTo>
                <a:lnTo>
                  <a:pt x="8558601" y="533125"/>
                </a:lnTo>
                <a:lnTo>
                  <a:pt x="8359235" y="533125"/>
                </a:lnTo>
                <a:lnTo>
                  <a:pt x="8359235" y="25810"/>
                </a:lnTo>
                <a:close/>
              </a:path>
              <a:path extrusionOk="0" h="657860" w="9925050">
                <a:moveTo>
                  <a:pt x="9025398" y="25810"/>
                </a:moveTo>
                <a:lnTo>
                  <a:pt x="8873204" y="25810"/>
                </a:lnTo>
                <a:lnTo>
                  <a:pt x="8873204" y="650608"/>
                </a:lnTo>
                <a:lnTo>
                  <a:pt x="9025398" y="650608"/>
                </a:lnTo>
                <a:lnTo>
                  <a:pt x="9025398" y="25810"/>
                </a:lnTo>
                <a:close/>
              </a:path>
              <a:path extrusionOk="0" h="657860" w="9925050">
                <a:moveTo>
                  <a:pt x="9446310" y="147744"/>
                </a:moveTo>
                <a:lnTo>
                  <a:pt x="9294116" y="147744"/>
                </a:lnTo>
                <a:lnTo>
                  <a:pt x="9294116" y="650608"/>
                </a:lnTo>
                <a:lnTo>
                  <a:pt x="9446310" y="650608"/>
                </a:lnTo>
                <a:lnTo>
                  <a:pt x="9446310" y="147744"/>
                </a:lnTo>
                <a:close/>
              </a:path>
              <a:path extrusionOk="0" h="657860" w="9925050">
                <a:moveTo>
                  <a:pt x="9611855" y="25810"/>
                </a:moveTo>
                <a:lnTo>
                  <a:pt x="9128571" y="25810"/>
                </a:lnTo>
                <a:lnTo>
                  <a:pt x="9128571" y="147744"/>
                </a:lnTo>
                <a:lnTo>
                  <a:pt x="9611855" y="147744"/>
                </a:lnTo>
                <a:lnTo>
                  <a:pt x="9611855" y="25810"/>
                </a:lnTo>
                <a:close/>
              </a:path>
              <a:path extrusionOk="0" h="657860" w="9925050">
                <a:moveTo>
                  <a:pt x="9915194" y="3560"/>
                </a:moveTo>
                <a:lnTo>
                  <a:pt x="9750539" y="3560"/>
                </a:lnTo>
                <a:lnTo>
                  <a:pt x="9768339" y="429882"/>
                </a:lnTo>
                <a:lnTo>
                  <a:pt x="9897393" y="429882"/>
                </a:lnTo>
                <a:lnTo>
                  <a:pt x="9915194" y="3560"/>
                </a:lnTo>
                <a:close/>
              </a:path>
              <a:path extrusionOk="0" h="657860" w="9925050">
                <a:moveTo>
                  <a:pt x="9835091" y="492183"/>
                </a:moveTo>
                <a:lnTo>
                  <a:pt x="9783025" y="505701"/>
                </a:lnTo>
                <a:lnTo>
                  <a:pt x="9750539" y="543137"/>
                </a:lnTo>
                <a:lnTo>
                  <a:pt x="9744309" y="575846"/>
                </a:lnTo>
                <a:lnTo>
                  <a:pt x="9745866" y="592534"/>
                </a:lnTo>
                <a:lnTo>
                  <a:pt x="9769230" y="634588"/>
                </a:lnTo>
                <a:lnTo>
                  <a:pt x="9815956" y="656282"/>
                </a:lnTo>
                <a:lnTo>
                  <a:pt x="9835091" y="657728"/>
                </a:lnTo>
                <a:lnTo>
                  <a:pt x="9853782" y="656282"/>
                </a:lnTo>
                <a:lnTo>
                  <a:pt x="9899173" y="634588"/>
                </a:lnTo>
                <a:lnTo>
                  <a:pt x="9923371" y="592534"/>
                </a:lnTo>
                <a:lnTo>
                  <a:pt x="9924984" y="575846"/>
                </a:lnTo>
                <a:lnTo>
                  <a:pt x="9923371" y="558769"/>
                </a:lnTo>
                <a:lnTo>
                  <a:pt x="9899173" y="516214"/>
                </a:lnTo>
                <a:lnTo>
                  <a:pt x="9853782" y="493685"/>
                </a:lnTo>
                <a:lnTo>
                  <a:pt x="9835091" y="49218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45" name="Google Shape;2045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8795" y="5857413"/>
            <a:ext cx="5384860" cy="209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oogle Shape;2050;p39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2051" name="Google Shape;205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4" name="Google Shape;2054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103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6" name="Google Shape;2056;p39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57" name="Google Shape;2057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0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8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9" name="Google Shape;2059;p39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0" name="Google Shape;2060;p39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40" y="183743"/>
                  </a:lnTo>
                  <a:lnTo>
                    <a:pt x="50914" y="183616"/>
                  </a:lnTo>
                  <a:lnTo>
                    <a:pt x="41744" y="188023"/>
                  </a:lnTo>
                  <a:lnTo>
                    <a:pt x="39141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48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20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64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98" y="13030"/>
                  </a:moveTo>
                  <a:lnTo>
                    <a:pt x="169570" y="5956"/>
                  </a:lnTo>
                  <a:lnTo>
                    <a:pt x="161290" y="4787"/>
                  </a:lnTo>
                  <a:lnTo>
                    <a:pt x="131749" y="596"/>
                  </a:lnTo>
                  <a:lnTo>
                    <a:pt x="112433" y="39420"/>
                  </a:lnTo>
                  <a:lnTo>
                    <a:pt x="111861" y="47040"/>
                  </a:lnTo>
                  <a:lnTo>
                    <a:pt x="118186" y="53670"/>
                  </a:lnTo>
                  <a:lnTo>
                    <a:pt x="134899" y="54813"/>
                  </a:lnTo>
                  <a:lnTo>
                    <a:pt x="142138" y="49098"/>
                  </a:lnTo>
                  <a:lnTo>
                    <a:pt x="142709" y="41490"/>
                  </a:lnTo>
                  <a:lnTo>
                    <a:pt x="143548" y="30226"/>
                  </a:lnTo>
                  <a:lnTo>
                    <a:pt x="156819" y="32105"/>
                  </a:lnTo>
                  <a:lnTo>
                    <a:pt x="165112" y="33286"/>
                  </a:lnTo>
                  <a:lnTo>
                    <a:pt x="172821" y="28117"/>
                  </a:lnTo>
                  <a:lnTo>
                    <a:pt x="175298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31" y="70751"/>
                  </a:moveTo>
                  <a:lnTo>
                    <a:pt x="219252" y="67906"/>
                  </a:lnTo>
                  <a:lnTo>
                    <a:pt x="214998" y="69989"/>
                  </a:lnTo>
                  <a:lnTo>
                    <a:pt x="209486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59" y="79146"/>
                  </a:lnTo>
                  <a:lnTo>
                    <a:pt x="224015" y="75145"/>
                  </a:lnTo>
                  <a:lnTo>
                    <a:pt x="224231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61" name="Google Shape;2061;p39"/>
          <p:cNvGrpSpPr/>
          <p:nvPr/>
        </p:nvGrpSpPr>
        <p:grpSpPr>
          <a:xfrm>
            <a:off x="18153031" y="9964349"/>
            <a:ext cx="585115" cy="520072"/>
            <a:chOff x="18153031" y="9964349"/>
            <a:chExt cx="585115" cy="520072"/>
          </a:xfrm>
        </p:grpSpPr>
        <p:sp>
          <p:nvSpPr>
            <p:cNvPr id="2062" name="Google Shape;2062;p39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3" name="Google Shape;2063;p39"/>
            <p:cNvSpPr/>
            <p:nvPr/>
          </p:nvSpPr>
          <p:spPr>
            <a:xfrm>
              <a:off x="1844414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4" name="Google Shape;2064;p39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65" name="Google Shape;2065;p39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2066" name="Google Shape;2066;p39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7" name="Google Shape;2067;p39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8" name="Google Shape;2068;p39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9" name="Google Shape;2069;p39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0" name="Google Shape;2070;p39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71" name="Google Shape;2071;p39"/>
          <p:cNvGrpSpPr/>
          <p:nvPr/>
        </p:nvGrpSpPr>
        <p:grpSpPr>
          <a:xfrm>
            <a:off x="3613695" y="931548"/>
            <a:ext cx="298378" cy="469958"/>
            <a:chOff x="3613695" y="931548"/>
            <a:chExt cx="298378" cy="469958"/>
          </a:xfrm>
        </p:grpSpPr>
        <p:pic>
          <p:nvPicPr>
            <p:cNvPr id="2072" name="Google Shape;2072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9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3" name="Google Shape;2073;p39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28" y="0"/>
                  </a:lnTo>
                  <a:lnTo>
                    <a:pt x="469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14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4" name="Google Shape;2074;p39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75" name="Google Shape;2075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6" name="Google Shape;2076;p39"/>
            <p:cNvSpPr/>
            <p:nvPr/>
          </p:nvSpPr>
          <p:spPr>
            <a:xfrm>
              <a:off x="3631201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7" name="Google Shape;2077;p39"/>
            <p:cNvSpPr/>
            <p:nvPr/>
          </p:nvSpPr>
          <p:spPr>
            <a:xfrm>
              <a:off x="378197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78" name="Google Shape;2078;p39"/>
          <p:cNvGrpSpPr/>
          <p:nvPr/>
        </p:nvGrpSpPr>
        <p:grpSpPr>
          <a:xfrm>
            <a:off x="762827" y="3979386"/>
            <a:ext cx="640637" cy="680795"/>
            <a:chOff x="762827" y="3979386"/>
            <a:chExt cx="640637" cy="680795"/>
          </a:xfrm>
        </p:grpSpPr>
        <p:sp>
          <p:nvSpPr>
            <p:cNvPr id="2079" name="Google Shape;2079;p39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01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59" y="562749"/>
                  </a:lnTo>
                  <a:lnTo>
                    <a:pt x="623201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0" name="Google Shape;2080;p39"/>
            <p:cNvSpPr/>
            <p:nvPr/>
          </p:nvSpPr>
          <p:spPr>
            <a:xfrm>
              <a:off x="762827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1" name="Google Shape;2081;p39"/>
            <p:cNvSpPr/>
            <p:nvPr/>
          </p:nvSpPr>
          <p:spPr>
            <a:xfrm>
              <a:off x="848436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2" name="Google Shape;2082;p39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83" name="Google Shape;2083;p39"/>
          <p:cNvGrpSpPr/>
          <p:nvPr/>
        </p:nvGrpSpPr>
        <p:grpSpPr>
          <a:xfrm>
            <a:off x="1794931" y="9526092"/>
            <a:ext cx="863673" cy="757153"/>
            <a:chOff x="1794931" y="9526092"/>
            <a:chExt cx="863673" cy="757153"/>
          </a:xfrm>
        </p:grpSpPr>
        <p:sp>
          <p:nvSpPr>
            <p:cNvPr id="2084" name="Google Shape;2084;p39"/>
            <p:cNvSpPr/>
            <p:nvPr/>
          </p:nvSpPr>
          <p:spPr>
            <a:xfrm>
              <a:off x="2006459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5" name="Google Shape;2085;p39"/>
            <p:cNvSpPr/>
            <p:nvPr/>
          </p:nvSpPr>
          <p:spPr>
            <a:xfrm>
              <a:off x="1980045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6" name="Google Shape;2086;p39"/>
            <p:cNvSpPr/>
            <p:nvPr/>
          </p:nvSpPr>
          <p:spPr>
            <a:xfrm>
              <a:off x="179493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87" name="Google Shape;2087;p39"/>
          <p:cNvSpPr/>
          <p:nvPr/>
        </p:nvSpPr>
        <p:spPr>
          <a:xfrm>
            <a:off x="4002705" y="2399979"/>
            <a:ext cx="3350895" cy="654685"/>
          </a:xfrm>
          <a:custGeom>
            <a:rect b="b" l="l" r="r" t="t"/>
            <a:pathLst>
              <a:path extrusionOk="0" h="654685" w="3350895">
                <a:moveTo>
                  <a:pt x="406741" y="22250"/>
                </a:moveTo>
                <a:lnTo>
                  <a:pt x="0" y="22250"/>
                </a:lnTo>
                <a:lnTo>
                  <a:pt x="0" y="647048"/>
                </a:lnTo>
                <a:lnTo>
                  <a:pt x="152194" y="647048"/>
                </a:lnTo>
                <a:lnTo>
                  <a:pt x="152194" y="394281"/>
                </a:lnTo>
                <a:lnTo>
                  <a:pt x="342659" y="394281"/>
                </a:lnTo>
                <a:lnTo>
                  <a:pt x="342659" y="275907"/>
                </a:lnTo>
                <a:lnTo>
                  <a:pt x="152194" y="275907"/>
                </a:lnTo>
                <a:lnTo>
                  <a:pt x="152194" y="144184"/>
                </a:lnTo>
                <a:lnTo>
                  <a:pt x="406741" y="144184"/>
                </a:lnTo>
                <a:lnTo>
                  <a:pt x="406741" y="22250"/>
                </a:lnTo>
                <a:close/>
              </a:path>
              <a:path extrusionOk="0" h="654685" w="3350895">
                <a:moveTo>
                  <a:pt x="665627" y="22250"/>
                </a:moveTo>
                <a:lnTo>
                  <a:pt x="513433" y="22250"/>
                </a:lnTo>
                <a:lnTo>
                  <a:pt x="513433" y="647048"/>
                </a:lnTo>
                <a:lnTo>
                  <a:pt x="665627" y="647048"/>
                </a:lnTo>
                <a:lnTo>
                  <a:pt x="665627" y="22250"/>
                </a:lnTo>
                <a:close/>
              </a:path>
              <a:path extrusionOk="0" h="654685" w="3350895">
                <a:moveTo>
                  <a:pt x="954816" y="22250"/>
                </a:moveTo>
                <a:lnTo>
                  <a:pt x="802621" y="22250"/>
                </a:lnTo>
                <a:lnTo>
                  <a:pt x="802621" y="647048"/>
                </a:lnTo>
                <a:lnTo>
                  <a:pt x="954816" y="647048"/>
                </a:lnTo>
                <a:lnTo>
                  <a:pt x="954816" y="261667"/>
                </a:lnTo>
                <a:lnTo>
                  <a:pt x="1112225" y="261667"/>
                </a:lnTo>
                <a:lnTo>
                  <a:pt x="954816" y="22250"/>
                </a:lnTo>
                <a:close/>
              </a:path>
              <a:path extrusionOk="0" h="654685" w="3350895">
                <a:moveTo>
                  <a:pt x="1112225" y="261667"/>
                </a:moveTo>
                <a:lnTo>
                  <a:pt x="954816" y="261667"/>
                </a:lnTo>
                <a:lnTo>
                  <a:pt x="1209363" y="647048"/>
                </a:lnTo>
                <a:lnTo>
                  <a:pt x="1361557" y="647048"/>
                </a:lnTo>
                <a:lnTo>
                  <a:pt x="1361557" y="409411"/>
                </a:lnTo>
                <a:lnTo>
                  <a:pt x="1209363" y="409411"/>
                </a:lnTo>
                <a:lnTo>
                  <a:pt x="1112225" y="261667"/>
                </a:lnTo>
                <a:close/>
              </a:path>
              <a:path extrusionOk="0" h="654685" w="3350895">
                <a:moveTo>
                  <a:pt x="1361557" y="22250"/>
                </a:moveTo>
                <a:lnTo>
                  <a:pt x="1209363" y="22250"/>
                </a:lnTo>
                <a:lnTo>
                  <a:pt x="1209363" y="409411"/>
                </a:lnTo>
                <a:lnTo>
                  <a:pt x="1361557" y="409411"/>
                </a:lnTo>
                <a:lnTo>
                  <a:pt x="1361557" y="22250"/>
                </a:lnTo>
                <a:close/>
              </a:path>
              <a:path extrusionOk="0" h="654685" w="3350895">
                <a:moveTo>
                  <a:pt x="1859930" y="22250"/>
                </a:moveTo>
                <a:lnTo>
                  <a:pt x="1683705" y="22250"/>
                </a:lnTo>
                <a:lnTo>
                  <a:pt x="1457638" y="647048"/>
                </a:lnTo>
                <a:lnTo>
                  <a:pt x="1616953" y="647048"/>
                </a:lnTo>
                <a:lnTo>
                  <a:pt x="1654334" y="536685"/>
                </a:lnTo>
                <a:lnTo>
                  <a:pt x="2046064" y="536685"/>
                </a:lnTo>
                <a:lnTo>
                  <a:pt x="2003556" y="419201"/>
                </a:lnTo>
                <a:lnTo>
                  <a:pt x="1694385" y="419201"/>
                </a:lnTo>
                <a:lnTo>
                  <a:pt x="1770927" y="190465"/>
                </a:lnTo>
                <a:lnTo>
                  <a:pt x="1920794" y="190465"/>
                </a:lnTo>
                <a:lnTo>
                  <a:pt x="1859930" y="22250"/>
                </a:lnTo>
                <a:close/>
              </a:path>
              <a:path extrusionOk="0" h="654685" w="3350895">
                <a:moveTo>
                  <a:pt x="2046064" y="536685"/>
                </a:moveTo>
                <a:lnTo>
                  <a:pt x="1887521" y="536685"/>
                </a:lnTo>
                <a:lnTo>
                  <a:pt x="1924902" y="647048"/>
                </a:lnTo>
                <a:lnTo>
                  <a:pt x="2085996" y="647048"/>
                </a:lnTo>
                <a:lnTo>
                  <a:pt x="2046064" y="536685"/>
                </a:lnTo>
                <a:close/>
              </a:path>
              <a:path extrusionOk="0" h="654685" w="3350895">
                <a:moveTo>
                  <a:pt x="1920794" y="190465"/>
                </a:moveTo>
                <a:lnTo>
                  <a:pt x="1770927" y="190465"/>
                </a:lnTo>
                <a:lnTo>
                  <a:pt x="1848359" y="419201"/>
                </a:lnTo>
                <a:lnTo>
                  <a:pt x="2003556" y="419201"/>
                </a:lnTo>
                <a:lnTo>
                  <a:pt x="1920794" y="190465"/>
                </a:lnTo>
                <a:close/>
              </a:path>
              <a:path extrusionOk="0" h="654685" w="3350895">
                <a:moveTo>
                  <a:pt x="2333694" y="22250"/>
                </a:moveTo>
                <a:lnTo>
                  <a:pt x="2181500" y="22250"/>
                </a:lnTo>
                <a:lnTo>
                  <a:pt x="2181500" y="647048"/>
                </a:lnTo>
                <a:lnTo>
                  <a:pt x="2533060" y="647048"/>
                </a:lnTo>
                <a:lnTo>
                  <a:pt x="2533060" y="529565"/>
                </a:lnTo>
                <a:lnTo>
                  <a:pt x="2333694" y="529565"/>
                </a:lnTo>
                <a:lnTo>
                  <a:pt x="2333694" y="22250"/>
                </a:lnTo>
                <a:close/>
              </a:path>
              <a:path extrusionOk="0" h="654685" w="3350895">
                <a:moveTo>
                  <a:pt x="3015064" y="22250"/>
                </a:moveTo>
                <a:lnTo>
                  <a:pt x="2632353" y="22250"/>
                </a:lnTo>
                <a:lnTo>
                  <a:pt x="2632353" y="647048"/>
                </a:lnTo>
                <a:lnTo>
                  <a:pt x="3015064" y="647048"/>
                </a:lnTo>
                <a:lnTo>
                  <a:pt x="3015064" y="525114"/>
                </a:lnTo>
                <a:lnTo>
                  <a:pt x="2784548" y="525114"/>
                </a:lnTo>
                <a:lnTo>
                  <a:pt x="2784548" y="388051"/>
                </a:lnTo>
                <a:lnTo>
                  <a:pt x="2988363" y="388051"/>
                </a:lnTo>
                <a:lnTo>
                  <a:pt x="2988363" y="270567"/>
                </a:lnTo>
                <a:lnTo>
                  <a:pt x="2784548" y="270567"/>
                </a:lnTo>
                <a:lnTo>
                  <a:pt x="2784548" y="144184"/>
                </a:lnTo>
                <a:lnTo>
                  <a:pt x="3015064" y="144184"/>
                </a:lnTo>
                <a:lnTo>
                  <a:pt x="3015064" y="22250"/>
                </a:lnTo>
                <a:close/>
              </a:path>
              <a:path extrusionOk="0" h="654685" w="3350895">
                <a:moveTo>
                  <a:pt x="3340827" y="0"/>
                </a:moveTo>
                <a:lnTo>
                  <a:pt x="3176173" y="0"/>
                </a:lnTo>
                <a:lnTo>
                  <a:pt x="3193973" y="426322"/>
                </a:lnTo>
                <a:lnTo>
                  <a:pt x="3323027" y="426322"/>
                </a:lnTo>
                <a:lnTo>
                  <a:pt x="3340827" y="0"/>
                </a:lnTo>
                <a:close/>
              </a:path>
              <a:path extrusionOk="0" h="654685" w="3350895">
                <a:moveTo>
                  <a:pt x="3260725" y="488623"/>
                </a:moveTo>
                <a:lnTo>
                  <a:pt x="3208659" y="502141"/>
                </a:lnTo>
                <a:lnTo>
                  <a:pt x="3176173" y="539577"/>
                </a:lnTo>
                <a:lnTo>
                  <a:pt x="3169943" y="572286"/>
                </a:lnTo>
                <a:lnTo>
                  <a:pt x="3171500" y="588974"/>
                </a:lnTo>
                <a:lnTo>
                  <a:pt x="3194863" y="631027"/>
                </a:lnTo>
                <a:lnTo>
                  <a:pt x="3241590" y="652722"/>
                </a:lnTo>
                <a:lnTo>
                  <a:pt x="3260725" y="654168"/>
                </a:lnTo>
                <a:lnTo>
                  <a:pt x="3279416" y="652722"/>
                </a:lnTo>
                <a:lnTo>
                  <a:pt x="3324807" y="631027"/>
                </a:lnTo>
                <a:lnTo>
                  <a:pt x="3349004" y="588974"/>
                </a:lnTo>
                <a:lnTo>
                  <a:pt x="3350618" y="572286"/>
                </a:lnTo>
                <a:lnTo>
                  <a:pt x="3349004" y="555208"/>
                </a:lnTo>
                <a:lnTo>
                  <a:pt x="3324807" y="512654"/>
                </a:lnTo>
                <a:lnTo>
                  <a:pt x="3279416" y="490125"/>
                </a:lnTo>
                <a:lnTo>
                  <a:pt x="3260725" y="48862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8" name="Google Shape;2088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65970" y="4642790"/>
            <a:ext cx="11828271" cy="24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63756" y="7580920"/>
            <a:ext cx="12261406" cy="163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515" y="1812846"/>
            <a:ext cx="8920963" cy="210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2135" y="9017153"/>
            <a:ext cx="3434288" cy="22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080" y="1388290"/>
            <a:ext cx="2297640" cy="25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2089" y="0"/>
            <a:ext cx="2231186" cy="262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84312" y="5856093"/>
            <a:ext cx="2399989" cy="2417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4"/>
          <p:cNvGrpSpPr/>
          <p:nvPr/>
        </p:nvGrpSpPr>
        <p:grpSpPr>
          <a:xfrm>
            <a:off x="-2600" y="760"/>
            <a:ext cx="11688719" cy="7488082"/>
            <a:chOff x="-2600" y="760"/>
            <a:chExt cx="11688719" cy="7488082"/>
          </a:xfrm>
        </p:grpSpPr>
        <p:pic>
          <p:nvPicPr>
            <p:cNvPr id="285" name="Google Shape;285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2600" y="760"/>
              <a:ext cx="11688719" cy="7488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4"/>
            <p:cNvSpPr/>
            <p:nvPr/>
          </p:nvSpPr>
          <p:spPr>
            <a:xfrm>
              <a:off x="2180038" y="1966432"/>
              <a:ext cx="8130540" cy="753110"/>
            </a:xfrm>
            <a:custGeom>
              <a:rect b="b" l="l" r="r" t="t"/>
              <a:pathLst>
                <a:path extrusionOk="0" h="753110" w="8130540">
                  <a:moveTo>
                    <a:pt x="478519" y="10470"/>
                  </a:moveTo>
                  <a:lnTo>
                    <a:pt x="0" y="10470"/>
                  </a:lnTo>
                  <a:lnTo>
                    <a:pt x="0" y="745527"/>
                  </a:lnTo>
                  <a:lnTo>
                    <a:pt x="179052" y="745527"/>
                  </a:lnTo>
                  <a:lnTo>
                    <a:pt x="179052" y="448153"/>
                  </a:lnTo>
                  <a:lnTo>
                    <a:pt x="403129" y="448153"/>
                  </a:lnTo>
                  <a:lnTo>
                    <a:pt x="403129" y="308891"/>
                  </a:lnTo>
                  <a:lnTo>
                    <a:pt x="179052" y="308891"/>
                  </a:lnTo>
                  <a:lnTo>
                    <a:pt x="179052" y="153922"/>
                  </a:lnTo>
                  <a:lnTo>
                    <a:pt x="478519" y="153922"/>
                  </a:lnTo>
                  <a:lnTo>
                    <a:pt x="478519" y="10470"/>
                  </a:lnTo>
                  <a:close/>
                </a:path>
                <a:path extrusionOk="0" h="753110" w="8130540">
                  <a:moveTo>
                    <a:pt x="779950" y="10470"/>
                  </a:moveTo>
                  <a:lnTo>
                    <a:pt x="600897" y="10470"/>
                  </a:lnTo>
                  <a:lnTo>
                    <a:pt x="600952" y="450248"/>
                  </a:lnTo>
                  <a:lnTo>
                    <a:pt x="603384" y="496581"/>
                  </a:lnTo>
                  <a:lnTo>
                    <a:pt x="610845" y="540297"/>
                  </a:lnTo>
                  <a:lnTo>
                    <a:pt x="623279" y="580348"/>
                  </a:lnTo>
                  <a:lnTo>
                    <a:pt x="640687" y="616735"/>
                  </a:lnTo>
                  <a:lnTo>
                    <a:pt x="662348" y="648671"/>
                  </a:lnTo>
                  <a:lnTo>
                    <a:pt x="716273" y="699978"/>
                  </a:lnTo>
                  <a:lnTo>
                    <a:pt x="784203" y="734009"/>
                  </a:lnTo>
                  <a:lnTo>
                    <a:pt x="822095" y="744479"/>
                  </a:lnTo>
                  <a:lnTo>
                    <a:pt x="862211" y="750762"/>
                  </a:lnTo>
                  <a:lnTo>
                    <a:pt x="904553" y="752856"/>
                  </a:lnTo>
                  <a:lnTo>
                    <a:pt x="946960" y="750697"/>
                  </a:lnTo>
                  <a:lnTo>
                    <a:pt x="987273" y="744218"/>
                  </a:lnTo>
                  <a:lnTo>
                    <a:pt x="1025492" y="733420"/>
                  </a:lnTo>
                  <a:lnTo>
                    <a:pt x="1061616" y="718302"/>
                  </a:lnTo>
                  <a:lnTo>
                    <a:pt x="1095385" y="698931"/>
                  </a:lnTo>
                  <a:lnTo>
                    <a:pt x="1125489" y="675372"/>
                  </a:lnTo>
                  <a:lnTo>
                    <a:pt x="1151928" y="647624"/>
                  </a:lnTo>
                  <a:lnTo>
                    <a:pt x="1174702" y="615688"/>
                  </a:lnTo>
                  <a:lnTo>
                    <a:pt x="1189121" y="587416"/>
                  </a:lnTo>
                  <a:lnTo>
                    <a:pt x="907694" y="587416"/>
                  </a:lnTo>
                  <a:lnTo>
                    <a:pt x="878180" y="585191"/>
                  </a:lnTo>
                  <a:lnTo>
                    <a:pt x="830537" y="567391"/>
                  </a:lnTo>
                  <a:lnTo>
                    <a:pt x="798208" y="532117"/>
                  </a:lnTo>
                  <a:lnTo>
                    <a:pt x="781978" y="481333"/>
                  </a:lnTo>
                  <a:lnTo>
                    <a:pt x="779950" y="450248"/>
                  </a:lnTo>
                  <a:lnTo>
                    <a:pt x="779950" y="10470"/>
                  </a:lnTo>
                  <a:close/>
                </a:path>
                <a:path extrusionOk="0" h="753110" w="8130540">
                  <a:moveTo>
                    <a:pt x="1216586" y="10470"/>
                  </a:moveTo>
                  <a:lnTo>
                    <a:pt x="1037533" y="10470"/>
                  </a:lnTo>
                  <a:lnTo>
                    <a:pt x="1037533" y="450248"/>
                  </a:lnTo>
                  <a:lnTo>
                    <a:pt x="1035439" y="481333"/>
                  </a:lnTo>
                  <a:lnTo>
                    <a:pt x="1018686" y="532117"/>
                  </a:lnTo>
                  <a:lnTo>
                    <a:pt x="985441" y="567391"/>
                  </a:lnTo>
                  <a:lnTo>
                    <a:pt x="937275" y="585191"/>
                  </a:lnTo>
                  <a:lnTo>
                    <a:pt x="907694" y="587416"/>
                  </a:lnTo>
                  <a:lnTo>
                    <a:pt x="1189121" y="587416"/>
                  </a:lnTo>
                  <a:lnTo>
                    <a:pt x="1193026" y="579759"/>
                  </a:lnTo>
                  <a:lnTo>
                    <a:pt x="1206115" y="540035"/>
                  </a:lnTo>
                  <a:lnTo>
                    <a:pt x="1213968" y="496516"/>
                  </a:lnTo>
                  <a:lnTo>
                    <a:pt x="1216528" y="450248"/>
                  </a:lnTo>
                  <a:lnTo>
                    <a:pt x="1216586" y="10470"/>
                  </a:lnTo>
                  <a:close/>
                </a:path>
                <a:path extrusionOk="0" h="753110" w="8130540">
                  <a:moveTo>
                    <a:pt x="1552783" y="10470"/>
                  </a:moveTo>
                  <a:lnTo>
                    <a:pt x="1373731" y="10470"/>
                  </a:lnTo>
                  <a:lnTo>
                    <a:pt x="1373731" y="745527"/>
                  </a:lnTo>
                  <a:lnTo>
                    <a:pt x="1787331" y="745527"/>
                  </a:lnTo>
                  <a:lnTo>
                    <a:pt x="1787331" y="607311"/>
                  </a:lnTo>
                  <a:lnTo>
                    <a:pt x="1552783" y="607311"/>
                  </a:lnTo>
                  <a:lnTo>
                    <a:pt x="1552783" y="10470"/>
                  </a:lnTo>
                  <a:close/>
                </a:path>
                <a:path extrusionOk="0" h="753110" w="8130540">
                  <a:moveTo>
                    <a:pt x="2083199" y="10470"/>
                  </a:moveTo>
                  <a:lnTo>
                    <a:pt x="1904146" y="10470"/>
                  </a:lnTo>
                  <a:lnTo>
                    <a:pt x="1904146" y="745527"/>
                  </a:lnTo>
                  <a:lnTo>
                    <a:pt x="2317746" y="745527"/>
                  </a:lnTo>
                  <a:lnTo>
                    <a:pt x="2317746" y="607311"/>
                  </a:lnTo>
                  <a:lnTo>
                    <a:pt x="2083199" y="607311"/>
                  </a:lnTo>
                  <a:lnTo>
                    <a:pt x="2083199" y="10470"/>
                  </a:lnTo>
                  <a:close/>
                </a:path>
                <a:path extrusionOk="0" h="753110" w="8130540">
                  <a:moveTo>
                    <a:pt x="2857496" y="525638"/>
                  </a:moveTo>
                  <a:lnTo>
                    <a:pt x="2666926" y="525638"/>
                  </a:lnTo>
                  <a:lnTo>
                    <a:pt x="2670198" y="560454"/>
                  </a:lnTo>
                  <a:lnTo>
                    <a:pt x="2690093" y="622232"/>
                  </a:lnTo>
                  <a:lnTo>
                    <a:pt x="2727657" y="673277"/>
                  </a:lnTo>
                  <a:lnTo>
                    <a:pt x="2778964" y="712020"/>
                  </a:lnTo>
                  <a:lnTo>
                    <a:pt x="2842313" y="738131"/>
                  </a:lnTo>
                  <a:lnTo>
                    <a:pt x="2914562" y="751220"/>
                  </a:lnTo>
                  <a:lnTo>
                    <a:pt x="2953828" y="752856"/>
                  </a:lnTo>
                  <a:lnTo>
                    <a:pt x="2993814" y="750958"/>
                  </a:lnTo>
                  <a:lnTo>
                    <a:pt x="3065539" y="735776"/>
                  </a:lnTo>
                  <a:lnTo>
                    <a:pt x="3125812" y="705999"/>
                  </a:lnTo>
                  <a:lnTo>
                    <a:pt x="3171884" y="665163"/>
                  </a:lnTo>
                  <a:lnTo>
                    <a:pt x="3203624" y="614444"/>
                  </a:lnTo>
                  <a:lnTo>
                    <a:pt x="3205462" y="609405"/>
                  </a:lnTo>
                  <a:lnTo>
                    <a:pt x="2948593" y="609405"/>
                  </a:lnTo>
                  <a:lnTo>
                    <a:pt x="2930138" y="608096"/>
                  </a:lnTo>
                  <a:lnTo>
                    <a:pt x="2885767" y="588463"/>
                  </a:lnTo>
                  <a:lnTo>
                    <a:pt x="2860833" y="544878"/>
                  </a:lnTo>
                  <a:lnTo>
                    <a:pt x="2857496" y="525638"/>
                  </a:lnTo>
                  <a:close/>
                </a:path>
                <a:path extrusionOk="0" h="753110" w="8130540">
                  <a:moveTo>
                    <a:pt x="2937075" y="0"/>
                  </a:moveTo>
                  <a:lnTo>
                    <a:pt x="2880205" y="3664"/>
                  </a:lnTo>
                  <a:lnTo>
                    <a:pt x="2828963" y="14659"/>
                  </a:lnTo>
                  <a:lnTo>
                    <a:pt x="2783349" y="32983"/>
                  </a:lnTo>
                  <a:lnTo>
                    <a:pt x="2743363" y="58636"/>
                  </a:lnTo>
                  <a:lnTo>
                    <a:pt x="2710838" y="90245"/>
                  </a:lnTo>
                  <a:lnTo>
                    <a:pt x="2687606" y="127483"/>
                  </a:lnTo>
                  <a:lnTo>
                    <a:pt x="2673666" y="170348"/>
                  </a:lnTo>
                  <a:lnTo>
                    <a:pt x="2669020" y="218841"/>
                  </a:lnTo>
                  <a:lnTo>
                    <a:pt x="2671049" y="251759"/>
                  </a:lnTo>
                  <a:lnTo>
                    <a:pt x="2687279" y="307778"/>
                  </a:lnTo>
                  <a:lnTo>
                    <a:pt x="2718495" y="351036"/>
                  </a:lnTo>
                  <a:lnTo>
                    <a:pt x="2757237" y="383496"/>
                  </a:lnTo>
                  <a:lnTo>
                    <a:pt x="2803113" y="406793"/>
                  </a:lnTo>
                  <a:lnTo>
                    <a:pt x="2861226" y="428782"/>
                  </a:lnTo>
                  <a:lnTo>
                    <a:pt x="2918358" y="446910"/>
                  </a:lnTo>
                  <a:lnTo>
                    <a:pt x="2938645" y="453651"/>
                  </a:lnTo>
                  <a:lnTo>
                    <a:pt x="2983605" y="472106"/>
                  </a:lnTo>
                  <a:lnTo>
                    <a:pt x="3015606" y="495272"/>
                  </a:lnTo>
                  <a:lnTo>
                    <a:pt x="3034454" y="540297"/>
                  </a:lnTo>
                  <a:lnTo>
                    <a:pt x="3033014" y="555676"/>
                  </a:lnTo>
                  <a:lnTo>
                    <a:pt x="3011418" y="591605"/>
                  </a:lnTo>
                  <a:lnTo>
                    <a:pt x="2967440" y="608293"/>
                  </a:lnTo>
                  <a:lnTo>
                    <a:pt x="2948593" y="609405"/>
                  </a:lnTo>
                  <a:lnTo>
                    <a:pt x="3205462" y="609405"/>
                  </a:lnTo>
                  <a:lnTo>
                    <a:pt x="3213768" y="586631"/>
                  </a:lnTo>
                  <a:lnTo>
                    <a:pt x="3219854" y="557378"/>
                  </a:lnTo>
                  <a:lnTo>
                    <a:pt x="3221844" y="527274"/>
                  </a:lnTo>
                  <a:lnTo>
                    <a:pt x="3221815" y="525638"/>
                  </a:lnTo>
                  <a:lnTo>
                    <a:pt x="3213768" y="466739"/>
                  </a:lnTo>
                  <a:lnTo>
                    <a:pt x="3189423" y="418835"/>
                  </a:lnTo>
                  <a:lnTo>
                    <a:pt x="3153822" y="381925"/>
                  </a:lnTo>
                  <a:lnTo>
                    <a:pt x="3111939" y="354963"/>
                  </a:lnTo>
                  <a:lnTo>
                    <a:pt x="3061155" y="332450"/>
                  </a:lnTo>
                  <a:lnTo>
                    <a:pt x="2996759" y="308891"/>
                  </a:lnTo>
                  <a:lnTo>
                    <a:pt x="2963514" y="297569"/>
                  </a:lnTo>
                  <a:lnTo>
                    <a:pt x="2934981" y="286640"/>
                  </a:lnTo>
                  <a:lnTo>
                    <a:pt x="2892050" y="265960"/>
                  </a:lnTo>
                  <a:lnTo>
                    <a:pt x="2860637" y="227283"/>
                  </a:lnTo>
                  <a:lnTo>
                    <a:pt x="2858543" y="210464"/>
                  </a:lnTo>
                  <a:lnTo>
                    <a:pt x="2859786" y="195216"/>
                  </a:lnTo>
                  <a:lnTo>
                    <a:pt x="2878438" y="161251"/>
                  </a:lnTo>
                  <a:lnTo>
                    <a:pt x="2915347" y="144563"/>
                  </a:lnTo>
                  <a:lnTo>
                    <a:pt x="2930792" y="143451"/>
                  </a:lnTo>
                  <a:lnTo>
                    <a:pt x="3195610" y="143451"/>
                  </a:lnTo>
                  <a:lnTo>
                    <a:pt x="3189946" y="127744"/>
                  </a:lnTo>
                  <a:lnTo>
                    <a:pt x="3165733" y="90311"/>
                  </a:lnTo>
                  <a:lnTo>
                    <a:pt x="3132880" y="58636"/>
                  </a:lnTo>
                  <a:lnTo>
                    <a:pt x="3092764" y="32983"/>
                  </a:lnTo>
                  <a:lnTo>
                    <a:pt x="3046757" y="14659"/>
                  </a:lnTo>
                  <a:lnTo>
                    <a:pt x="2994861" y="3664"/>
                  </a:lnTo>
                  <a:lnTo>
                    <a:pt x="2937075" y="0"/>
                  </a:lnTo>
                  <a:close/>
                </a:path>
                <a:path extrusionOk="0" h="753110" w="8130540">
                  <a:moveTo>
                    <a:pt x="3195610" y="143451"/>
                  </a:moveTo>
                  <a:lnTo>
                    <a:pt x="2930792" y="143451"/>
                  </a:lnTo>
                  <a:lnTo>
                    <a:pt x="2948789" y="144760"/>
                  </a:lnTo>
                  <a:lnTo>
                    <a:pt x="2965084" y="148686"/>
                  </a:lnTo>
                  <a:lnTo>
                    <a:pt x="3003238" y="175321"/>
                  </a:lnTo>
                  <a:lnTo>
                    <a:pt x="3018747" y="219888"/>
                  </a:lnTo>
                  <a:lnTo>
                    <a:pt x="3212459" y="219888"/>
                  </a:lnTo>
                  <a:lnTo>
                    <a:pt x="3205522" y="170937"/>
                  </a:lnTo>
                  <a:lnTo>
                    <a:pt x="3195610" y="143451"/>
                  </a:lnTo>
                  <a:close/>
                </a:path>
                <a:path extrusionOk="0" h="753110" w="8130540">
                  <a:moveTo>
                    <a:pt x="3702742" y="2094"/>
                  </a:moveTo>
                  <a:lnTo>
                    <a:pt x="3650715" y="5104"/>
                  </a:lnTo>
                  <a:lnTo>
                    <a:pt x="3601436" y="14135"/>
                  </a:lnTo>
                  <a:lnTo>
                    <a:pt x="3554906" y="29187"/>
                  </a:lnTo>
                  <a:lnTo>
                    <a:pt x="3511124" y="50260"/>
                  </a:lnTo>
                  <a:lnTo>
                    <a:pt x="3471531" y="76241"/>
                  </a:lnTo>
                  <a:lnTo>
                    <a:pt x="3436519" y="107064"/>
                  </a:lnTo>
                  <a:lnTo>
                    <a:pt x="3406088" y="142731"/>
                  </a:lnTo>
                  <a:lnTo>
                    <a:pt x="3380238" y="183240"/>
                  </a:lnTo>
                  <a:lnTo>
                    <a:pt x="3359624" y="227152"/>
                  </a:lnTo>
                  <a:lnTo>
                    <a:pt x="3344899" y="274075"/>
                  </a:lnTo>
                  <a:lnTo>
                    <a:pt x="3336064" y="324008"/>
                  </a:lnTo>
                  <a:lnTo>
                    <a:pt x="3333119" y="376951"/>
                  </a:lnTo>
                  <a:lnTo>
                    <a:pt x="3336064" y="429895"/>
                  </a:lnTo>
                  <a:lnTo>
                    <a:pt x="3344899" y="479828"/>
                  </a:lnTo>
                  <a:lnTo>
                    <a:pt x="3359624" y="526751"/>
                  </a:lnTo>
                  <a:lnTo>
                    <a:pt x="3380238" y="570663"/>
                  </a:lnTo>
                  <a:lnTo>
                    <a:pt x="3406088" y="610779"/>
                  </a:lnTo>
                  <a:lnTo>
                    <a:pt x="3436519" y="646315"/>
                  </a:lnTo>
                  <a:lnTo>
                    <a:pt x="3471531" y="677270"/>
                  </a:lnTo>
                  <a:lnTo>
                    <a:pt x="3511124" y="703643"/>
                  </a:lnTo>
                  <a:lnTo>
                    <a:pt x="3554906" y="724258"/>
                  </a:lnTo>
                  <a:lnTo>
                    <a:pt x="3601436" y="738982"/>
                  </a:lnTo>
                  <a:lnTo>
                    <a:pt x="3650715" y="747817"/>
                  </a:lnTo>
                  <a:lnTo>
                    <a:pt x="3702742" y="750762"/>
                  </a:lnTo>
                  <a:lnTo>
                    <a:pt x="3753589" y="748040"/>
                  </a:lnTo>
                  <a:lnTo>
                    <a:pt x="3801420" y="739872"/>
                  </a:lnTo>
                  <a:lnTo>
                    <a:pt x="3846235" y="726260"/>
                  </a:lnTo>
                  <a:lnTo>
                    <a:pt x="3888035" y="707203"/>
                  </a:lnTo>
                  <a:lnTo>
                    <a:pt x="3926819" y="682701"/>
                  </a:lnTo>
                  <a:lnTo>
                    <a:pt x="3961624" y="653048"/>
                  </a:lnTo>
                  <a:lnTo>
                    <a:pt x="3991487" y="619373"/>
                  </a:lnTo>
                  <a:lnTo>
                    <a:pt x="4011922" y="588463"/>
                  </a:lnTo>
                  <a:lnTo>
                    <a:pt x="3700648" y="588463"/>
                  </a:lnTo>
                  <a:lnTo>
                    <a:pt x="3661251" y="584864"/>
                  </a:lnTo>
                  <a:lnTo>
                    <a:pt x="3594237" y="556069"/>
                  </a:lnTo>
                  <a:lnTo>
                    <a:pt x="3544173" y="499657"/>
                  </a:lnTo>
                  <a:lnTo>
                    <a:pt x="3528140" y="463598"/>
                  </a:lnTo>
                  <a:lnTo>
                    <a:pt x="3518520" y="422696"/>
                  </a:lnTo>
                  <a:lnTo>
                    <a:pt x="3515313" y="376951"/>
                  </a:lnTo>
                  <a:lnTo>
                    <a:pt x="3518520" y="331207"/>
                  </a:lnTo>
                  <a:lnTo>
                    <a:pt x="3528140" y="290305"/>
                  </a:lnTo>
                  <a:lnTo>
                    <a:pt x="3544173" y="254246"/>
                  </a:lnTo>
                  <a:lnTo>
                    <a:pt x="3566620" y="223029"/>
                  </a:lnTo>
                  <a:lnTo>
                    <a:pt x="3625781" y="179837"/>
                  </a:lnTo>
                  <a:lnTo>
                    <a:pt x="3700648" y="165440"/>
                  </a:lnTo>
                  <a:lnTo>
                    <a:pt x="4011922" y="165440"/>
                  </a:lnTo>
                  <a:lnTo>
                    <a:pt x="3991487" y="134529"/>
                  </a:lnTo>
                  <a:lnTo>
                    <a:pt x="3961624" y="100855"/>
                  </a:lnTo>
                  <a:lnTo>
                    <a:pt x="3926819" y="71202"/>
                  </a:lnTo>
                  <a:lnTo>
                    <a:pt x="3888035" y="46323"/>
                  </a:lnTo>
                  <a:lnTo>
                    <a:pt x="3846235" y="26973"/>
                  </a:lnTo>
                  <a:lnTo>
                    <a:pt x="3801420" y="13151"/>
                  </a:lnTo>
                  <a:lnTo>
                    <a:pt x="3753589" y="4858"/>
                  </a:lnTo>
                  <a:lnTo>
                    <a:pt x="3702742" y="2094"/>
                  </a:lnTo>
                  <a:close/>
                </a:path>
                <a:path extrusionOk="0" h="753110" w="8130540">
                  <a:moveTo>
                    <a:pt x="4051422" y="494225"/>
                  </a:moveTo>
                  <a:lnTo>
                    <a:pt x="3854570" y="494225"/>
                  </a:lnTo>
                  <a:lnTo>
                    <a:pt x="3842397" y="515887"/>
                  </a:lnTo>
                  <a:lnTo>
                    <a:pt x="3827869" y="534800"/>
                  </a:lnTo>
                  <a:lnTo>
                    <a:pt x="3791744" y="564380"/>
                  </a:lnTo>
                  <a:lnTo>
                    <a:pt x="3749075" y="582443"/>
                  </a:lnTo>
                  <a:lnTo>
                    <a:pt x="3700648" y="588463"/>
                  </a:lnTo>
                  <a:lnTo>
                    <a:pt x="4011922" y="588463"/>
                  </a:lnTo>
                  <a:lnTo>
                    <a:pt x="4016408" y="581678"/>
                  </a:lnTo>
                  <a:lnTo>
                    <a:pt x="4036386" y="539962"/>
                  </a:lnTo>
                  <a:lnTo>
                    <a:pt x="4051422" y="494225"/>
                  </a:lnTo>
                  <a:close/>
                </a:path>
                <a:path extrusionOk="0" h="753110" w="8130540">
                  <a:moveTo>
                    <a:pt x="4011922" y="165440"/>
                  </a:moveTo>
                  <a:lnTo>
                    <a:pt x="3700648" y="165440"/>
                  </a:lnTo>
                  <a:lnTo>
                    <a:pt x="3725581" y="166945"/>
                  </a:lnTo>
                  <a:lnTo>
                    <a:pt x="3749075" y="171460"/>
                  </a:lnTo>
                  <a:lnTo>
                    <a:pt x="3791744" y="189523"/>
                  </a:lnTo>
                  <a:lnTo>
                    <a:pt x="3827869" y="219103"/>
                  </a:lnTo>
                  <a:lnTo>
                    <a:pt x="3854570" y="259677"/>
                  </a:lnTo>
                  <a:lnTo>
                    <a:pt x="4051422" y="259677"/>
                  </a:lnTo>
                  <a:lnTo>
                    <a:pt x="4036386" y="213941"/>
                  </a:lnTo>
                  <a:lnTo>
                    <a:pt x="4016408" y="172225"/>
                  </a:lnTo>
                  <a:lnTo>
                    <a:pt x="4011922" y="165440"/>
                  </a:lnTo>
                  <a:close/>
                </a:path>
                <a:path extrusionOk="0" h="753110" w="8130540">
                  <a:moveTo>
                    <a:pt x="4371537" y="10470"/>
                  </a:moveTo>
                  <a:lnTo>
                    <a:pt x="4192485" y="10470"/>
                  </a:lnTo>
                  <a:lnTo>
                    <a:pt x="4192485" y="745527"/>
                  </a:lnTo>
                  <a:lnTo>
                    <a:pt x="4371537" y="745527"/>
                  </a:lnTo>
                  <a:lnTo>
                    <a:pt x="4371537" y="442918"/>
                  </a:lnTo>
                  <a:lnTo>
                    <a:pt x="4829115" y="442918"/>
                  </a:lnTo>
                  <a:lnTo>
                    <a:pt x="4829115" y="298420"/>
                  </a:lnTo>
                  <a:lnTo>
                    <a:pt x="4371537" y="298420"/>
                  </a:lnTo>
                  <a:lnTo>
                    <a:pt x="4371537" y="10470"/>
                  </a:lnTo>
                  <a:close/>
                </a:path>
                <a:path extrusionOk="0" h="753110" w="8130540">
                  <a:moveTo>
                    <a:pt x="4829115" y="442918"/>
                  </a:moveTo>
                  <a:lnTo>
                    <a:pt x="4650062" y="442918"/>
                  </a:lnTo>
                  <a:lnTo>
                    <a:pt x="4650062" y="745527"/>
                  </a:lnTo>
                  <a:lnTo>
                    <a:pt x="4829115" y="745527"/>
                  </a:lnTo>
                  <a:lnTo>
                    <a:pt x="4829115" y="442918"/>
                  </a:lnTo>
                  <a:close/>
                </a:path>
                <a:path extrusionOk="0" h="753110" w="8130540">
                  <a:moveTo>
                    <a:pt x="4829115" y="10470"/>
                  </a:moveTo>
                  <a:lnTo>
                    <a:pt x="4650062" y="10470"/>
                  </a:lnTo>
                  <a:lnTo>
                    <a:pt x="4650062" y="298420"/>
                  </a:lnTo>
                  <a:lnTo>
                    <a:pt x="4829115" y="298420"/>
                  </a:lnTo>
                  <a:lnTo>
                    <a:pt x="4829115" y="10470"/>
                  </a:lnTo>
                  <a:close/>
                </a:path>
                <a:path extrusionOk="0" h="753110" w="8130540">
                  <a:moveTo>
                    <a:pt x="5440034" y="10470"/>
                  </a:moveTo>
                  <a:lnTo>
                    <a:pt x="4989786" y="10470"/>
                  </a:lnTo>
                  <a:lnTo>
                    <a:pt x="4989786" y="745527"/>
                  </a:lnTo>
                  <a:lnTo>
                    <a:pt x="5440034" y="745527"/>
                  </a:lnTo>
                  <a:lnTo>
                    <a:pt x="5440034" y="602075"/>
                  </a:lnTo>
                  <a:lnTo>
                    <a:pt x="5168837" y="602075"/>
                  </a:lnTo>
                  <a:lnTo>
                    <a:pt x="5168837" y="440824"/>
                  </a:lnTo>
                  <a:lnTo>
                    <a:pt x="5408621" y="440824"/>
                  </a:lnTo>
                  <a:lnTo>
                    <a:pt x="5408621" y="302608"/>
                  </a:lnTo>
                  <a:lnTo>
                    <a:pt x="5168837" y="302608"/>
                  </a:lnTo>
                  <a:lnTo>
                    <a:pt x="5168837" y="153922"/>
                  </a:lnTo>
                  <a:lnTo>
                    <a:pt x="5440034" y="153922"/>
                  </a:lnTo>
                  <a:lnTo>
                    <a:pt x="5440034" y="10470"/>
                  </a:lnTo>
                  <a:close/>
                </a:path>
                <a:path extrusionOk="0" h="753110" w="8130540">
                  <a:moveTo>
                    <a:pt x="5863074" y="10470"/>
                  </a:moveTo>
                  <a:lnTo>
                    <a:pt x="5587689" y="10470"/>
                  </a:lnTo>
                  <a:lnTo>
                    <a:pt x="5587689" y="745527"/>
                  </a:lnTo>
                  <a:lnTo>
                    <a:pt x="5863074" y="745527"/>
                  </a:lnTo>
                  <a:lnTo>
                    <a:pt x="5918896" y="742647"/>
                  </a:lnTo>
                  <a:lnTo>
                    <a:pt x="5971185" y="734009"/>
                  </a:lnTo>
                  <a:lnTo>
                    <a:pt x="6019940" y="719611"/>
                  </a:lnTo>
                  <a:lnTo>
                    <a:pt x="6065162" y="699455"/>
                  </a:lnTo>
                  <a:lnTo>
                    <a:pt x="6106587" y="674063"/>
                  </a:lnTo>
                  <a:lnTo>
                    <a:pt x="6142908" y="643959"/>
                  </a:lnTo>
                  <a:lnTo>
                    <a:pt x="6174124" y="609143"/>
                  </a:lnTo>
                  <a:lnTo>
                    <a:pt x="6186402" y="590557"/>
                  </a:lnTo>
                  <a:lnTo>
                    <a:pt x="5766741" y="590557"/>
                  </a:lnTo>
                  <a:lnTo>
                    <a:pt x="5766741" y="163345"/>
                  </a:lnTo>
                  <a:lnTo>
                    <a:pt x="6185057" y="163345"/>
                  </a:lnTo>
                  <a:lnTo>
                    <a:pt x="6174190" y="146854"/>
                  </a:lnTo>
                  <a:lnTo>
                    <a:pt x="6143170" y="112038"/>
                  </a:lnTo>
                  <a:lnTo>
                    <a:pt x="6107176" y="81934"/>
                  </a:lnTo>
                  <a:lnTo>
                    <a:pt x="6066209" y="56542"/>
                  </a:lnTo>
                  <a:lnTo>
                    <a:pt x="6020922" y="36386"/>
                  </a:lnTo>
                  <a:lnTo>
                    <a:pt x="5971971" y="21988"/>
                  </a:lnTo>
                  <a:lnTo>
                    <a:pt x="5919354" y="13350"/>
                  </a:lnTo>
                  <a:lnTo>
                    <a:pt x="5863074" y="10470"/>
                  </a:lnTo>
                  <a:close/>
                </a:path>
                <a:path extrusionOk="0" h="753110" w="8130540">
                  <a:moveTo>
                    <a:pt x="6185057" y="163345"/>
                  </a:moveTo>
                  <a:lnTo>
                    <a:pt x="5851556" y="163345"/>
                  </a:lnTo>
                  <a:lnTo>
                    <a:pt x="5899525" y="166879"/>
                  </a:lnTo>
                  <a:lnTo>
                    <a:pt x="5941867" y="177481"/>
                  </a:lnTo>
                  <a:lnTo>
                    <a:pt x="5978580" y="195151"/>
                  </a:lnTo>
                  <a:lnTo>
                    <a:pt x="6009666" y="219888"/>
                  </a:lnTo>
                  <a:lnTo>
                    <a:pt x="6034404" y="250974"/>
                  </a:lnTo>
                  <a:lnTo>
                    <a:pt x="6052073" y="287687"/>
                  </a:lnTo>
                  <a:lnTo>
                    <a:pt x="6062675" y="330029"/>
                  </a:lnTo>
                  <a:lnTo>
                    <a:pt x="6066209" y="377998"/>
                  </a:lnTo>
                  <a:lnTo>
                    <a:pt x="6062675" y="425903"/>
                  </a:lnTo>
                  <a:lnTo>
                    <a:pt x="6052073" y="468048"/>
                  </a:lnTo>
                  <a:lnTo>
                    <a:pt x="6034404" y="504434"/>
                  </a:lnTo>
                  <a:lnTo>
                    <a:pt x="6009666" y="535062"/>
                  </a:lnTo>
                  <a:lnTo>
                    <a:pt x="5978580" y="559341"/>
                  </a:lnTo>
                  <a:lnTo>
                    <a:pt x="5941867" y="576684"/>
                  </a:lnTo>
                  <a:lnTo>
                    <a:pt x="5899525" y="587089"/>
                  </a:lnTo>
                  <a:lnTo>
                    <a:pt x="5851556" y="590557"/>
                  </a:lnTo>
                  <a:lnTo>
                    <a:pt x="6186402" y="590557"/>
                  </a:lnTo>
                  <a:lnTo>
                    <a:pt x="6221309" y="526227"/>
                  </a:lnTo>
                  <a:lnTo>
                    <a:pt x="6236361" y="479828"/>
                  </a:lnTo>
                  <a:lnTo>
                    <a:pt x="6245392" y="430418"/>
                  </a:lnTo>
                  <a:lnTo>
                    <a:pt x="6248402" y="377998"/>
                  </a:lnTo>
                  <a:lnTo>
                    <a:pt x="6245392" y="325186"/>
                  </a:lnTo>
                  <a:lnTo>
                    <a:pt x="6236361" y="275646"/>
                  </a:lnTo>
                  <a:lnTo>
                    <a:pt x="6221309" y="229377"/>
                  </a:lnTo>
                  <a:lnTo>
                    <a:pt x="6200236" y="186381"/>
                  </a:lnTo>
                  <a:lnTo>
                    <a:pt x="6185057" y="163345"/>
                  </a:lnTo>
                  <a:close/>
                </a:path>
                <a:path extrusionOk="0" h="753110" w="8130540">
                  <a:moveTo>
                    <a:pt x="6555788" y="10470"/>
                  </a:moveTo>
                  <a:lnTo>
                    <a:pt x="6376736" y="10470"/>
                  </a:lnTo>
                  <a:lnTo>
                    <a:pt x="6376791" y="450248"/>
                  </a:lnTo>
                  <a:lnTo>
                    <a:pt x="6379223" y="496581"/>
                  </a:lnTo>
                  <a:lnTo>
                    <a:pt x="6386684" y="540297"/>
                  </a:lnTo>
                  <a:lnTo>
                    <a:pt x="6399118" y="580348"/>
                  </a:lnTo>
                  <a:lnTo>
                    <a:pt x="6416525" y="616735"/>
                  </a:lnTo>
                  <a:lnTo>
                    <a:pt x="6438187" y="648671"/>
                  </a:lnTo>
                  <a:lnTo>
                    <a:pt x="6492112" y="699978"/>
                  </a:lnTo>
                  <a:lnTo>
                    <a:pt x="6560042" y="734009"/>
                  </a:lnTo>
                  <a:lnTo>
                    <a:pt x="6597933" y="744479"/>
                  </a:lnTo>
                  <a:lnTo>
                    <a:pt x="6638050" y="750762"/>
                  </a:lnTo>
                  <a:lnTo>
                    <a:pt x="6680392" y="752856"/>
                  </a:lnTo>
                  <a:lnTo>
                    <a:pt x="6722799" y="750697"/>
                  </a:lnTo>
                  <a:lnTo>
                    <a:pt x="6763112" y="744218"/>
                  </a:lnTo>
                  <a:lnTo>
                    <a:pt x="6801331" y="733420"/>
                  </a:lnTo>
                  <a:lnTo>
                    <a:pt x="6837455" y="718302"/>
                  </a:lnTo>
                  <a:lnTo>
                    <a:pt x="6871224" y="698931"/>
                  </a:lnTo>
                  <a:lnTo>
                    <a:pt x="6901327" y="675372"/>
                  </a:lnTo>
                  <a:lnTo>
                    <a:pt x="6927766" y="647624"/>
                  </a:lnTo>
                  <a:lnTo>
                    <a:pt x="6950541" y="615688"/>
                  </a:lnTo>
                  <a:lnTo>
                    <a:pt x="6964960" y="587416"/>
                  </a:lnTo>
                  <a:lnTo>
                    <a:pt x="6683533" y="587416"/>
                  </a:lnTo>
                  <a:lnTo>
                    <a:pt x="6654018" y="585191"/>
                  </a:lnTo>
                  <a:lnTo>
                    <a:pt x="6606376" y="567391"/>
                  </a:lnTo>
                  <a:lnTo>
                    <a:pt x="6574047" y="532117"/>
                  </a:lnTo>
                  <a:lnTo>
                    <a:pt x="6557817" y="481333"/>
                  </a:lnTo>
                  <a:lnTo>
                    <a:pt x="6555788" y="450248"/>
                  </a:lnTo>
                  <a:lnTo>
                    <a:pt x="6555788" y="10470"/>
                  </a:lnTo>
                  <a:close/>
                </a:path>
                <a:path extrusionOk="0" h="753110" w="8130540">
                  <a:moveTo>
                    <a:pt x="6992424" y="10470"/>
                  </a:moveTo>
                  <a:lnTo>
                    <a:pt x="6813372" y="10470"/>
                  </a:lnTo>
                  <a:lnTo>
                    <a:pt x="6813372" y="450248"/>
                  </a:lnTo>
                  <a:lnTo>
                    <a:pt x="6811277" y="481333"/>
                  </a:lnTo>
                  <a:lnTo>
                    <a:pt x="6794524" y="532117"/>
                  </a:lnTo>
                  <a:lnTo>
                    <a:pt x="6761279" y="567391"/>
                  </a:lnTo>
                  <a:lnTo>
                    <a:pt x="6713113" y="585191"/>
                  </a:lnTo>
                  <a:lnTo>
                    <a:pt x="6683533" y="587416"/>
                  </a:lnTo>
                  <a:lnTo>
                    <a:pt x="6964960" y="587416"/>
                  </a:lnTo>
                  <a:lnTo>
                    <a:pt x="6968865" y="579759"/>
                  </a:lnTo>
                  <a:lnTo>
                    <a:pt x="6981953" y="540035"/>
                  </a:lnTo>
                  <a:lnTo>
                    <a:pt x="6989806" y="496516"/>
                  </a:lnTo>
                  <a:lnTo>
                    <a:pt x="6992366" y="450248"/>
                  </a:lnTo>
                  <a:lnTo>
                    <a:pt x="6992424" y="10470"/>
                  </a:lnTo>
                  <a:close/>
                </a:path>
                <a:path extrusionOk="0" h="753110" w="8130540">
                  <a:moveTo>
                    <a:pt x="7328621" y="10470"/>
                  </a:moveTo>
                  <a:lnTo>
                    <a:pt x="7149569" y="10470"/>
                  </a:lnTo>
                  <a:lnTo>
                    <a:pt x="7149569" y="745527"/>
                  </a:lnTo>
                  <a:lnTo>
                    <a:pt x="7563169" y="745527"/>
                  </a:lnTo>
                  <a:lnTo>
                    <a:pt x="7563169" y="607311"/>
                  </a:lnTo>
                  <a:lnTo>
                    <a:pt x="7328621" y="607311"/>
                  </a:lnTo>
                  <a:lnTo>
                    <a:pt x="7328621" y="10470"/>
                  </a:lnTo>
                  <a:close/>
                </a:path>
                <a:path extrusionOk="0" h="753110" w="8130540">
                  <a:moveTo>
                    <a:pt x="8130233" y="10470"/>
                  </a:moveTo>
                  <a:lnTo>
                    <a:pt x="7679985" y="10470"/>
                  </a:lnTo>
                  <a:lnTo>
                    <a:pt x="7679985" y="745527"/>
                  </a:lnTo>
                  <a:lnTo>
                    <a:pt x="8130233" y="745527"/>
                  </a:lnTo>
                  <a:lnTo>
                    <a:pt x="8130233" y="602075"/>
                  </a:lnTo>
                  <a:lnTo>
                    <a:pt x="7859037" y="602075"/>
                  </a:lnTo>
                  <a:lnTo>
                    <a:pt x="7859037" y="440824"/>
                  </a:lnTo>
                  <a:lnTo>
                    <a:pt x="8098820" y="440824"/>
                  </a:lnTo>
                  <a:lnTo>
                    <a:pt x="8098820" y="302608"/>
                  </a:lnTo>
                  <a:lnTo>
                    <a:pt x="7859037" y="302608"/>
                  </a:lnTo>
                  <a:lnTo>
                    <a:pt x="7859037" y="153922"/>
                  </a:lnTo>
                  <a:lnTo>
                    <a:pt x="8130233" y="153922"/>
                  </a:lnTo>
                  <a:lnTo>
                    <a:pt x="8130233" y="1047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7" name="Google Shape;287;p4"/>
          <p:cNvGrpSpPr/>
          <p:nvPr/>
        </p:nvGrpSpPr>
        <p:grpSpPr>
          <a:xfrm>
            <a:off x="14041482" y="4278557"/>
            <a:ext cx="6063075" cy="5723662"/>
            <a:chOff x="14041482" y="4278557"/>
            <a:chExt cx="6063075" cy="5723662"/>
          </a:xfrm>
        </p:grpSpPr>
        <p:sp>
          <p:nvSpPr>
            <p:cNvPr id="288" name="Google Shape;288;p4"/>
            <p:cNvSpPr/>
            <p:nvPr/>
          </p:nvSpPr>
          <p:spPr>
            <a:xfrm>
              <a:off x="14041482" y="4375507"/>
              <a:ext cx="6062980" cy="5626100"/>
            </a:xfrm>
            <a:custGeom>
              <a:rect b="b" l="l" r="r" t="t"/>
              <a:pathLst>
                <a:path extrusionOk="0" h="5626100" w="6062980">
                  <a:moveTo>
                    <a:pt x="4821247" y="5613400"/>
                  </a:moveTo>
                  <a:lnTo>
                    <a:pt x="3944316" y="5613400"/>
                  </a:lnTo>
                  <a:lnTo>
                    <a:pt x="3974405" y="5626100"/>
                  </a:lnTo>
                  <a:lnTo>
                    <a:pt x="4680281" y="5626100"/>
                  </a:lnTo>
                  <a:lnTo>
                    <a:pt x="4821247" y="5613400"/>
                  </a:lnTo>
                  <a:close/>
                </a:path>
                <a:path extrusionOk="0" h="5626100" w="6062980">
                  <a:moveTo>
                    <a:pt x="4972691" y="5600700"/>
                  </a:moveTo>
                  <a:lnTo>
                    <a:pt x="3821590" y="5600700"/>
                  </a:lnTo>
                  <a:lnTo>
                    <a:pt x="3852688" y="5613400"/>
                  </a:lnTo>
                  <a:lnTo>
                    <a:pt x="4933740" y="5613400"/>
                  </a:lnTo>
                  <a:lnTo>
                    <a:pt x="4972691" y="5600700"/>
                  </a:lnTo>
                  <a:close/>
                </a:path>
                <a:path extrusionOk="0" h="5626100" w="6062980">
                  <a:moveTo>
                    <a:pt x="5410063" y="5588000"/>
                  </a:moveTo>
                  <a:lnTo>
                    <a:pt x="3726197" y="5588000"/>
                  </a:lnTo>
                  <a:lnTo>
                    <a:pt x="3758375" y="5600700"/>
                  </a:lnTo>
                  <a:lnTo>
                    <a:pt x="5361949" y="5600700"/>
                  </a:lnTo>
                  <a:lnTo>
                    <a:pt x="5410063" y="5588000"/>
                  </a:lnTo>
                  <a:close/>
                </a:path>
                <a:path extrusionOk="0" h="5626100" w="6062980">
                  <a:moveTo>
                    <a:pt x="1762624" y="2425700"/>
                  </a:moveTo>
                  <a:lnTo>
                    <a:pt x="1614209" y="2425700"/>
                  </a:lnTo>
                  <a:lnTo>
                    <a:pt x="1576957" y="2438400"/>
                  </a:lnTo>
                  <a:lnTo>
                    <a:pt x="1539864" y="2438400"/>
                  </a:lnTo>
                  <a:lnTo>
                    <a:pt x="1395296" y="2489200"/>
                  </a:lnTo>
                  <a:lnTo>
                    <a:pt x="1360654" y="2514600"/>
                  </a:lnTo>
                  <a:lnTo>
                    <a:pt x="1326833" y="2527300"/>
                  </a:lnTo>
                  <a:lnTo>
                    <a:pt x="1293941" y="2552700"/>
                  </a:lnTo>
                  <a:lnTo>
                    <a:pt x="1262090" y="2565400"/>
                  </a:lnTo>
                  <a:lnTo>
                    <a:pt x="1231389" y="2590800"/>
                  </a:lnTo>
                  <a:lnTo>
                    <a:pt x="1201947" y="2616200"/>
                  </a:lnTo>
                  <a:lnTo>
                    <a:pt x="1147284" y="2667000"/>
                  </a:lnTo>
                  <a:lnTo>
                    <a:pt x="1098980" y="2717800"/>
                  </a:lnTo>
                  <a:lnTo>
                    <a:pt x="1057915" y="2781300"/>
                  </a:lnTo>
                  <a:lnTo>
                    <a:pt x="1040372" y="2806700"/>
                  </a:lnTo>
                  <a:lnTo>
                    <a:pt x="1024969" y="2832100"/>
                  </a:lnTo>
                  <a:lnTo>
                    <a:pt x="1011816" y="2857500"/>
                  </a:lnTo>
                  <a:lnTo>
                    <a:pt x="1001022" y="2895600"/>
                  </a:lnTo>
                  <a:lnTo>
                    <a:pt x="992698" y="2921000"/>
                  </a:lnTo>
                  <a:lnTo>
                    <a:pt x="986953" y="2946400"/>
                  </a:lnTo>
                  <a:lnTo>
                    <a:pt x="983898" y="2971800"/>
                  </a:lnTo>
                  <a:lnTo>
                    <a:pt x="983642" y="2997200"/>
                  </a:lnTo>
                  <a:lnTo>
                    <a:pt x="986296" y="3035300"/>
                  </a:lnTo>
                  <a:lnTo>
                    <a:pt x="991969" y="3060700"/>
                  </a:lnTo>
                  <a:lnTo>
                    <a:pt x="1000771" y="3086100"/>
                  </a:lnTo>
                  <a:lnTo>
                    <a:pt x="1012813" y="3111500"/>
                  </a:lnTo>
                  <a:lnTo>
                    <a:pt x="1028204" y="3136900"/>
                  </a:lnTo>
                  <a:lnTo>
                    <a:pt x="943053" y="3136900"/>
                  </a:lnTo>
                  <a:lnTo>
                    <a:pt x="912221" y="3149600"/>
                  </a:lnTo>
                  <a:lnTo>
                    <a:pt x="880357" y="3149600"/>
                  </a:lnTo>
                  <a:lnTo>
                    <a:pt x="813991" y="3175000"/>
                  </a:lnTo>
                  <a:lnTo>
                    <a:pt x="709565" y="3213100"/>
                  </a:lnTo>
                  <a:lnTo>
                    <a:pt x="673915" y="3238500"/>
                  </a:lnTo>
                  <a:lnTo>
                    <a:pt x="638036" y="3251200"/>
                  </a:lnTo>
                  <a:lnTo>
                    <a:pt x="459212" y="3378200"/>
                  </a:lnTo>
                  <a:lnTo>
                    <a:pt x="424365" y="3416300"/>
                  </a:lnTo>
                  <a:lnTo>
                    <a:pt x="390092" y="3441700"/>
                  </a:lnTo>
                  <a:lnTo>
                    <a:pt x="356507" y="3479800"/>
                  </a:lnTo>
                  <a:lnTo>
                    <a:pt x="323725" y="3517900"/>
                  </a:lnTo>
                  <a:lnTo>
                    <a:pt x="291861" y="3543300"/>
                  </a:lnTo>
                  <a:lnTo>
                    <a:pt x="261030" y="3594100"/>
                  </a:lnTo>
                  <a:lnTo>
                    <a:pt x="231346" y="3632200"/>
                  </a:lnTo>
                  <a:lnTo>
                    <a:pt x="202924" y="3670300"/>
                  </a:lnTo>
                  <a:lnTo>
                    <a:pt x="175878" y="3721100"/>
                  </a:lnTo>
                  <a:lnTo>
                    <a:pt x="150325" y="3759200"/>
                  </a:lnTo>
                  <a:lnTo>
                    <a:pt x="126377" y="3810000"/>
                  </a:lnTo>
                  <a:lnTo>
                    <a:pt x="104150" y="3860800"/>
                  </a:lnTo>
                  <a:lnTo>
                    <a:pt x="83759" y="3911600"/>
                  </a:lnTo>
                  <a:lnTo>
                    <a:pt x="65318" y="3962400"/>
                  </a:lnTo>
                  <a:lnTo>
                    <a:pt x="48943" y="4013200"/>
                  </a:lnTo>
                  <a:lnTo>
                    <a:pt x="34747" y="4076700"/>
                  </a:lnTo>
                  <a:lnTo>
                    <a:pt x="22846" y="4140200"/>
                  </a:lnTo>
                  <a:lnTo>
                    <a:pt x="13354" y="4191000"/>
                  </a:lnTo>
                  <a:lnTo>
                    <a:pt x="6386" y="4254500"/>
                  </a:lnTo>
                  <a:lnTo>
                    <a:pt x="2057" y="4318000"/>
                  </a:lnTo>
                  <a:lnTo>
                    <a:pt x="617" y="4356100"/>
                  </a:lnTo>
                  <a:lnTo>
                    <a:pt x="0" y="4394200"/>
                  </a:lnTo>
                  <a:lnTo>
                    <a:pt x="206" y="4432300"/>
                  </a:lnTo>
                  <a:lnTo>
                    <a:pt x="1236" y="4470400"/>
                  </a:lnTo>
                  <a:lnTo>
                    <a:pt x="3092" y="4508500"/>
                  </a:lnTo>
                  <a:lnTo>
                    <a:pt x="5772" y="4533900"/>
                  </a:lnTo>
                  <a:lnTo>
                    <a:pt x="9279" y="4572000"/>
                  </a:lnTo>
                  <a:lnTo>
                    <a:pt x="18771" y="4622800"/>
                  </a:lnTo>
                  <a:lnTo>
                    <a:pt x="31572" y="4673600"/>
                  </a:lnTo>
                  <a:lnTo>
                    <a:pt x="47687" y="4724400"/>
                  </a:lnTo>
                  <a:lnTo>
                    <a:pt x="56989" y="4737100"/>
                  </a:lnTo>
                  <a:lnTo>
                    <a:pt x="67120" y="4762500"/>
                  </a:lnTo>
                  <a:lnTo>
                    <a:pt x="78082" y="4775200"/>
                  </a:lnTo>
                  <a:lnTo>
                    <a:pt x="89875" y="4800600"/>
                  </a:lnTo>
                  <a:lnTo>
                    <a:pt x="102500" y="4813300"/>
                  </a:lnTo>
                  <a:lnTo>
                    <a:pt x="115956" y="4826000"/>
                  </a:lnTo>
                  <a:lnTo>
                    <a:pt x="130246" y="4851400"/>
                  </a:lnTo>
                  <a:lnTo>
                    <a:pt x="145368" y="4864100"/>
                  </a:lnTo>
                  <a:lnTo>
                    <a:pt x="161324" y="4876800"/>
                  </a:lnTo>
                  <a:lnTo>
                    <a:pt x="178115" y="4889500"/>
                  </a:lnTo>
                  <a:lnTo>
                    <a:pt x="195740" y="4902200"/>
                  </a:lnTo>
                  <a:lnTo>
                    <a:pt x="214200" y="4902200"/>
                  </a:lnTo>
                  <a:lnTo>
                    <a:pt x="233496" y="4914900"/>
                  </a:lnTo>
                  <a:lnTo>
                    <a:pt x="253629" y="4927600"/>
                  </a:lnTo>
                  <a:lnTo>
                    <a:pt x="274598" y="4927600"/>
                  </a:lnTo>
                  <a:lnTo>
                    <a:pt x="296405" y="4940300"/>
                  </a:lnTo>
                  <a:lnTo>
                    <a:pt x="319049" y="4953000"/>
                  </a:lnTo>
                  <a:lnTo>
                    <a:pt x="342532" y="4953000"/>
                  </a:lnTo>
                  <a:lnTo>
                    <a:pt x="366854" y="4965700"/>
                  </a:lnTo>
                  <a:lnTo>
                    <a:pt x="418017" y="4965700"/>
                  </a:lnTo>
                  <a:lnTo>
                    <a:pt x="444859" y="4978400"/>
                  </a:lnTo>
                  <a:lnTo>
                    <a:pt x="501067" y="4978400"/>
                  </a:lnTo>
                  <a:lnTo>
                    <a:pt x="530434" y="4991100"/>
                  </a:lnTo>
                  <a:lnTo>
                    <a:pt x="656333" y="4991100"/>
                  </a:lnTo>
                  <a:lnTo>
                    <a:pt x="689918" y="5003800"/>
                  </a:lnTo>
                  <a:lnTo>
                    <a:pt x="948713" y="5003800"/>
                  </a:lnTo>
                  <a:lnTo>
                    <a:pt x="989075" y="5016500"/>
                  </a:lnTo>
                  <a:lnTo>
                    <a:pt x="1159025" y="5016500"/>
                  </a:lnTo>
                  <a:lnTo>
                    <a:pt x="1203640" y="5029200"/>
                  </a:lnTo>
                  <a:lnTo>
                    <a:pt x="1342600" y="5029200"/>
                  </a:lnTo>
                  <a:lnTo>
                    <a:pt x="1390627" y="5041900"/>
                  </a:lnTo>
                  <a:lnTo>
                    <a:pt x="1439508" y="5041900"/>
                  </a:lnTo>
                  <a:lnTo>
                    <a:pt x="1489244" y="5054600"/>
                  </a:lnTo>
                  <a:lnTo>
                    <a:pt x="1539836" y="5054600"/>
                  </a:lnTo>
                  <a:lnTo>
                    <a:pt x="1591283" y="5067300"/>
                  </a:lnTo>
                  <a:lnTo>
                    <a:pt x="1643586" y="5067300"/>
                  </a:lnTo>
                  <a:lnTo>
                    <a:pt x="1696746" y="5080000"/>
                  </a:lnTo>
                  <a:lnTo>
                    <a:pt x="1750764" y="5080000"/>
                  </a:lnTo>
                  <a:lnTo>
                    <a:pt x="1917967" y="5118100"/>
                  </a:lnTo>
                  <a:lnTo>
                    <a:pt x="2275594" y="5194300"/>
                  </a:lnTo>
                  <a:lnTo>
                    <a:pt x="2338215" y="5219700"/>
                  </a:lnTo>
                  <a:lnTo>
                    <a:pt x="2401699" y="5232400"/>
                  </a:lnTo>
                  <a:lnTo>
                    <a:pt x="2466047" y="5257800"/>
                  </a:lnTo>
                  <a:lnTo>
                    <a:pt x="2531259" y="5270500"/>
                  </a:lnTo>
                  <a:lnTo>
                    <a:pt x="2597336" y="5295900"/>
                  </a:lnTo>
                  <a:lnTo>
                    <a:pt x="2651688" y="5308600"/>
                  </a:lnTo>
                  <a:lnTo>
                    <a:pt x="2704818" y="5334000"/>
                  </a:lnTo>
                  <a:lnTo>
                    <a:pt x="2807539" y="5359400"/>
                  </a:lnTo>
                  <a:lnTo>
                    <a:pt x="2857191" y="5384800"/>
                  </a:lnTo>
                  <a:lnTo>
                    <a:pt x="2905744" y="5397500"/>
                  </a:lnTo>
                  <a:lnTo>
                    <a:pt x="3045125" y="5435600"/>
                  </a:lnTo>
                  <a:lnTo>
                    <a:pt x="3175731" y="5473700"/>
                  </a:lnTo>
                  <a:lnTo>
                    <a:pt x="3298392" y="5511800"/>
                  </a:lnTo>
                  <a:lnTo>
                    <a:pt x="3337657" y="5511800"/>
                  </a:lnTo>
                  <a:lnTo>
                    <a:pt x="3413939" y="5537200"/>
                  </a:lnTo>
                  <a:lnTo>
                    <a:pt x="3451017" y="5537200"/>
                  </a:lnTo>
                  <a:lnTo>
                    <a:pt x="3523202" y="5562600"/>
                  </a:lnTo>
                  <a:lnTo>
                    <a:pt x="3558370" y="5562600"/>
                  </a:lnTo>
                  <a:lnTo>
                    <a:pt x="3592963" y="5575300"/>
                  </a:lnTo>
                  <a:lnTo>
                    <a:pt x="3627011" y="5575300"/>
                  </a:lnTo>
                  <a:lnTo>
                    <a:pt x="3660546" y="5588000"/>
                  </a:lnTo>
                  <a:lnTo>
                    <a:pt x="5955980" y="5588000"/>
                  </a:lnTo>
                  <a:lnTo>
                    <a:pt x="6017725" y="5600700"/>
                  </a:lnTo>
                  <a:lnTo>
                    <a:pt x="6062616" y="5600700"/>
                  </a:lnTo>
                  <a:lnTo>
                    <a:pt x="6062616" y="2641600"/>
                  </a:lnTo>
                  <a:lnTo>
                    <a:pt x="2090999" y="2641600"/>
                  </a:lnTo>
                  <a:lnTo>
                    <a:pt x="2063049" y="2603500"/>
                  </a:lnTo>
                  <a:lnTo>
                    <a:pt x="2033719" y="2578100"/>
                  </a:lnTo>
                  <a:lnTo>
                    <a:pt x="2003120" y="2540000"/>
                  </a:lnTo>
                  <a:lnTo>
                    <a:pt x="1971362" y="2514600"/>
                  </a:lnTo>
                  <a:lnTo>
                    <a:pt x="1938554" y="2489200"/>
                  </a:lnTo>
                  <a:lnTo>
                    <a:pt x="1870230" y="2463800"/>
                  </a:lnTo>
                  <a:lnTo>
                    <a:pt x="1762624" y="2425700"/>
                  </a:lnTo>
                  <a:close/>
                </a:path>
                <a:path extrusionOk="0" h="5626100" w="6062980">
                  <a:moveTo>
                    <a:pt x="4623158" y="50800"/>
                  </a:moveTo>
                  <a:lnTo>
                    <a:pt x="3431963" y="50800"/>
                  </a:lnTo>
                  <a:lnTo>
                    <a:pt x="3358378" y="76200"/>
                  </a:lnTo>
                  <a:lnTo>
                    <a:pt x="3321608" y="76200"/>
                  </a:lnTo>
                  <a:lnTo>
                    <a:pt x="3102602" y="152400"/>
                  </a:lnTo>
                  <a:lnTo>
                    <a:pt x="3066563" y="177800"/>
                  </a:lnTo>
                  <a:lnTo>
                    <a:pt x="2959650" y="215900"/>
                  </a:lnTo>
                  <a:lnTo>
                    <a:pt x="2924483" y="241300"/>
                  </a:lnTo>
                  <a:lnTo>
                    <a:pt x="2889585" y="254000"/>
                  </a:lnTo>
                  <a:lnTo>
                    <a:pt x="2854978" y="279400"/>
                  </a:lnTo>
                  <a:lnTo>
                    <a:pt x="2820681" y="292100"/>
                  </a:lnTo>
                  <a:lnTo>
                    <a:pt x="2753104" y="342900"/>
                  </a:lnTo>
                  <a:lnTo>
                    <a:pt x="2719864" y="355600"/>
                  </a:lnTo>
                  <a:lnTo>
                    <a:pt x="2654586" y="406400"/>
                  </a:lnTo>
                  <a:lnTo>
                    <a:pt x="2622589" y="431800"/>
                  </a:lnTo>
                  <a:lnTo>
                    <a:pt x="2591048" y="457200"/>
                  </a:lnTo>
                  <a:lnTo>
                    <a:pt x="2559983" y="482600"/>
                  </a:lnTo>
                  <a:lnTo>
                    <a:pt x="2529414" y="508000"/>
                  </a:lnTo>
                  <a:lnTo>
                    <a:pt x="2499364" y="533400"/>
                  </a:lnTo>
                  <a:lnTo>
                    <a:pt x="2469851" y="558800"/>
                  </a:lnTo>
                  <a:lnTo>
                    <a:pt x="2440897" y="584200"/>
                  </a:lnTo>
                  <a:lnTo>
                    <a:pt x="2412523" y="622300"/>
                  </a:lnTo>
                  <a:lnTo>
                    <a:pt x="2384749" y="647700"/>
                  </a:lnTo>
                  <a:lnTo>
                    <a:pt x="2357595" y="673100"/>
                  </a:lnTo>
                  <a:lnTo>
                    <a:pt x="2331083" y="711200"/>
                  </a:lnTo>
                  <a:lnTo>
                    <a:pt x="2305233" y="736600"/>
                  </a:lnTo>
                  <a:lnTo>
                    <a:pt x="2280066" y="774700"/>
                  </a:lnTo>
                  <a:lnTo>
                    <a:pt x="2255603" y="800100"/>
                  </a:lnTo>
                  <a:lnTo>
                    <a:pt x="2231863" y="838200"/>
                  </a:lnTo>
                  <a:lnTo>
                    <a:pt x="2186639" y="901700"/>
                  </a:lnTo>
                  <a:lnTo>
                    <a:pt x="2165195" y="939800"/>
                  </a:lnTo>
                  <a:lnTo>
                    <a:pt x="2144558" y="977900"/>
                  </a:lnTo>
                  <a:lnTo>
                    <a:pt x="2124749" y="1016000"/>
                  </a:lnTo>
                  <a:lnTo>
                    <a:pt x="2105788" y="1054100"/>
                  </a:lnTo>
                  <a:lnTo>
                    <a:pt x="2087695" y="1092200"/>
                  </a:lnTo>
                  <a:lnTo>
                    <a:pt x="2070492" y="1130300"/>
                  </a:lnTo>
                  <a:lnTo>
                    <a:pt x="2054198" y="1168400"/>
                  </a:lnTo>
                  <a:lnTo>
                    <a:pt x="2038836" y="1206500"/>
                  </a:lnTo>
                  <a:lnTo>
                    <a:pt x="2024424" y="1244600"/>
                  </a:lnTo>
                  <a:lnTo>
                    <a:pt x="2010985" y="1282700"/>
                  </a:lnTo>
                  <a:lnTo>
                    <a:pt x="1998538" y="1333500"/>
                  </a:lnTo>
                  <a:lnTo>
                    <a:pt x="1987105" y="1371600"/>
                  </a:lnTo>
                  <a:lnTo>
                    <a:pt x="1976705" y="1409700"/>
                  </a:lnTo>
                  <a:lnTo>
                    <a:pt x="1967360" y="1460500"/>
                  </a:lnTo>
                  <a:lnTo>
                    <a:pt x="1959090" y="1498600"/>
                  </a:lnTo>
                  <a:lnTo>
                    <a:pt x="1951916" y="1549400"/>
                  </a:lnTo>
                  <a:lnTo>
                    <a:pt x="1945859" y="1587500"/>
                  </a:lnTo>
                  <a:lnTo>
                    <a:pt x="1940939" y="1638300"/>
                  </a:lnTo>
                  <a:lnTo>
                    <a:pt x="1937176" y="1689100"/>
                  </a:lnTo>
                  <a:lnTo>
                    <a:pt x="1934593" y="1739900"/>
                  </a:lnTo>
                  <a:lnTo>
                    <a:pt x="1933208" y="1778000"/>
                  </a:lnTo>
                  <a:lnTo>
                    <a:pt x="1933043" y="1828800"/>
                  </a:lnTo>
                  <a:lnTo>
                    <a:pt x="1934119" y="1879600"/>
                  </a:lnTo>
                  <a:lnTo>
                    <a:pt x="1936456" y="1930400"/>
                  </a:lnTo>
                  <a:lnTo>
                    <a:pt x="1940075" y="1981200"/>
                  </a:lnTo>
                  <a:lnTo>
                    <a:pt x="1944996" y="2032000"/>
                  </a:lnTo>
                  <a:lnTo>
                    <a:pt x="1951240" y="2082800"/>
                  </a:lnTo>
                  <a:lnTo>
                    <a:pt x="1958828" y="2133600"/>
                  </a:lnTo>
                  <a:lnTo>
                    <a:pt x="1967781" y="2197100"/>
                  </a:lnTo>
                  <a:lnTo>
                    <a:pt x="1978118" y="2247900"/>
                  </a:lnTo>
                  <a:lnTo>
                    <a:pt x="1989862" y="2298700"/>
                  </a:lnTo>
                  <a:lnTo>
                    <a:pt x="2003031" y="2349500"/>
                  </a:lnTo>
                  <a:lnTo>
                    <a:pt x="2017648" y="2413000"/>
                  </a:lnTo>
                  <a:lnTo>
                    <a:pt x="2033733" y="2463800"/>
                  </a:lnTo>
                  <a:lnTo>
                    <a:pt x="2051306" y="2527300"/>
                  </a:lnTo>
                  <a:lnTo>
                    <a:pt x="2070388" y="2578100"/>
                  </a:lnTo>
                  <a:lnTo>
                    <a:pt x="2090999" y="2641600"/>
                  </a:lnTo>
                  <a:lnTo>
                    <a:pt x="6062616" y="2641600"/>
                  </a:lnTo>
                  <a:lnTo>
                    <a:pt x="6062616" y="1130300"/>
                  </a:lnTo>
                  <a:lnTo>
                    <a:pt x="5651098" y="1130300"/>
                  </a:lnTo>
                  <a:lnTo>
                    <a:pt x="5656374" y="1092200"/>
                  </a:lnTo>
                  <a:lnTo>
                    <a:pt x="5659663" y="1041400"/>
                  </a:lnTo>
                  <a:lnTo>
                    <a:pt x="5660999" y="1003300"/>
                  </a:lnTo>
                  <a:lnTo>
                    <a:pt x="5660419" y="965200"/>
                  </a:lnTo>
                  <a:lnTo>
                    <a:pt x="5657960" y="927100"/>
                  </a:lnTo>
                  <a:lnTo>
                    <a:pt x="5653658" y="889000"/>
                  </a:lnTo>
                  <a:lnTo>
                    <a:pt x="5647549" y="850900"/>
                  </a:lnTo>
                  <a:lnTo>
                    <a:pt x="5639669" y="812800"/>
                  </a:lnTo>
                  <a:lnTo>
                    <a:pt x="5630054" y="774700"/>
                  </a:lnTo>
                  <a:lnTo>
                    <a:pt x="5618740" y="736600"/>
                  </a:lnTo>
                  <a:lnTo>
                    <a:pt x="5605765" y="711200"/>
                  </a:lnTo>
                  <a:lnTo>
                    <a:pt x="5591163" y="673100"/>
                  </a:lnTo>
                  <a:lnTo>
                    <a:pt x="5574971" y="635000"/>
                  </a:lnTo>
                  <a:lnTo>
                    <a:pt x="5557226" y="609600"/>
                  </a:lnTo>
                  <a:lnTo>
                    <a:pt x="5537964" y="571500"/>
                  </a:lnTo>
                  <a:lnTo>
                    <a:pt x="5517220" y="546100"/>
                  </a:lnTo>
                  <a:lnTo>
                    <a:pt x="5495031" y="520700"/>
                  </a:lnTo>
                  <a:lnTo>
                    <a:pt x="5471434" y="482600"/>
                  </a:lnTo>
                  <a:lnTo>
                    <a:pt x="5420157" y="431800"/>
                  </a:lnTo>
                  <a:lnTo>
                    <a:pt x="5363680" y="381000"/>
                  </a:lnTo>
                  <a:lnTo>
                    <a:pt x="5333582" y="355600"/>
                  </a:lnTo>
                  <a:lnTo>
                    <a:pt x="5302292" y="330200"/>
                  </a:lnTo>
                  <a:lnTo>
                    <a:pt x="5269847" y="304800"/>
                  </a:lnTo>
                  <a:lnTo>
                    <a:pt x="5236283" y="292100"/>
                  </a:lnTo>
                  <a:lnTo>
                    <a:pt x="5201636" y="266700"/>
                  </a:lnTo>
                  <a:lnTo>
                    <a:pt x="5165943" y="241300"/>
                  </a:lnTo>
                  <a:lnTo>
                    <a:pt x="5129239" y="228600"/>
                  </a:lnTo>
                  <a:lnTo>
                    <a:pt x="5091561" y="203200"/>
                  </a:lnTo>
                  <a:lnTo>
                    <a:pt x="5013426" y="177800"/>
                  </a:lnTo>
                  <a:lnTo>
                    <a:pt x="4973043" y="152400"/>
                  </a:lnTo>
                  <a:lnTo>
                    <a:pt x="4847060" y="114300"/>
                  </a:lnTo>
                  <a:lnTo>
                    <a:pt x="4623158" y="50800"/>
                  </a:lnTo>
                  <a:close/>
                </a:path>
                <a:path extrusionOk="0" h="5626100" w="6062980">
                  <a:moveTo>
                    <a:pt x="6062616" y="914400"/>
                  </a:moveTo>
                  <a:lnTo>
                    <a:pt x="6041705" y="914400"/>
                  </a:lnTo>
                  <a:lnTo>
                    <a:pt x="6002128" y="927100"/>
                  </a:lnTo>
                  <a:lnTo>
                    <a:pt x="5887232" y="965200"/>
                  </a:lnTo>
                  <a:lnTo>
                    <a:pt x="5850461" y="990600"/>
                  </a:lnTo>
                  <a:lnTo>
                    <a:pt x="5814579" y="1003300"/>
                  </a:lnTo>
                  <a:lnTo>
                    <a:pt x="5779659" y="1028700"/>
                  </a:lnTo>
                  <a:lnTo>
                    <a:pt x="5745776" y="1054100"/>
                  </a:lnTo>
                  <a:lnTo>
                    <a:pt x="5713005" y="1079500"/>
                  </a:lnTo>
                  <a:lnTo>
                    <a:pt x="5681421" y="1104900"/>
                  </a:lnTo>
                  <a:lnTo>
                    <a:pt x="5651098" y="1130300"/>
                  </a:lnTo>
                  <a:lnTo>
                    <a:pt x="6062616" y="1130300"/>
                  </a:lnTo>
                  <a:lnTo>
                    <a:pt x="6062616" y="914400"/>
                  </a:lnTo>
                  <a:close/>
                </a:path>
                <a:path extrusionOk="0" h="5626100" w="6062980">
                  <a:moveTo>
                    <a:pt x="4482050" y="25400"/>
                  </a:moveTo>
                  <a:lnTo>
                    <a:pt x="3542141" y="25400"/>
                  </a:lnTo>
                  <a:lnTo>
                    <a:pt x="3468736" y="50800"/>
                  </a:lnTo>
                  <a:lnTo>
                    <a:pt x="4576613" y="50800"/>
                  </a:lnTo>
                  <a:lnTo>
                    <a:pt x="4482050" y="25400"/>
                  </a:lnTo>
                  <a:close/>
                </a:path>
                <a:path extrusionOk="0" h="5626100" w="6062980">
                  <a:moveTo>
                    <a:pt x="4385763" y="12700"/>
                  </a:moveTo>
                  <a:lnTo>
                    <a:pt x="3651586" y="12700"/>
                  </a:lnTo>
                  <a:lnTo>
                    <a:pt x="3615220" y="25400"/>
                  </a:lnTo>
                  <a:lnTo>
                    <a:pt x="4434104" y="25400"/>
                  </a:lnTo>
                  <a:lnTo>
                    <a:pt x="4385763" y="12700"/>
                  </a:lnTo>
                  <a:close/>
                </a:path>
                <a:path extrusionOk="0" h="5626100" w="6062980">
                  <a:moveTo>
                    <a:pt x="4238733" y="0"/>
                  </a:moveTo>
                  <a:lnTo>
                    <a:pt x="3788053" y="0"/>
                  </a:lnTo>
                  <a:lnTo>
                    <a:pt x="3737875" y="12700"/>
                  </a:lnTo>
                  <a:lnTo>
                    <a:pt x="4288041" y="12700"/>
                  </a:lnTo>
                  <a:lnTo>
                    <a:pt x="423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5164892" y="7321249"/>
              <a:ext cx="4939665" cy="2680970"/>
            </a:xfrm>
            <a:custGeom>
              <a:rect b="b" l="l" r="r" t="t"/>
              <a:pathLst>
                <a:path extrusionOk="0" h="2680970" w="4939665">
                  <a:moveTo>
                    <a:pt x="3075020" y="0"/>
                  </a:moveTo>
                  <a:lnTo>
                    <a:pt x="3069901" y="1544"/>
                  </a:lnTo>
                  <a:lnTo>
                    <a:pt x="3067998" y="28641"/>
                  </a:lnTo>
                  <a:lnTo>
                    <a:pt x="3068148" y="97992"/>
                  </a:lnTo>
                  <a:lnTo>
                    <a:pt x="3070329" y="146224"/>
                  </a:lnTo>
                  <a:lnTo>
                    <a:pt x="3076488" y="193453"/>
                  </a:lnTo>
                  <a:lnTo>
                    <a:pt x="3088613" y="240133"/>
                  </a:lnTo>
                  <a:lnTo>
                    <a:pt x="3108690" y="286716"/>
                  </a:lnTo>
                  <a:lnTo>
                    <a:pt x="3129653" y="322655"/>
                  </a:lnTo>
                  <a:lnTo>
                    <a:pt x="3155644" y="367158"/>
                  </a:lnTo>
                  <a:lnTo>
                    <a:pt x="3177812" y="415074"/>
                  </a:lnTo>
                  <a:lnTo>
                    <a:pt x="3188328" y="463213"/>
                  </a:lnTo>
                  <a:lnTo>
                    <a:pt x="3179366" y="508381"/>
                  </a:lnTo>
                  <a:lnTo>
                    <a:pt x="3175424" y="516266"/>
                  </a:lnTo>
                  <a:lnTo>
                    <a:pt x="3149301" y="521913"/>
                  </a:lnTo>
                  <a:lnTo>
                    <a:pt x="3141984" y="524360"/>
                  </a:lnTo>
                  <a:lnTo>
                    <a:pt x="3109878" y="580422"/>
                  </a:lnTo>
                  <a:lnTo>
                    <a:pt x="3098959" y="634562"/>
                  </a:lnTo>
                  <a:lnTo>
                    <a:pt x="3094285" y="691742"/>
                  </a:lnTo>
                  <a:lnTo>
                    <a:pt x="3091992" y="782462"/>
                  </a:lnTo>
                  <a:lnTo>
                    <a:pt x="3091557" y="793227"/>
                  </a:lnTo>
                  <a:lnTo>
                    <a:pt x="3094859" y="802355"/>
                  </a:lnTo>
                  <a:lnTo>
                    <a:pt x="3104626" y="816586"/>
                  </a:lnTo>
                  <a:lnTo>
                    <a:pt x="3119726" y="835428"/>
                  </a:lnTo>
                  <a:lnTo>
                    <a:pt x="3156739" y="879406"/>
                  </a:lnTo>
                  <a:lnTo>
                    <a:pt x="3175837" y="902493"/>
                  </a:lnTo>
                  <a:lnTo>
                    <a:pt x="3215864" y="953875"/>
                  </a:lnTo>
                  <a:lnTo>
                    <a:pt x="3254461" y="1010517"/>
                  </a:lnTo>
                  <a:lnTo>
                    <a:pt x="3286983" y="1070401"/>
                  </a:lnTo>
                  <a:lnTo>
                    <a:pt x="3308784" y="1131509"/>
                  </a:lnTo>
                  <a:lnTo>
                    <a:pt x="3315218" y="1191825"/>
                  </a:lnTo>
                  <a:lnTo>
                    <a:pt x="3311221" y="1221054"/>
                  </a:lnTo>
                  <a:lnTo>
                    <a:pt x="3285895" y="1276397"/>
                  </a:lnTo>
                  <a:lnTo>
                    <a:pt x="3233588" y="1325901"/>
                  </a:lnTo>
                  <a:lnTo>
                    <a:pt x="3195864" y="1347834"/>
                  </a:lnTo>
                  <a:lnTo>
                    <a:pt x="3149654" y="1367551"/>
                  </a:lnTo>
                  <a:lnTo>
                    <a:pt x="3094375" y="1384799"/>
                  </a:lnTo>
                  <a:lnTo>
                    <a:pt x="3029448" y="1399327"/>
                  </a:lnTo>
                  <a:lnTo>
                    <a:pt x="2945969" y="1412994"/>
                  </a:lnTo>
                  <a:lnTo>
                    <a:pt x="2873643" y="1420875"/>
                  </a:lnTo>
                  <a:lnTo>
                    <a:pt x="2811718" y="1423407"/>
                  </a:lnTo>
                  <a:lnTo>
                    <a:pt x="2759440" y="1421027"/>
                  </a:lnTo>
                  <a:lnTo>
                    <a:pt x="2716057" y="1414169"/>
                  </a:lnTo>
                  <a:lnTo>
                    <a:pt x="2652967" y="1388766"/>
                  </a:lnTo>
                  <a:lnTo>
                    <a:pt x="2616426" y="1350689"/>
                  </a:lnTo>
                  <a:lnTo>
                    <a:pt x="2600415" y="1303425"/>
                  </a:lnTo>
                  <a:lnTo>
                    <a:pt x="2598226" y="1277438"/>
                  </a:lnTo>
                  <a:lnTo>
                    <a:pt x="2598912" y="1250464"/>
                  </a:lnTo>
                  <a:lnTo>
                    <a:pt x="2601719" y="1222936"/>
                  </a:lnTo>
                  <a:lnTo>
                    <a:pt x="2605896" y="1195293"/>
                  </a:lnTo>
                  <a:lnTo>
                    <a:pt x="2610690" y="1167969"/>
                  </a:lnTo>
                  <a:lnTo>
                    <a:pt x="2618554" y="1120375"/>
                  </a:lnTo>
                  <a:lnTo>
                    <a:pt x="2621396" y="1077946"/>
                  </a:lnTo>
                  <a:lnTo>
                    <a:pt x="2614644" y="1043330"/>
                  </a:lnTo>
                  <a:lnTo>
                    <a:pt x="2593729" y="1019176"/>
                  </a:lnTo>
                  <a:lnTo>
                    <a:pt x="2543322" y="987597"/>
                  </a:lnTo>
                  <a:lnTo>
                    <a:pt x="2497326" y="957101"/>
                  </a:lnTo>
                  <a:lnTo>
                    <a:pt x="2455288" y="927310"/>
                  </a:lnTo>
                  <a:lnTo>
                    <a:pt x="2416755" y="897849"/>
                  </a:lnTo>
                  <a:lnTo>
                    <a:pt x="2381274" y="868341"/>
                  </a:lnTo>
                  <a:lnTo>
                    <a:pt x="2348390" y="838412"/>
                  </a:lnTo>
                  <a:lnTo>
                    <a:pt x="2317653" y="807685"/>
                  </a:lnTo>
                  <a:lnTo>
                    <a:pt x="2288607" y="775784"/>
                  </a:lnTo>
                  <a:lnTo>
                    <a:pt x="2260800" y="742333"/>
                  </a:lnTo>
                  <a:lnTo>
                    <a:pt x="2233778" y="706957"/>
                  </a:lnTo>
                  <a:lnTo>
                    <a:pt x="2207089" y="669279"/>
                  </a:lnTo>
                  <a:lnTo>
                    <a:pt x="2180280" y="628924"/>
                  </a:lnTo>
                  <a:lnTo>
                    <a:pt x="2152897" y="585515"/>
                  </a:lnTo>
                  <a:lnTo>
                    <a:pt x="2124487" y="538678"/>
                  </a:lnTo>
                  <a:lnTo>
                    <a:pt x="2084333" y="470840"/>
                  </a:lnTo>
                  <a:lnTo>
                    <a:pt x="2066150" y="441379"/>
                  </a:lnTo>
                  <a:lnTo>
                    <a:pt x="2041468" y="402921"/>
                  </a:lnTo>
                  <a:lnTo>
                    <a:pt x="2011712" y="358733"/>
                  </a:lnTo>
                  <a:lnTo>
                    <a:pt x="1978304" y="312086"/>
                  </a:lnTo>
                  <a:lnTo>
                    <a:pt x="1942666" y="266246"/>
                  </a:lnTo>
                  <a:lnTo>
                    <a:pt x="1906222" y="224484"/>
                  </a:lnTo>
                  <a:lnTo>
                    <a:pt x="1870394" y="190066"/>
                  </a:lnTo>
                  <a:lnTo>
                    <a:pt x="1836605" y="166262"/>
                  </a:lnTo>
                  <a:lnTo>
                    <a:pt x="1806279" y="156340"/>
                  </a:lnTo>
                  <a:lnTo>
                    <a:pt x="1780838" y="163568"/>
                  </a:lnTo>
                  <a:lnTo>
                    <a:pt x="1806601" y="216305"/>
                  </a:lnTo>
                  <a:lnTo>
                    <a:pt x="1840059" y="256741"/>
                  </a:lnTo>
                  <a:lnTo>
                    <a:pt x="1862852" y="287464"/>
                  </a:lnTo>
                  <a:lnTo>
                    <a:pt x="1884201" y="319383"/>
                  </a:lnTo>
                  <a:lnTo>
                    <a:pt x="1925130" y="383914"/>
                  </a:lnTo>
                  <a:lnTo>
                    <a:pt x="1946115" y="415343"/>
                  </a:lnTo>
                  <a:lnTo>
                    <a:pt x="1968465" y="445602"/>
                  </a:lnTo>
                  <a:lnTo>
                    <a:pt x="1992866" y="474114"/>
                  </a:lnTo>
                  <a:lnTo>
                    <a:pt x="2008506" y="492831"/>
                  </a:lnTo>
                  <a:lnTo>
                    <a:pt x="2047126" y="549518"/>
                  </a:lnTo>
                  <a:lnTo>
                    <a:pt x="2068323" y="585240"/>
                  </a:lnTo>
                  <a:lnTo>
                    <a:pt x="2089589" y="624382"/>
                  </a:lnTo>
                  <a:lnTo>
                    <a:pt x="2110033" y="665821"/>
                  </a:lnTo>
                  <a:lnTo>
                    <a:pt x="2128764" y="708431"/>
                  </a:lnTo>
                  <a:lnTo>
                    <a:pt x="2144891" y="751090"/>
                  </a:lnTo>
                  <a:lnTo>
                    <a:pt x="2157521" y="792673"/>
                  </a:lnTo>
                  <a:lnTo>
                    <a:pt x="2165765" y="832056"/>
                  </a:lnTo>
                  <a:lnTo>
                    <a:pt x="2168730" y="868115"/>
                  </a:lnTo>
                  <a:lnTo>
                    <a:pt x="2165525" y="899725"/>
                  </a:lnTo>
                  <a:lnTo>
                    <a:pt x="2155259" y="925764"/>
                  </a:lnTo>
                  <a:lnTo>
                    <a:pt x="2137040" y="945107"/>
                  </a:lnTo>
                  <a:lnTo>
                    <a:pt x="2109977" y="956630"/>
                  </a:lnTo>
                  <a:lnTo>
                    <a:pt x="2073179" y="959208"/>
                  </a:lnTo>
                  <a:lnTo>
                    <a:pt x="2049485" y="958335"/>
                  </a:lnTo>
                  <a:lnTo>
                    <a:pt x="2024748" y="958080"/>
                  </a:lnTo>
                  <a:lnTo>
                    <a:pt x="1924188" y="959155"/>
                  </a:lnTo>
                  <a:lnTo>
                    <a:pt x="1875094" y="958503"/>
                  </a:lnTo>
                  <a:lnTo>
                    <a:pt x="1826811" y="955431"/>
                  </a:lnTo>
                  <a:lnTo>
                    <a:pt x="1780502" y="948715"/>
                  </a:lnTo>
                  <a:lnTo>
                    <a:pt x="1737333" y="937135"/>
                  </a:lnTo>
                  <a:lnTo>
                    <a:pt x="1698468" y="919467"/>
                  </a:lnTo>
                  <a:lnTo>
                    <a:pt x="1653083" y="880789"/>
                  </a:lnTo>
                  <a:lnTo>
                    <a:pt x="1569137" y="785455"/>
                  </a:lnTo>
                  <a:lnTo>
                    <a:pt x="1536102" y="751447"/>
                  </a:lnTo>
                  <a:lnTo>
                    <a:pt x="1505629" y="728269"/>
                  </a:lnTo>
                  <a:lnTo>
                    <a:pt x="1479035" y="721377"/>
                  </a:lnTo>
                  <a:lnTo>
                    <a:pt x="1457638" y="736227"/>
                  </a:lnTo>
                  <a:lnTo>
                    <a:pt x="1425197" y="794755"/>
                  </a:lnTo>
                  <a:lnTo>
                    <a:pt x="1415749" y="836266"/>
                  </a:lnTo>
                  <a:lnTo>
                    <a:pt x="1424754" y="864174"/>
                  </a:lnTo>
                  <a:lnTo>
                    <a:pt x="1447674" y="881894"/>
                  </a:lnTo>
                  <a:lnTo>
                    <a:pt x="1479970" y="892840"/>
                  </a:lnTo>
                  <a:lnTo>
                    <a:pt x="1552832" y="907658"/>
                  </a:lnTo>
                  <a:lnTo>
                    <a:pt x="1584904" y="917895"/>
                  </a:lnTo>
                  <a:lnTo>
                    <a:pt x="1609387" y="934093"/>
                  </a:lnTo>
                  <a:lnTo>
                    <a:pt x="1622352" y="959208"/>
                  </a:lnTo>
                  <a:lnTo>
                    <a:pt x="1626337" y="997847"/>
                  </a:lnTo>
                  <a:lnTo>
                    <a:pt x="1627256" y="1048530"/>
                  </a:lnTo>
                  <a:lnTo>
                    <a:pt x="1626215" y="1104925"/>
                  </a:lnTo>
                  <a:lnTo>
                    <a:pt x="1622726" y="1207882"/>
                  </a:lnTo>
                  <a:lnTo>
                    <a:pt x="1622325" y="1227296"/>
                  </a:lnTo>
                  <a:lnTo>
                    <a:pt x="1624183" y="1276562"/>
                  </a:lnTo>
                  <a:lnTo>
                    <a:pt x="1632956" y="1351288"/>
                  </a:lnTo>
                  <a:lnTo>
                    <a:pt x="1647455" y="1453166"/>
                  </a:lnTo>
                  <a:lnTo>
                    <a:pt x="1653821" y="1512573"/>
                  </a:lnTo>
                  <a:lnTo>
                    <a:pt x="1655220" y="1565371"/>
                  </a:lnTo>
                  <a:lnTo>
                    <a:pt x="1649138" y="1608039"/>
                  </a:lnTo>
                  <a:lnTo>
                    <a:pt x="1633061" y="1637055"/>
                  </a:lnTo>
                  <a:lnTo>
                    <a:pt x="1604172" y="1646642"/>
                  </a:lnTo>
                  <a:lnTo>
                    <a:pt x="1574936" y="1644091"/>
                  </a:lnTo>
                  <a:lnTo>
                    <a:pt x="1547836" y="1634675"/>
                  </a:lnTo>
                  <a:lnTo>
                    <a:pt x="1525356" y="1623671"/>
                  </a:lnTo>
                  <a:lnTo>
                    <a:pt x="1510064" y="1615734"/>
                  </a:lnTo>
                  <a:lnTo>
                    <a:pt x="1506701" y="1615638"/>
                  </a:lnTo>
                  <a:lnTo>
                    <a:pt x="1459541" y="1607841"/>
                  </a:lnTo>
                  <a:lnTo>
                    <a:pt x="1416332" y="1560046"/>
                  </a:lnTo>
                  <a:lnTo>
                    <a:pt x="1409813" y="1437934"/>
                  </a:lnTo>
                  <a:lnTo>
                    <a:pt x="1408021" y="1399099"/>
                  </a:lnTo>
                  <a:lnTo>
                    <a:pt x="1404562" y="1355226"/>
                  </a:lnTo>
                  <a:lnTo>
                    <a:pt x="1399050" y="1308046"/>
                  </a:lnTo>
                  <a:lnTo>
                    <a:pt x="1391099" y="1259289"/>
                  </a:lnTo>
                  <a:lnTo>
                    <a:pt x="1380322" y="1210686"/>
                  </a:lnTo>
                  <a:lnTo>
                    <a:pt x="1366334" y="1163966"/>
                  </a:lnTo>
                  <a:lnTo>
                    <a:pt x="1348749" y="1120859"/>
                  </a:lnTo>
                  <a:lnTo>
                    <a:pt x="1327179" y="1083097"/>
                  </a:lnTo>
                  <a:lnTo>
                    <a:pt x="1301240" y="1052409"/>
                  </a:lnTo>
                  <a:lnTo>
                    <a:pt x="1234706" y="1019176"/>
                  </a:lnTo>
                  <a:lnTo>
                    <a:pt x="1155194" y="1012553"/>
                  </a:lnTo>
                  <a:lnTo>
                    <a:pt x="1097757" y="1010922"/>
                  </a:lnTo>
                  <a:lnTo>
                    <a:pt x="1041960" y="1012910"/>
                  </a:lnTo>
                  <a:lnTo>
                    <a:pt x="997871" y="1020391"/>
                  </a:lnTo>
                  <a:lnTo>
                    <a:pt x="975560" y="1035238"/>
                  </a:lnTo>
                  <a:lnTo>
                    <a:pt x="971148" y="1068081"/>
                  </a:lnTo>
                  <a:lnTo>
                    <a:pt x="980373" y="1105630"/>
                  </a:lnTo>
                  <a:lnTo>
                    <a:pt x="998912" y="1146718"/>
                  </a:lnTo>
                  <a:lnTo>
                    <a:pt x="1047687" y="1236878"/>
                  </a:lnTo>
                  <a:lnTo>
                    <a:pt x="1068717" y="1283555"/>
                  </a:lnTo>
                  <a:lnTo>
                    <a:pt x="1080590" y="1328869"/>
                  </a:lnTo>
                  <a:lnTo>
                    <a:pt x="1078362" y="1371485"/>
                  </a:lnTo>
                  <a:lnTo>
                    <a:pt x="1061321" y="1385387"/>
                  </a:lnTo>
                  <a:lnTo>
                    <a:pt x="1030586" y="1378893"/>
                  </a:lnTo>
                  <a:lnTo>
                    <a:pt x="994876" y="1361376"/>
                  </a:lnTo>
                  <a:lnTo>
                    <a:pt x="962909" y="1342213"/>
                  </a:lnTo>
                  <a:lnTo>
                    <a:pt x="946901" y="1332286"/>
                  </a:lnTo>
                  <a:lnTo>
                    <a:pt x="943435" y="1330792"/>
                  </a:lnTo>
                  <a:lnTo>
                    <a:pt x="900634" y="1321007"/>
                  </a:lnTo>
                  <a:lnTo>
                    <a:pt x="879369" y="1335121"/>
                  </a:lnTo>
                  <a:lnTo>
                    <a:pt x="872492" y="1365990"/>
                  </a:lnTo>
                  <a:lnTo>
                    <a:pt x="872855" y="1406470"/>
                  </a:lnTo>
                  <a:lnTo>
                    <a:pt x="873401" y="1422788"/>
                  </a:lnTo>
                  <a:lnTo>
                    <a:pt x="873576" y="1439073"/>
                  </a:lnTo>
                  <a:lnTo>
                    <a:pt x="872993" y="1454940"/>
                  </a:lnTo>
                  <a:lnTo>
                    <a:pt x="871267" y="1470003"/>
                  </a:lnTo>
                  <a:lnTo>
                    <a:pt x="865669" y="1528187"/>
                  </a:lnTo>
                  <a:lnTo>
                    <a:pt x="868493" y="1581026"/>
                  </a:lnTo>
                  <a:lnTo>
                    <a:pt x="878641" y="1628873"/>
                  </a:lnTo>
                  <a:lnTo>
                    <a:pt x="895015" y="1672084"/>
                  </a:lnTo>
                  <a:lnTo>
                    <a:pt x="916518" y="1711013"/>
                  </a:lnTo>
                  <a:lnTo>
                    <a:pt x="942049" y="1746016"/>
                  </a:lnTo>
                  <a:lnTo>
                    <a:pt x="970512" y="1777446"/>
                  </a:lnTo>
                  <a:lnTo>
                    <a:pt x="1000808" y="1805660"/>
                  </a:lnTo>
                  <a:lnTo>
                    <a:pt x="1031839" y="1831012"/>
                  </a:lnTo>
                  <a:lnTo>
                    <a:pt x="1062506" y="1853857"/>
                  </a:lnTo>
                  <a:lnTo>
                    <a:pt x="1091711" y="1874549"/>
                  </a:lnTo>
                  <a:lnTo>
                    <a:pt x="1135497" y="1906257"/>
                  </a:lnTo>
                  <a:lnTo>
                    <a:pt x="1165988" y="1934433"/>
                  </a:lnTo>
                  <a:lnTo>
                    <a:pt x="1177526" y="1960903"/>
                  </a:lnTo>
                  <a:lnTo>
                    <a:pt x="1164452" y="1987497"/>
                  </a:lnTo>
                  <a:lnTo>
                    <a:pt x="1134045" y="2010985"/>
                  </a:lnTo>
                  <a:lnTo>
                    <a:pt x="1104014" y="2021069"/>
                  </a:lnTo>
                  <a:lnTo>
                    <a:pt x="1074131" y="2019190"/>
                  </a:lnTo>
                  <a:lnTo>
                    <a:pt x="1013900" y="1985313"/>
                  </a:lnTo>
                  <a:lnTo>
                    <a:pt x="983096" y="1956199"/>
                  </a:lnTo>
                  <a:lnTo>
                    <a:pt x="951531" y="1920891"/>
                  </a:lnTo>
                  <a:lnTo>
                    <a:pt x="918976" y="1880831"/>
                  </a:lnTo>
                  <a:lnTo>
                    <a:pt x="854990" y="1798587"/>
                  </a:lnTo>
                  <a:lnTo>
                    <a:pt x="823561" y="1759248"/>
                  </a:lnTo>
                  <a:lnTo>
                    <a:pt x="790772" y="1720365"/>
                  </a:lnTo>
                  <a:lnTo>
                    <a:pt x="756477" y="1682856"/>
                  </a:lnTo>
                  <a:lnTo>
                    <a:pt x="720532" y="1647641"/>
                  </a:lnTo>
                  <a:lnTo>
                    <a:pt x="682791" y="1615638"/>
                  </a:lnTo>
                  <a:lnTo>
                    <a:pt x="628900" y="1599399"/>
                  </a:lnTo>
                  <a:lnTo>
                    <a:pt x="592264" y="1597771"/>
                  </a:lnTo>
                  <a:lnTo>
                    <a:pt x="513069" y="1598289"/>
                  </a:lnTo>
                  <a:lnTo>
                    <a:pt x="474523" y="1597100"/>
                  </a:lnTo>
                  <a:lnTo>
                    <a:pt x="438038" y="1592955"/>
                  </a:lnTo>
                  <a:lnTo>
                    <a:pt x="405313" y="1584368"/>
                  </a:lnTo>
                  <a:lnTo>
                    <a:pt x="355729" y="1567701"/>
                  </a:lnTo>
                  <a:lnTo>
                    <a:pt x="308964" y="1555595"/>
                  </a:lnTo>
                  <a:lnTo>
                    <a:pt x="265112" y="1547822"/>
                  </a:lnTo>
                  <a:lnTo>
                    <a:pt x="224265" y="1544154"/>
                  </a:lnTo>
                  <a:lnTo>
                    <a:pt x="186517" y="1544364"/>
                  </a:lnTo>
                  <a:lnTo>
                    <a:pt x="120692" y="1555504"/>
                  </a:lnTo>
                  <a:lnTo>
                    <a:pt x="68381" y="1579420"/>
                  </a:lnTo>
                  <a:lnTo>
                    <a:pt x="30331" y="1614287"/>
                  </a:lnTo>
                  <a:lnTo>
                    <a:pt x="7289" y="1658282"/>
                  </a:lnTo>
                  <a:lnTo>
                    <a:pt x="0" y="1709583"/>
                  </a:lnTo>
                  <a:lnTo>
                    <a:pt x="2496" y="1737403"/>
                  </a:lnTo>
                  <a:lnTo>
                    <a:pt x="20235" y="1796243"/>
                  </a:lnTo>
                  <a:lnTo>
                    <a:pt x="55594" y="1857830"/>
                  </a:lnTo>
                  <a:lnTo>
                    <a:pt x="80113" y="1889084"/>
                  </a:lnTo>
                  <a:lnTo>
                    <a:pt x="109317" y="1920341"/>
                  </a:lnTo>
                  <a:lnTo>
                    <a:pt x="143298" y="1951373"/>
                  </a:lnTo>
                  <a:lnTo>
                    <a:pt x="182150" y="1981953"/>
                  </a:lnTo>
                  <a:lnTo>
                    <a:pt x="225967" y="2011852"/>
                  </a:lnTo>
                  <a:lnTo>
                    <a:pt x="242853" y="2025807"/>
                  </a:lnTo>
                  <a:lnTo>
                    <a:pt x="255818" y="2043331"/>
                  </a:lnTo>
                  <a:lnTo>
                    <a:pt x="265079" y="2064031"/>
                  </a:lnTo>
                  <a:lnTo>
                    <a:pt x="270852" y="2087511"/>
                  </a:lnTo>
                  <a:lnTo>
                    <a:pt x="313479" y="2091826"/>
                  </a:lnTo>
                  <a:lnTo>
                    <a:pt x="356755" y="2096521"/>
                  </a:lnTo>
                  <a:lnTo>
                    <a:pt x="400681" y="2101619"/>
                  </a:lnTo>
                  <a:lnTo>
                    <a:pt x="445258" y="2107143"/>
                  </a:lnTo>
                  <a:lnTo>
                    <a:pt x="490486" y="2113118"/>
                  </a:lnTo>
                  <a:lnTo>
                    <a:pt x="536365" y="2119566"/>
                  </a:lnTo>
                  <a:lnTo>
                    <a:pt x="582895" y="2126512"/>
                  </a:lnTo>
                  <a:lnTo>
                    <a:pt x="630077" y="2133978"/>
                  </a:lnTo>
                  <a:lnTo>
                    <a:pt x="677911" y="2141988"/>
                  </a:lnTo>
                  <a:lnTo>
                    <a:pt x="726398" y="2150565"/>
                  </a:lnTo>
                  <a:lnTo>
                    <a:pt x="775538" y="2159734"/>
                  </a:lnTo>
                  <a:lnTo>
                    <a:pt x="825331" y="2169516"/>
                  </a:lnTo>
                  <a:lnTo>
                    <a:pt x="875778" y="2179937"/>
                  </a:lnTo>
                  <a:lnTo>
                    <a:pt x="926878" y="2191019"/>
                  </a:lnTo>
                  <a:lnTo>
                    <a:pt x="978633" y="2202786"/>
                  </a:lnTo>
                  <a:lnTo>
                    <a:pt x="1031043" y="2215261"/>
                  </a:lnTo>
                  <a:lnTo>
                    <a:pt x="1084107" y="2228468"/>
                  </a:lnTo>
                  <a:lnTo>
                    <a:pt x="1137827" y="2242430"/>
                  </a:lnTo>
                  <a:lnTo>
                    <a:pt x="1192203" y="2257171"/>
                  </a:lnTo>
                  <a:lnTo>
                    <a:pt x="1247234" y="2272714"/>
                  </a:lnTo>
                  <a:lnTo>
                    <a:pt x="1302922" y="2289083"/>
                  </a:lnTo>
                  <a:lnTo>
                    <a:pt x="1359267" y="2306301"/>
                  </a:lnTo>
                  <a:lnTo>
                    <a:pt x="1416269" y="2324391"/>
                  </a:lnTo>
                  <a:lnTo>
                    <a:pt x="1548086" y="2368035"/>
                  </a:lnTo>
                  <a:lnTo>
                    <a:pt x="1619972" y="2391521"/>
                  </a:lnTo>
                  <a:lnTo>
                    <a:pt x="1689667" y="2413862"/>
                  </a:lnTo>
                  <a:lnTo>
                    <a:pt x="1757249" y="2435082"/>
                  </a:lnTo>
                  <a:lnTo>
                    <a:pt x="1822797" y="2455209"/>
                  </a:lnTo>
                  <a:lnTo>
                    <a:pt x="1886391" y="2474268"/>
                  </a:lnTo>
                  <a:lnTo>
                    <a:pt x="1948110" y="2492285"/>
                  </a:lnTo>
                  <a:lnTo>
                    <a:pt x="2008033" y="2509287"/>
                  </a:lnTo>
                  <a:lnTo>
                    <a:pt x="2066239" y="2525299"/>
                  </a:lnTo>
                  <a:lnTo>
                    <a:pt x="2122806" y="2540347"/>
                  </a:lnTo>
                  <a:lnTo>
                    <a:pt x="2177815" y="2554457"/>
                  </a:lnTo>
                  <a:lnTo>
                    <a:pt x="2231344" y="2567656"/>
                  </a:lnTo>
                  <a:lnTo>
                    <a:pt x="2283472" y="2579969"/>
                  </a:lnTo>
                  <a:lnTo>
                    <a:pt x="2334278" y="2591423"/>
                  </a:lnTo>
                  <a:lnTo>
                    <a:pt x="2383842" y="2602043"/>
                  </a:lnTo>
                  <a:lnTo>
                    <a:pt x="2432243" y="2611856"/>
                  </a:lnTo>
                  <a:lnTo>
                    <a:pt x="2479559" y="2620887"/>
                  </a:lnTo>
                  <a:lnTo>
                    <a:pt x="2525870" y="2629163"/>
                  </a:lnTo>
                  <a:lnTo>
                    <a:pt x="2571255" y="2636709"/>
                  </a:lnTo>
                  <a:lnTo>
                    <a:pt x="2615793" y="2643552"/>
                  </a:lnTo>
                  <a:lnTo>
                    <a:pt x="2659563" y="2649718"/>
                  </a:lnTo>
                  <a:lnTo>
                    <a:pt x="2702644" y="2655232"/>
                  </a:lnTo>
                  <a:lnTo>
                    <a:pt x="2745116" y="2660121"/>
                  </a:lnTo>
                  <a:lnTo>
                    <a:pt x="2787057" y="2664411"/>
                  </a:lnTo>
                  <a:lnTo>
                    <a:pt x="2828546" y="2668127"/>
                  </a:lnTo>
                  <a:lnTo>
                    <a:pt x="2869663" y="2671297"/>
                  </a:lnTo>
                  <a:lnTo>
                    <a:pt x="2910486" y="2673945"/>
                  </a:lnTo>
                  <a:lnTo>
                    <a:pt x="2951096" y="2676097"/>
                  </a:lnTo>
                  <a:lnTo>
                    <a:pt x="2991570" y="2677781"/>
                  </a:lnTo>
                  <a:lnTo>
                    <a:pt x="3031988" y="2679022"/>
                  </a:lnTo>
                  <a:lnTo>
                    <a:pt x="3072429" y="2679845"/>
                  </a:lnTo>
                  <a:lnTo>
                    <a:pt x="3112973" y="2680278"/>
                  </a:lnTo>
                  <a:lnTo>
                    <a:pt x="3153698" y="2680345"/>
                  </a:lnTo>
                  <a:lnTo>
                    <a:pt x="3194683" y="2680073"/>
                  </a:lnTo>
                  <a:lnTo>
                    <a:pt x="3236007" y="2679489"/>
                  </a:lnTo>
                  <a:lnTo>
                    <a:pt x="3277751" y="2678617"/>
                  </a:lnTo>
                  <a:lnTo>
                    <a:pt x="3319991" y="2677485"/>
                  </a:lnTo>
                  <a:lnTo>
                    <a:pt x="3406283" y="2674541"/>
                  </a:lnTo>
                  <a:lnTo>
                    <a:pt x="3541429" y="2668819"/>
                  </a:lnTo>
                  <a:lnTo>
                    <a:pt x="3847037" y="2654958"/>
                  </a:lnTo>
                  <a:lnTo>
                    <a:pt x="3961394" y="2650454"/>
                  </a:lnTo>
                  <a:lnTo>
                    <a:pt x="4082658" y="2646413"/>
                  </a:lnTo>
                  <a:lnTo>
                    <a:pt x="4167680" y="2644088"/>
                  </a:lnTo>
                  <a:lnTo>
                    <a:pt x="4256287" y="2642139"/>
                  </a:lnTo>
                  <a:lnTo>
                    <a:pt x="4348685" y="2640633"/>
                  </a:lnTo>
                  <a:lnTo>
                    <a:pt x="4445081" y="2639637"/>
                  </a:lnTo>
                  <a:lnTo>
                    <a:pt x="4545680" y="2639220"/>
                  </a:lnTo>
                  <a:lnTo>
                    <a:pt x="4650689" y="2639450"/>
                  </a:lnTo>
                  <a:lnTo>
                    <a:pt x="4760313" y="2640394"/>
                  </a:lnTo>
                  <a:lnTo>
                    <a:pt x="4874760" y="2642121"/>
                  </a:lnTo>
                  <a:lnTo>
                    <a:pt x="4939207" y="2643422"/>
                  </a:lnTo>
                  <a:lnTo>
                    <a:pt x="4939207" y="615958"/>
                  </a:lnTo>
                  <a:lnTo>
                    <a:pt x="4892320" y="650597"/>
                  </a:lnTo>
                  <a:lnTo>
                    <a:pt x="4850386" y="674752"/>
                  </a:lnTo>
                  <a:lnTo>
                    <a:pt x="4807530" y="692008"/>
                  </a:lnTo>
                  <a:lnTo>
                    <a:pt x="4764051" y="700741"/>
                  </a:lnTo>
                  <a:lnTo>
                    <a:pt x="4720245" y="699327"/>
                  </a:lnTo>
                  <a:lnTo>
                    <a:pt x="4676412" y="686142"/>
                  </a:lnTo>
                  <a:lnTo>
                    <a:pt x="4640729" y="663690"/>
                  </a:lnTo>
                  <a:lnTo>
                    <a:pt x="4609386" y="632259"/>
                  </a:lnTo>
                  <a:lnTo>
                    <a:pt x="4581967" y="594642"/>
                  </a:lnTo>
                  <a:lnTo>
                    <a:pt x="4558057" y="553632"/>
                  </a:lnTo>
                  <a:lnTo>
                    <a:pt x="4537238" y="512022"/>
                  </a:lnTo>
                  <a:lnTo>
                    <a:pt x="4485352" y="398960"/>
                  </a:lnTo>
                  <a:lnTo>
                    <a:pt x="4463946" y="354676"/>
                  </a:lnTo>
                  <a:lnTo>
                    <a:pt x="4439945" y="309284"/>
                  </a:lnTo>
                  <a:lnTo>
                    <a:pt x="4413204" y="264752"/>
                  </a:lnTo>
                  <a:lnTo>
                    <a:pt x="4383576" y="223053"/>
                  </a:lnTo>
                  <a:lnTo>
                    <a:pt x="4350916" y="186157"/>
                  </a:lnTo>
                  <a:lnTo>
                    <a:pt x="4315078" y="156034"/>
                  </a:lnTo>
                  <a:lnTo>
                    <a:pt x="4275915" y="134655"/>
                  </a:lnTo>
                  <a:lnTo>
                    <a:pt x="4263636" y="126282"/>
                  </a:lnTo>
                  <a:lnTo>
                    <a:pt x="4257659" y="114677"/>
                  </a:lnTo>
                  <a:lnTo>
                    <a:pt x="4255891" y="100758"/>
                  </a:lnTo>
                  <a:lnTo>
                    <a:pt x="4256238" y="85445"/>
                  </a:lnTo>
                  <a:lnTo>
                    <a:pt x="4256411" y="65015"/>
                  </a:lnTo>
                  <a:lnTo>
                    <a:pt x="4252054" y="45789"/>
                  </a:lnTo>
                  <a:lnTo>
                    <a:pt x="4238599" y="29773"/>
                  </a:lnTo>
                  <a:lnTo>
                    <a:pt x="4211480" y="18971"/>
                  </a:lnTo>
                  <a:lnTo>
                    <a:pt x="4174788" y="29105"/>
                  </a:lnTo>
                  <a:lnTo>
                    <a:pt x="4143730" y="67019"/>
                  </a:lnTo>
                  <a:lnTo>
                    <a:pt x="4118168" y="118796"/>
                  </a:lnTo>
                  <a:lnTo>
                    <a:pt x="4097961" y="170524"/>
                  </a:lnTo>
                  <a:lnTo>
                    <a:pt x="4091901" y="186637"/>
                  </a:lnTo>
                  <a:lnTo>
                    <a:pt x="4086526" y="200221"/>
                  </a:lnTo>
                  <a:lnTo>
                    <a:pt x="4051021" y="240831"/>
                  </a:lnTo>
                  <a:lnTo>
                    <a:pt x="3991913" y="260472"/>
                  </a:lnTo>
                  <a:lnTo>
                    <a:pt x="3960847" y="263351"/>
                  </a:lnTo>
                  <a:lnTo>
                    <a:pt x="3924514" y="266958"/>
                  </a:lnTo>
                  <a:lnTo>
                    <a:pt x="3855109" y="296176"/>
                  </a:lnTo>
                  <a:lnTo>
                    <a:pt x="3824017" y="332762"/>
                  </a:lnTo>
                  <a:lnTo>
                    <a:pt x="3796544" y="384902"/>
                  </a:lnTo>
                  <a:lnTo>
                    <a:pt x="3779436" y="435957"/>
                  </a:lnTo>
                  <a:lnTo>
                    <a:pt x="3771241" y="485684"/>
                  </a:lnTo>
                  <a:lnTo>
                    <a:pt x="3770506" y="533835"/>
                  </a:lnTo>
                  <a:lnTo>
                    <a:pt x="3775779" y="580165"/>
                  </a:lnTo>
                  <a:lnTo>
                    <a:pt x="3785609" y="624428"/>
                  </a:lnTo>
                  <a:lnTo>
                    <a:pt x="3798543" y="666378"/>
                  </a:lnTo>
                  <a:lnTo>
                    <a:pt x="3813130" y="705768"/>
                  </a:lnTo>
                  <a:lnTo>
                    <a:pt x="3843388" y="780915"/>
                  </a:lnTo>
                  <a:lnTo>
                    <a:pt x="3854920" y="814996"/>
                  </a:lnTo>
                  <a:lnTo>
                    <a:pt x="3860254" y="844217"/>
                  </a:lnTo>
                  <a:lnTo>
                    <a:pt x="3857130" y="868193"/>
                  </a:lnTo>
                  <a:lnTo>
                    <a:pt x="3843289" y="886544"/>
                  </a:lnTo>
                  <a:lnTo>
                    <a:pt x="3816473" y="898885"/>
                  </a:lnTo>
                  <a:lnTo>
                    <a:pt x="3774422" y="904834"/>
                  </a:lnTo>
                  <a:lnTo>
                    <a:pt x="3714878" y="904010"/>
                  </a:lnTo>
                  <a:lnTo>
                    <a:pt x="3635582" y="896028"/>
                  </a:lnTo>
                  <a:lnTo>
                    <a:pt x="3590188" y="885536"/>
                  </a:lnTo>
                  <a:lnTo>
                    <a:pt x="3553986" y="867728"/>
                  </a:lnTo>
                  <a:lnTo>
                    <a:pt x="3506011" y="813807"/>
                  </a:lnTo>
                  <a:lnTo>
                    <a:pt x="3485372" y="741553"/>
                  </a:lnTo>
                  <a:lnTo>
                    <a:pt x="3483340" y="700828"/>
                  </a:lnTo>
                  <a:lnTo>
                    <a:pt x="3485785" y="658252"/>
                  </a:lnTo>
                  <a:lnTo>
                    <a:pt x="3491922" y="614735"/>
                  </a:lnTo>
                  <a:lnTo>
                    <a:pt x="3500965" y="571189"/>
                  </a:lnTo>
                  <a:lnTo>
                    <a:pt x="3512128" y="528523"/>
                  </a:lnTo>
                  <a:lnTo>
                    <a:pt x="3524627" y="487650"/>
                  </a:lnTo>
                  <a:lnTo>
                    <a:pt x="3537675" y="449479"/>
                  </a:lnTo>
                  <a:lnTo>
                    <a:pt x="3562276" y="384889"/>
                  </a:lnTo>
                  <a:lnTo>
                    <a:pt x="3581063" y="338405"/>
                  </a:lnTo>
                  <a:lnTo>
                    <a:pt x="3583419" y="331833"/>
                  </a:lnTo>
                  <a:lnTo>
                    <a:pt x="3577165" y="254959"/>
                  </a:lnTo>
                  <a:lnTo>
                    <a:pt x="3568132" y="217890"/>
                  </a:lnTo>
                  <a:lnTo>
                    <a:pt x="3516816" y="175803"/>
                  </a:lnTo>
                  <a:lnTo>
                    <a:pt x="3464212" y="169993"/>
                  </a:lnTo>
                  <a:lnTo>
                    <a:pt x="3455162" y="169723"/>
                  </a:lnTo>
                  <a:lnTo>
                    <a:pt x="3425324" y="167775"/>
                  </a:lnTo>
                  <a:lnTo>
                    <a:pt x="3380750" y="165188"/>
                  </a:lnTo>
                  <a:lnTo>
                    <a:pt x="3336403" y="167249"/>
                  </a:lnTo>
                  <a:lnTo>
                    <a:pt x="3297247" y="178962"/>
                  </a:lnTo>
                  <a:lnTo>
                    <a:pt x="3268247" y="205331"/>
                  </a:lnTo>
                  <a:lnTo>
                    <a:pt x="3222926" y="279371"/>
                  </a:lnTo>
                  <a:lnTo>
                    <a:pt x="3202901" y="308196"/>
                  </a:lnTo>
                  <a:lnTo>
                    <a:pt x="3184658" y="326471"/>
                  </a:lnTo>
                  <a:lnTo>
                    <a:pt x="3168065" y="330616"/>
                  </a:lnTo>
                  <a:lnTo>
                    <a:pt x="3152994" y="317050"/>
                  </a:lnTo>
                  <a:lnTo>
                    <a:pt x="3139314" y="282193"/>
                  </a:lnTo>
                  <a:lnTo>
                    <a:pt x="3126895" y="222465"/>
                  </a:lnTo>
                  <a:lnTo>
                    <a:pt x="3123937" y="205873"/>
                  </a:lnTo>
                  <a:lnTo>
                    <a:pt x="3118025" y="174651"/>
                  </a:lnTo>
                  <a:lnTo>
                    <a:pt x="3110042" y="134539"/>
                  </a:lnTo>
                  <a:lnTo>
                    <a:pt x="3100868" y="91277"/>
                  </a:lnTo>
                  <a:lnTo>
                    <a:pt x="3091386" y="50606"/>
                  </a:lnTo>
                  <a:lnTo>
                    <a:pt x="3082476" y="18267"/>
                  </a:lnTo>
                  <a:lnTo>
                    <a:pt x="3075020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0" name="Google Shape;290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73861" y="4706592"/>
              <a:ext cx="2690100" cy="136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"/>
            <p:cNvSpPr/>
            <p:nvPr/>
          </p:nvSpPr>
          <p:spPr>
            <a:xfrm>
              <a:off x="16947440" y="4278557"/>
              <a:ext cx="1966595" cy="2311400"/>
            </a:xfrm>
            <a:custGeom>
              <a:rect b="b" l="l" r="r" t="t"/>
              <a:pathLst>
                <a:path extrusionOk="0" h="2311400" w="1966594">
                  <a:moveTo>
                    <a:pt x="1719995" y="78739"/>
                  </a:moveTo>
                  <a:lnTo>
                    <a:pt x="1670376" y="44201"/>
                  </a:lnTo>
                  <a:lnTo>
                    <a:pt x="1616562" y="19460"/>
                  </a:lnTo>
                  <a:lnTo>
                    <a:pt x="1558638" y="4673"/>
                  </a:lnTo>
                  <a:lnTo>
                    <a:pt x="1496694" y="0"/>
                  </a:lnTo>
                  <a:lnTo>
                    <a:pt x="1464240" y="1504"/>
                  </a:lnTo>
                  <a:lnTo>
                    <a:pt x="1396427" y="12296"/>
                  </a:lnTo>
                  <a:lnTo>
                    <a:pt x="1324810" y="33596"/>
                  </a:lnTo>
                  <a:lnTo>
                    <a:pt x="1287603" y="48236"/>
                  </a:lnTo>
                  <a:lnTo>
                    <a:pt x="1249478" y="65562"/>
                  </a:lnTo>
                  <a:lnTo>
                    <a:pt x="1210445" y="85594"/>
                  </a:lnTo>
                  <a:lnTo>
                    <a:pt x="1170516" y="108352"/>
                  </a:lnTo>
                  <a:lnTo>
                    <a:pt x="1154279" y="147321"/>
                  </a:lnTo>
                  <a:lnTo>
                    <a:pt x="1136049" y="185409"/>
                  </a:lnTo>
                  <a:lnTo>
                    <a:pt x="1115936" y="222656"/>
                  </a:lnTo>
                  <a:lnTo>
                    <a:pt x="1094045" y="259099"/>
                  </a:lnTo>
                  <a:lnTo>
                    <a:pt x="1070487" y="294779"/>
                  </a:lnTo>
                  <a:lnTo>
                    <a:pt x="1045368" y="329734"/>
                  </a:lnTo>
                  <a:lnTo>
                    <a:pt x="1018797" y="364003"/>
                  </a:lnTo>
                  <a:lnTo>
                    <a:pt x="990881" y="397625"/>
                  </a:lnTo>
                  <a:lnTo>
                    <a:pt x="961730" y="430640"/>
                  </a:lnTo>
                  <a:lnTo>
                    <a:pt x="931449" y="463086"/>
                  </a:lnTo>
                  <a:lnTo>
                    <a:pt x="900149" y="495003"/>
                  </a:lnTo>
                  <a:lnTo>
                    <a:pt x="867936" y="526429"/>
                  </a:lnTo>
                  <a:lnTo>
                    <a:pt x="834919" y="557403"/>
                  </a:lnTo>
                  <a:lnTo>
                    <a:pt x="801206" y="587965"/>
                  </a:lnTo>
                  <a:lnTo>
                    <a:pt x="766904" y="618154"/>
                  </a:lnTo>
                  <a:lnTo>
                    <a:pt x="732122" y="648008"/>
                  </a:lnTo>
                  <a:lnTo>
                    <a:pt x="696968" y="677566"/>
                  </a:lnTo>
                  <a:lnTo>
                    <a:pt x="661550" y="706868"/>
                  </a:lnTo>
                  <a:lnTo>
                    <a:pt x="484273" y="850900"/>
                  </a:lnTo>
                  <a:lnTo>
                    <a:pt x="449537" y="879483"/>
                  </a:lnTo>
                  <a:lnTo>
                    <a:pt x="415293" y="908083"/>
                  </a:lnTo>
                  <a:lnTo>
                    <a:pt x="381648" y="936740"/>
                  </a:lnTo>
                  <a:lnTo>
                    <a:pt x="348711" y="965491"/>
                  </a:lnTo>
                  <a:lnTo>
                    <a:pt x="316590" y="994376"/>
                  </a:lnTo>
                  <a:lnTo>
                    <a:pt x="285393" y="1023434"/>
                  </a:lnTo>
                  <a:lnTo>
                    <a:pt x="255227" y="1052703"/>
                  </a:lnTo>
                  <a:lnTo>
                    <a:pt x="226202" y="1082224"/>
                  </a:lnTo>
                  <a:lnTo>
                    <a:pt x="198424" y="1112035"/>
                  </a:lnTo>
                  <a:lnTo>
                    <a:pt x="172002" y="1142175"/>
                  </a:lnTo>
                  <a:lnTo>
                    <a:pt x="147043" y="1172684"/>
                  </a:lnTo>
                  <a:lnTo>
                    <a:pt x="123656" y="1203599"/>
                  </a:lnTo>
                  <a:lnTo>
                    <a:pt x="101950" y="1234960"/>
                  </a:lnTo>
                  <a:lnTo>
                    <a:pt x="64007" y="1299178"/>
                  </a:lnTo>
                  <a:lnTo>
                    <a:pt x="34080" y="1365648"/>
                  </a:lnTo>
                  <a:lnTo>
                    <a:pt x="13033" y="1434684"/>
                  </a:lnTo>
                  <a:lnTo>
                    <a:pt x="1728" y="1506598"/>
                  </a:lnTo>
                  <a:lnTo>
                    <a:pt x="0" y="1543731"/>
                  </a:lnTo>
                  <a:lnTo>
                    <a:pt x="1031" y="1581701"/>
                  </a:lnTo>
                  <a:lnTo>
                    <a:pt x="4930" y="1620546"/>
                  </a:lnTo>
                  <a:lnTo>
                    <a:pt x="11805" y="1660306"/>
                  </a:lnTo>
                  <a:lnTo>
                    <a:pt x="25971" y="1703878"/>
                  </a:lnTo>
                  <a:lnTo>
                    <a:pt x="48609" y="1744613"/>
                  </a:lnTo>
                  <a:lnTo>
                    <a:pt x="77932" y="1781285"/>
                  </a:lnTo>
                  <a:lnTo>
                    <a:pt x="112153" y="1812668"/>
                  </a:lnTo>
                  <a:lnTo>
                    <a:pt x="149486" y="1837533"/>
                  </a:lnTo>
                  <a:lnTo>
                    <a:pt x="188144" y="1854656"/>
                  </a:lnTo>
                  <a:lnTo>
                    <a:pt x="226341" y="1862809"/>
                  </a:lnTo>
                  <a:lnTo>
                    <a:pt x="262291" y="1860766"/>
                  </a:lnTo>
                  <a:lnTo>
                    <a:pt x="294206" y="1847300"/>
                  </a:lnTo>
                  <a:lnTo>
                    <a:pt x="330013" y="1832649"/>
                  </a:lnTo>
                  <a:lnTo>
                    <a:pt x="403634" y="1842374"/>
                  </a:lnTo>
                  <a:lnTo>
                    <a:pt x="453654" y="1888563"/>
                  </a:lnTo>
                  <a:lnTo>
                    <a:pt x="459961" y="1919492"/>
                  </a:lnTo>
                  <a:lnTo>
                    <a:pt x="448544" y="1952530"/>
                  </a:lnTo>
                  <a:lnTo>
                    <a:pt x="446255" y="2003307"/>
                  </a:lnTo>
                  <a:lnTo>
                    <a:pt x="453542" y="2055359"/>
                  </a:lnTo>
                  <a:lnTo>
                    <a:pt x="467730" y="2106756"/>
                  </a:lnTo>
                  <a:lnTo>
                    <a:pt x="486146" y="2155566"/>
                  </a:lnTo>
                  <a:lnTo>
                    <a:pt x="506117" y="2199860"/>
                  </a:lnTo>
                  <a:lnTo>
                    <a:pt x="524969" y="2237707"/>
                  </a:lnTo>
                  <a:lnTo>
                    <a:pt x="546908" y="2270805"/>
                  </a:lnTo>
                  <a:lnTo>
                    <a:pt x="602591" y="2306089"/>
                  </a:lnTo>
                  <a:lnTo>
                    <a:pt x="635771" y="2311024"/>
                  </a:lnTo>
                  <a:lnTo>
                    <a:pt x="672136" y="2309321"/>
                  </a:lnTo>
                  <a:lnTo>
                    <a:pt x="711403" y="2302355"/>
                  </a:lnTo>
                  <a:lnTo>
                    <a:pt x="753291" y="2291500"/>
                  </a:lnTo>
                  <a:lnTo>
                    <a:pt x="797518" y="2278130"/>
                  </a:lnTo>
                  <a:lnTo>
                    <a:pt x="843801" y="2263621"/>
                  </a:lnTo>
                  <a:lnTo>
                    <a:pt x="891861" y="2249347"/>
                  </a:lnTo>
                  <a:lnTo>
                    <a:pt x="941413" y="2236682"/>
                  </a:lnTo>
                  <a:lnTo>
                    <a:pt x="992178" y="2227002"/>
                  </a:lnTo>
                  <a:lnTo>
                    <a:pt x="1036985" y="2219798"/>
                  </a:lnTo>
                  <a:lnTo>
                    <a:pt x="1080628" y="2211686"/>
                  </a:lnTo>
                  <a:lnTo>
                    <a:pt x="1123124" y="2202608"/>
                  </a:lnTo>
                  <a:lnTo>
                    <a:pt x="1164487" y="2192507"/>
                  </a:lnTo>
                  <a:lnTo>
                    <a:pt x="1204730" y="2181326"/>
                  </a:lnTo>
                  <a:lnTo>
                    <a:pt x="1243869" y="2169008"/>
                  </a:lnTo>
                  <a:lnTo>
                    <a:pt x="1281918" y="2155495"/>
                  </a:lnTo>
                  <a:lnTo>
                    <a:pt x="1318892" y="2140731"/>
                  </a:lnTo>
                  <a:lnTo>
                    <a:pt x="1354805" y="2124657"/>
                  </a:lnTo>
                  <a:lnTo>
                    <a:pt x="1389673" y="2107218"/>
                  </a:lnTo>
                  <a:lnTo>
                    <a:pt x="1423508" y="2088355"/>
                  </a:lnTo>
                  <a:lnTo>
                    <a:pt x="1456326" y="2068012"/>
                  </a:lnTo>
                  <a:lnTo>
                    <a:pt x="1488142" y="2046132"/>
                  </a:lnTo>
                  <a:lnTo>
                    <a:pt x="1518970" y="2022657"/>
                  </a:lnTo>
                  <a:lnTo>
                    <a:pt x="1548825" y="1997529"/>
                  </a:lnTo>
                  <a:lnTo>
                    <a:pt x="1577721" y="1970693"/>
                  </a:lnTo>
                  <a:lnTo>
                    <a:pt x="1605672" y="1942090"/>
                  </a:lnTo>
                  <a:lnTo>
                    <a:pt x="1632694" y="1911664"/>
                  </a:lnTo>
                  <a:lnTo>
                    <a:pt x="1658801" y="1879357"/>
                  </a:lnTo>
                  <a:lnTo>
                    <a:pt x="1684007" y="1845112"/>
                  </a:lnTo>
                  <a:lnTo>
                    <a:pt x="1708327" y="1808871"/>
                  </a:lnTo>
                  <a:lnTo>
                    <a:pt x="1731776" y="1770579"/>
                  </a:lnTo>
                  <a:lnTo>
                    <a:pt x="1754367" y="1730177"/>
                  </a:lnTo>
                  <a:lnTo>
                    <a:pt x="1776117" y="1687609"/>
                  </a:lnTo>
                  <a:lnTo>
                    <a:pt x="1797038" y="1642816"/>
                  </a:lnTo>
                  <a:lnTo>
                    <a:pt x="1817146" y="1595743"/>
                  </a:lnTo>
                  <a:lnTo>
                    <a:pt x="1836456" y="1546331"/>
                  </a:lnTo>
                  <a:lnTo>
                    <a:pt x="1854981" y="1494524"/>
                  </a:lnTo>
                  <a:lnTo>
                    <a:pt x="1872737" y="1440264"/>
                  </a:lnTo>
                  <a:lnTo>
                    <a:pt x="1889738" y="1383494"/>
                  </a:lnTo>
                  <a:lnTo>
                    <a:pt x="1905998" y="1324158"/>
                  </a:lnTo>
                  <a:lnTo>
                    <a:pt x="1921533" y="1262197"/>
                  </a:lnTo>
                  <a:lnTo>
                    <a:pt x="1936356" y="1197555"/>
                  </a:lnTo>
                  <a:lnTo>
                    <a:pt x="1950482" y="1130174"/>
                  </a:lnTo>
                  <a:lnTo>
                    <a:pt x="1963926" y="1059998"/>
                  </a:lnTo>
                  <a:lnTo>
                    <a:pt x="1965723" y="993069"/>
                  </a:lnTo>
                  <a:lnTo>
                    <a:pt x="1966219" y="928135"/>
                  </a:lnTo>
                  <a:lnTo>
                    <a:pt x="1965427" y="865215"/>
                  </a:lnTo>
                  <a:lnTo>
                    <a:pt x="1963357" y="804330"/>
                  </a:lnTo>
                  <a:lnTo>
                    <a:pt x="1960020" y="745497"/>
                  </a:lnTo>
                  <a:lnTo>
                    <a:pt x="1955426" y="688739"/>
                  </a:lnTo>
                  <a:lnTo>
                    <a:pt x="1949588" y="634074"/>
                  </a:lnTo>
                  <a:lnTo>
                    <a:pt x="1942515" y="581522"/>
                  </a:lnTo>
                  <a:lnTo>
                    <a:pt x="1934219" y="531103"/>
                  </a:lnTo>
                  <a:lnTo>
                    <a:pt x="1924710" y="482836"/>
                  </a:lnTo>
                  <a:lnTo>
                    <a:pt x="1913999" y="436742"/>
                  </a:lnTo>
                  <a:lnTo>
                    <a:pt x="1902098" y="392840"/>
                  </a:lnTo>
                  <a:lnTo>
                    <a:pt x="1889017" y="351150"/>
                  </a:lnTo>
                  <a:lnTo>
                    <a:pt x="1874767" y="311692"/>
                  </a:lnTo>
                  <a:lnTo>
                    <a:pt x="1859359" y="274485"/>
                  </a:lnTo>
                  <a:lnTo>
                    <a:pt x="1842804" y="239550"/>
                  </a:lnTo>
                  <a:lnTo>
                    <a:pt x="1806296" y="176571"/>
                  </a:lnTo>
                  <a:lnTo>
                    <a:pt x="1765331" y="122915"/>
                  </a:lnTo>
                  <a:lnTo>
                    <a:pt x="1743204" y="99632"/>
                  </a:lnTo>
                  <a:lnTo>
                    <a:pt x="1719995" y="7873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2" name="Google Shape;292;p4"/>
          <p:cNvGrpSpPr/>
          <p:nvPr/>
        </p:nvGrpSpPr>
        <p:grpSpPr>
          <a:xfrm>
            <a:off x="16740938" y="3471449"/>
            <a:ext cx="2228354" cy="2022555"/>
            <a:chOff x="16740938" y="3471449"/>
            <a:chExt cx="2228354" cy="2022555"/>
          </a:xfrm>
        </p:grpSpPr>
        <p:sp>
          <p:nvSpPr>
            <p:cNvPr id="293" name="Google Shape;293;p4"/>
            <p:cNvSpPr/>
            <p:nvPr/>
          </p:nvSpPr>
          <p:spPr>
            <a:xfrm>
              <a:off x="17375442" y="3471449"/>
              <a:ext cx="1593850" cy="1866900"/>
            </a:xfrm>
            <a:custGeom>
              <a:rect b="b" l="l" r="r" t="t"/>
              <a:pathLst>
                <a:path extrusionOk="0" h="1866900" w="1593850">
                  <a:moveTo>
                    <a:pt x="1593697" y="1284744"/>
                  </a:moveTo>
                  <a:lnTo>
                    <a:pt x="1593380" y="1229652"/>
                  </a:lnTo>
                  <a:lnTo>
                    <a:pt x="1592224" y="1174686"/>
                  </a:lnTo>
                  <a:lnTo>
                    <a:pt x="1590281" y="1119962"/>
                  </a:lnTo>
                  <a:lnTo>
                    <a:pt x="1587576" y="1065580"/>
                  </a:lnTo>
                  <a:lnTo>
                    <a:pt x="1584121" y="1011669"/>
                  </a:lnTo>
                  <a:lnTo>
                    <a:pt x="1579956" y="958342"/>
                  </a:lnTo>
                  <a:lnTo>
                    <a:pt x="1575104" y="905700"/>
                  </a:lnTo>
                  <a:lnTo>
                    <a:pt x="1569593" y="853859"/>
                  </a:lnTo>
                  <a:lnTo>
                    <a:pt x="1563458" y="802944"/>
                  </a:lnTo>
                  <a:lnTo>
                    <a:pt x="1556715" y="753059"/>
                  </a:lnTo>
                  <a:lnTo>
                    <a:pt x="1549400" y="704303"/>
                  </a:lnTo>
                  <a:lnTo>
                    <a:pt x="1541526" y="656818"/>
                  </a:lnTo>
                  <a:lnTo>
                    <a:pt x="1533144" y="610692"/>
                  </a:lnTo>
                  <a:lnTo>
                    <a:pt x="1524266" y="566064"/>
                  </a:lnTo>
                  <a:lnTo>
                    <a:pt x="1514919" y="523011"/>
                  </a:lnTo>
                  <a:lnTo>
                    <a:pt x="1505127" y="481685"/>
                  </a:lnTo>
                  <a:lnTo>
                    <a:pt x="1494929" y="442163"/>
                  </a:lnTo>
                  <a:lnTo>
                    <a:pt x="1484350" y="404583"/>
                  </a:lnTo>
                  <a:lnTo>
                    <a:pt x="1452321" y="319532"/>
                  </a:lnTo>
                  <a:lnTo>
                    <a:pt x="1423225" y="274294"/>
                  </a:lnTo>
                  <a:lnTo>
                    <a:pt x="1387817" y="233286"/>
                  </a:lnTo>
                  <a:lnTo>
                    <a:pt x="1347762" y="196481"/>
                  </a:lnTo>
                  <a:lnTo>
                    <a:pt x="1304747" y="163817"/>
                  </a:lnTo>
                  <a:lnTo>
                    <a:pt x="1260424" y="135255"/>
                  </a:lnTo>
                  <a:lnTo>
                    <a:pt x="1216482" y="110756"/>
                  </a:lnTo>
                  <a:lnTo>
                    <a:pt x="1174584" y="90258"/>
                  </a:lnTo>
                  <a:lnTo>
                    <a:pt x="1136421" y="73723"/>
                  </a:lnTo>
                  <a:lnTo>
                    <a:pt x="1077963" y="52387"/>
                  </a:lnTo>
                  <a:lnTo>
                    <a:pt x="1017663" y="34594"/>
                  </a:lnTo>
                  <a:lnTo>
                    <a:pt x="950734" y="18402"/>
                  </a:lnTo>
                  <a:lnTo>
                    <a:pt x="878306" y="6108"/>
                  </a:lnTo>
                  <a:lnTo>
                    <a:pt x="840384" y="2146"/>
                  </a:lnTo>
                  <a:lnTo>
                    <a:pt x="801522" y="12"/>
                  </a:lnTo>
                  <a:lnTo>
                    <a:pt x="761873" y="0"/>
                  </a:lnTo>
                  <a:lnTo>
                    <a:pt x="721550" y="2387"/>
                  </a:lnTo>
                  <a:lnTo>
                    <a:pt x="680720" y="7467"/>
                  </a:lnTo>
                  <a:lnTo>
                    <a:pt x="639521" y="15532"/>
                  </a:lnTo>
                  <a:lnTo>
                    <a:pt x="598093" y="26860"/>
                  </a:lnTo>
                  <a:lnTo>
                    <a:pt x="556590" y="41732"/>
                  </a:lnTo>
                  <a:lnTo>
                    <a:pt x="515137" y="60452"/>
                  </a:lnTo>
                  <a:lnTo>
                    <a:pt x="473887" y="83286"/>
                  </a:lnTo>
                  <a:lnTo>
                    <a:pt x="456361" y="94970"/>
                  </a:lnTo>
                  <a:lnTo>
                    <a:pt x="441960" y="85013"/>
                  </a:lnTo>
                  <a:lnTo>
                    <a:pt x="410946" y="72491"/>
                  </a:lnTo>
                  <a:lnTo>
                    <a:pt x="379806" y="67627"/>
                  </a:lnTo>
                  <a:lnTo>
                    <a:pt x="349237" y="69773"/>
                  </a:lnTo>
                  <a:lnTo>
                    <a:pt x="292417" y="92405"/>
                  </a:lnTo>
                  <a:lnTo>
                    <a:pt x="245833" y="135077"/>
                  </a:lnTo>
                  <a:lnTo>
                    <a:pt x="214820" y="192455"/>
                  </a:lnTo>
                  <a:lnTo>
                    <a:pt x="204711" y="259219"/>
                  </a:lnTo>
                  <a:lnTo>
                    <a:pt x="209169" y="294449"/>
                  </a:lnTo>
                  <a:lnTo>
                    <a:pt x="220853" y="330034"/>
                  </a:lnTo>
                  <a:lnTo>
                    <a:pt x="227393" y="341833"/>
                  </a:lnTo>
                  <a:lnTo>
                    <a:pt x="202882" y="382727"/>
                  </a:lnTo>
                  <a:lnTo>
                    <a:pt x="182549" y="426389"/>
                  </a:lnTo>
                  <a:lnTo>
                    <a:pt x="167995" y="472427"/>
                  </a:lnTo>
                  <a:lnTo>
                    <a:pt x="157416" y="519988"/>
                  </a:lnTo>
                  <a:lnTo>
                    <a:pt x="149034" y="568185"/>
                  </a:lnTo>
                  <a:lnTo>
                    <a:pt x="141058" y="616153"/>
                  </a:lnTo>
                  <a:lnTo>
                    <a:pt x="131711" y="663028"/>
                  </a:lnTo>
                  <a:lnTo>
                    <a:pt x="119202" y="707936"/>
                  </a:lnTo>
                  <a:lnTo>
                    <a:pt x="101739" y="750023"/>
                  </a:lnTo>
                  <a:lnTo>
                    <a:pt x="77546" y="788416"/>
                  </a:lnTo>
                  <a:lnTo>
                    <a:pt x="45859" y="834834"/>
                  </a:lnTo>
                  <a:lnTo>
                    <a:pt x="22948" y="880859"/>
                  </a:lnTo>
                  <a:lnTo>
                    <a:pt x="8140" y="926287"/>
                  </a:lnTo>
                  <a:lnTo>
                    <a:pt x="723" y="970902"/>
                  </a:lnTo>
                  <a:lnTo>
                    <a:pt x="0" y="1014514"/>
                  </a:lnTo>
                  <a:lnTo>
                    <a:pt x="5295" y="1056906"/>
                  </a:lnTo>
                  <a:lnTo>
                    <a:pt x="15887" y="1097876"/>
                  </a:lnTo>
                  <a:lnTo>
                    <a:pt x="31102" y="1137221"/>
                  </a:lnTo>
                  <a:lnTo>
                    <a:pt x="50228" y="1174737"/>
                  </a:lnTo>
                  <a:lnTo>
                    <a:pt x="72593" y="1210208"/>
                  </a:lnTo>
                  <a:lnTo>
                    <a:pt x="97472" y="1243431"/>
                  </a:lnTo>
                  <a:lnTo>
                    <a:pt x="124180" y="1274216"/>
                  </a:lnTo>
                  <a:lnTo>
                    <a:pt x="152031" y="1302346"/>
                  </a:lnTo>
                  <a:lnTo>
                    <a:pt x="208356" y="1349819"/>
                  </a:lnTo>
                  <a:lnTo>
                    <a:pt x="260883" y="1384198"/>
                  </a:lnTo>
                  <a:lnTo>
                    <a:pt x="316687" y="1408277"/>
                  </a:lnTo>
                  <a:lnTo>
                    <a:pt x="369912" y="1424317"/>
                  </a:lnTo>
                  <a:lnTo>
                    <a:pt x="433603" y="1437944"/>
                  </a:lnTo>
                  <a:lnTo>
                    <a:pt x="505752" y="1447038"/>
                  </a:lnTo>
                  <a:lnTo>
                    <a:pt x="544360" y="1449235"/>
                  </a:lnTo>
                  <a:lnTo>
                    <a:pt x="584327" y="1449527"/>
                  </a:lnTo>
                  <a:lnTo>
                    <a:pt x="625411" y="1447647"/>
                  </a:lnTo>
                  <a:lnTo>
                    <a:pt x="667334" y="1443342"/>
                  </a:lnTo>
                  <a:lnTo>
                    <a:pt x="709866" y="1436331"/>
                  </a:lnTo>
                  <a:lnTo>
                    <a:pt x="752754" y="1426375"/>
                  </a:lnTo>
                  <a:lnTo>
                    <a:pt x="795731" y="1413192"/>
                  </a:lnTo>
                  <a:lnTo>
                    <a:pt x="838568" y="1396542"/>
                  </a:lnTo>
                  <a:lnTo>
                    <a:pt x="880986" y="1376159"/>
                  </a:lnTo>
                  <a:lnTo>
                    <a:pt x="922756" y="1351788"/>
                  </a:lnTo>
                  <a:lnTo>
                    <a:pt x="963625" y="1323149"/>
                  </a:lnTo>
                  <a:lnTo>
                    <a:pt x="1003325" y="1289989"/>
                  </a:lnTo>
                  <a:lnTo>
                    <a:pt x="1041603" y="1252067"/>
                  </a:lnTo>
                  <a:lnTo>
                    <a:pt x="1078230" y="1209090"/>
                  </a:lnTo>
                  <a:lnTo>
                    <a:pt x="1112939" y="1160818"/>
                  </a:lnTo>
                  <a:lnTo>
                    <a:pt x="1145489" y="1106995"/>
                  </a:lnTo>
                  <a:lnTo>
                    <a:pt x="1175613" y="1047343"/>
                  </a:lnTo>
                  <a:lnTo>
                    <a:pt x="1535150" y="1866849"/>
                  </a:lnTo>
                  <a:lnTo>
                    <a:pt x="1545678" y="1817814"/>
                  </a:lnTo>
                  <a:lnTo>
                    <a:pt x="1555089" y="1767662"/>
                  </a:lnTo>
                  <a:lnTo>
                    <a:pt x="1563395" y="1716519"/>
                  </a:lnTo>
                  <a:lnTo>
                    <a:pt x="1570647" y="1664474"/>
                  </a:lnTo>
                  <a:lnTo>
                    <a:pt x="1576844" y="1611655"/>
                  </a:lnTo>
                  <a:lnTo>
                    <a:pt x="1582026" y="1558163"/>
                  </a:lnTo>
                  <a:lnTo>
                    <a:pt x="1586230" y="1504137"/>
                  </a:lnTo>
                  <a:lnTo>
                    <a:pt x="1589468" y="1449666"/>
                  </a:lnTo>
                  <a:lnTo>
                    <a:pt x="1591779" y="1394866"/>
                  </a:lnTo>
                  <a:lnTo>
                    <a:pt x="1593176" y="1339850"/>
                  </a:lnTo>
                  <a:lnTo>
                    <a:pt x="1593697" y="1284744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4" name="Google Shape;294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103525" y="4208857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41817" y="4111901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"/>
            <p:cNvSpPr/>
            <p:nvPr/>
          </p:nvSpPr>
          <p:spPr>
            <a:xfrm>
              <a:off x="17396169" y="4376159"/>
              <a:ext cx="986155" cy="308610"/>
            </a:xfrm>
            <a:custGeom>
              <a:rect b="b" l="l" r="r" t="t"/>
              <a:pathLst>
                <a:path extrusionOk="0" h="308610" w="986155">
                  <a:moveTo>
                    <a:pt x="39446" y="31254"/>
                  </a:moveTo>
                  <a:lnTo>
                    <a:pt x="15760" y="152"/>
                  </a:lnTo>
                  <a:lnTo>
                    <a:pt x="8648" y="0"/>
                  </a:lnTo>
                  <a:lnTo>
                    <a:pt x="3009" y="2921"/>
                  </a:lnTo>
                  <a:lnTo>
                    <a:pt x="0" y="8509"/>
                  </a:lnTo>
                  <a:lnTo>
                    <a:pt x="63" y="15633"/>
                  </a:lnTo>
                  <a:lnTo>
                    <a:pt x="30797" y="39776"/>
                  </a:lnTo>
                  <a:lnTo>
                    <a:pt x="36436" y="36842"/>
                  </a:lnTo>
                  <a:lnTo>
                    <a:pt x="39446" y="31254"/>
                  </a:lnTo>
                  <a:close/>
                </a:path>
                <a:path extrusionOk="0" h="308610" w="986155">
                  <a:moveTo>
                    <a:pt x="41668" y="146812"/>
                  </a:moveTo>
                  <a:lnTo>
                    <a:pt x="17983" y="115709"/>
                  </a:lnTo>
                  <a:lnTo>
                    <a:pt x="10871" y="115557"/>
                  </a:lnTo>
                  <a:lnTo>
                    <a:pt x="5232" y="118478"/>
                  </a:lnTo>
                  <a:lnTo>
                    <a:pt x="2235" y="124066"/>
                  </a:lnTo>
                  <a:lnTo>
                    <a:pt x="2286" y="131178"/>
                  </a:lnTo>
                  <a:lnTo>
                    <a:pt x="33032" y="155321"/>
                  </a:lnTo>
                  <a:lnTo>
                    <a:pt x="38658" y="152400"/>
                  </a:lnTo>
                  <a:lnTo>
                    <a:pt x="41668" y="146812"/>
                  </a:lnTo>
                  <a:close/>
                </a:path>
                <a:path extrusionOk="0" h="308610" w="986155">
                  <a:moveTo>
                    <a:pt x="154571" y="160604"/>
                  </a:moveTo>
                  <a:lnTo>
                    <a:pt x="130886" y="129501"/>
                  </a:lnTo>
                  <a:lnTo>
                    <a:pt x="123774" y="129349"/>
                  </a:lnTo>
                  <a:lnTo>
                    <a:pt x="118135" y="132270"/>
                  </a:lnTo>
                  <a:lnTo>
                    <a:pt x="115125" y="137858"/>
                  </a:lnTo>
                  <a:lnTo>
                    <a:pt x="115189" y="144970"/>
                  </a:lnTo>
                  <a:lnTo>
                    <a:pt x="145935" y="169113"/>
                  </a:lnTo>
                  <a:lnTo>
                    <a:pt x="151561" y="166192"/>
                  </a:lnTo>
                  <a:lnTo>
                    <a:pt x="154571" y="160604"/>
                  </a:lnTo>
                  <a:close/>
                </a:path>
                <a:path extrusionOk="0" h="308610" w="986155">
                  <a:moveTo>
                    <a:pt x="785202" y="238328"/>
                  </a:moveTo>
                  <a:lnTo>
                    <a:pt x="784936" y="230390"/>
                  </a:lnTo>
                  <a:lnTo>
                    <a:pt x="780249" y="223977"/>
                  </a:lnTo>
                  <a:lnTo>
                    <a:pt x="772172" y="220192"/>
                  </a:lnTo>
                  <a:lnTo>
                    <a:pt x="761847" y="219341"/>
                  </a:lnTo>
                  <a:lnTo>
                    <a:pt x="750379" y="221691"/>
                  </a:lnTo>
                  <a:lnTo>
                    <a:pt x="739914" y="226923"/>
                  </a:lnTo>
                  <a:lnTo>
                    <a:pt x="732320" y="233984"/>
                  </a:lnTo>
                  <a:lnTo>
                    <a:pt x="728306" y="241935"/>
                  </a:lnTo>
                  <a:lnTo>
                    <a:pt x="728573" y="249872"/>
                  </a:lnTo>
                  <a:lnTo>
                    <a:pt x="733272" y="256286"/>
                  </a:lnTo>
                  <a:lnTo>
                    <a:pt x="741337" y="260057"/>
                  </a:lnTo>
                  <a:lnTo>
                    <a:pt x="751662" y="260921"/>
                  </a:lnTo>
                  <a:lnTo>
                    <a:pt x="763130" y="258572"/>
                  </a:lnTo>
                  <a:lnTo>
                    <a:pt x="773607" y="253326"/>
                  </a:lnTo>
                  <a:lnTo>
                    <a:pt x="781189" y="246278"/>
                  </a:lnTo>
                  <a:lnTo>
                    <a:pt x="785202" y="238328"/>
                  </a:lnTo>
                  <a:close/>
                </a:path>
                <a:path extrusionOk="0" h="308610" w="986155">
                  <a:moveTo>
                    <a:pt x="918997" y="285800"/>
                  </a:moveTo>
                  <a:lnTo>
                    <a:pt x="918730" y="277850"/>
                  </a:lnTo>
                  <a:lnTo>
                    <a:pt x="914031" y="271437"/>
                  </a:lnTo>
                  <a:lnTo>
                    <a:pt x="905967" y="267665"/>
                  </a:lnTo>
                  <a:lnTo>
                    <a:pt x="895642" y="266814"/>
                  </a:lnTo>
                  <a:lnTo>
                    <a:pt x="884161" y="269163"/>
                  </a:lnTo>
                  <a:lnTo>
                    <a:pt x="873696" y="274396"/>
                  </a:lnTo>
                  <a:lnTo>
                    <a:pt x="866114" y="281457"/>
                  </a:lnTo>
                  <a:lnTo>
                    <a:pt x="862101" y="289407"/>
                  </a:lnTo>
                  <a:lnTo>
                    <a:pt x="862368" y="297345"/>
                  </a:lnTo>
                  <a:lnTo>
                    <a:pt x="867067" y="303758"/>
                  </a:lnTo>
                  <a:lnTo>
                    <a:pt x="875131" y="307530"/>
                  </a:lnTo>
                  <a:lnTo>
                    <a:pt x="885456" y="308394"/>
                  </a:lnTo>
                  <a:lnTo>
                    <a:pt x="896924" y="306044"/>
                  </a:lnTo>
                  <a:lnTo>
                    <a:pt x="907389" y="300799"/>
                  </a:lnTo>
                  <a:lnTo>
                    <a:pt x="914984" y="293751"/>
                  </a:lnTo>
                  <a:lnTo>
                    <a:pt x="918997" y="285800"/>
                  </a:lnTo>
                  <a:close/>
                </a:path>
                <a:path extrusionOk="0" h="308610" w="986155">
                  <a:moveTo>
                    <a:pt x="986116" y="157213"/>
                  </a:moveTo>
                  <a:lnTo>
                    <a:pt x="985850" y="149263"/>
                  </a:lnTo>
                  <a:lnTo>
                    <a:pt x="981151" y="142849"/>
                  </a:lnTo>
                  <a:lnTo>
                    <a:pt x="973074" y="139077"/>
                  </a:lnTo>
                  <a:lnTo>
                    <a:pt x="962748" y="138226"/>
                  </a:lnTo>
                  <a:lnTo>
                    <a:pt x="951280" y="140576"/>
                  </a:lnTo>
                  <a:lnTo>
                    <a:pt x="940816" y="145808"/>
                  </a:lnTo>
                  <a:lnTo>
                    <a:pt x="933221" y="152857"/>
                  </a:lnTo>
                  <a:lnTo>
                    <a:pt x="929208" y="160820"/>
                  </a:lnTo>
                  <a:lnTo>
                    <a:pt x="929487" y="168757"/>
                  </a:lnTo>
                  <a:lnTo>
                    <a:pt x="934173" y="175171"/>
                  </a:lnTo>
                  <a:lnTo>
                    <a:pt x="942251" y="178943"/>
                  </a:lnTo>
                  <a:lnTo>
                    <a:pt x="952563" y="179806"/>
                  </a:lnTo>
                  <a:lnTo>
                    <a:pt x="964031" y="177457"/>
                  </a:lnTo>
                  <a:lnTo>
                    <a:pt x="974509" y="172212"/>
                  </a:lnTo>
                  <a:lnTo>
                    <a:pt x="982103" y="165163"/>
                  </a:lnTo>
                  <a:lnTo>
                    <a:pt x="986116" y="157213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7" name="Google Shape;297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44355" y="4423687"/>
              <a:ext cx="236527" cy="177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4"/>
            <p:cNvSpPr/>
            <p:nvPr/>
          </p:nvSpPr>
          <p:spPr>
            <a:xfrm>
              <a:off x="18516085" y="3692251"/>
              <a:ext cx="407034" cy="404495"/>
            </a:xfrm>
            <a:custGeom>
              <a:rect b="b" l="l" r="r" t="t"/>
              <a:pathLst>
                <a:path extrusionOk="0" h="404495" w="407034">
                  <a:moveTo>
                    <a:pt x="389799" y="120059"/>
                  </a:moveTo>
                  <a:lnTo>
                    <a:pt x="366205" y="79841"/>
                  </a:lnTo>
                  <a:lnTo>
                    <a:pt x="335040" y="47109"/>
                  </a:lnTo>
                  <a:lnTo>
                    <a:pt x="297909" y="22481"/>
                  </a:lnTo>
                  <a:lnTo>
                    <a:pt x="256423" y="6572"/>
                  </a:lnTo>
                  <a:lnTo>
                    <a:pt x="212189" y="0"/>
                  </a:lnTo>
                  <a:lnTo>
                    <a:pt x="166814" y="3380"/>
                  </a:lnTo>
                  <a:lnTo>
                    <a:pt x="121907" y="17329"/>
                  </a:lnTo>
                  <a:lnTo>
                    <a:pt x="81301" y="41042"/>
                  </a:lnTo>
                  <a:lnTo>
                    <a:pt x="48176" y="72236"/>
                  </a:lnTo>
                  <a:lnTo>
                    <a:pt x="23164" y="109307"/>
                  </a:lnTo>
                  <a:lnTo>
                    <a:pt x="6895" y="150654"/>
                  </a:lnTo>
                  <a:lnTo>
                    <a:pt x="0" y="194672"/>
                  </a:lnTo>
                  <a:lnTo>
                    <a:pt x="3108" y="239761"/>
                  </a:lnTo>
                  <a:lnTo>
                    <a:pt x="16852" y="284318"/>
                  </a:lnTo>
                  <a:lnTo>
                    <a:pt x="40446" y="324536"/>
                  </a:lnTo>
                  <a:lnTo>
                    <a:pt x="71612" y="357267"/>
                  </a:lnTo>
                  <a:lnTo>
                    <a:pt x="108742" y="381896"/>
                  </a:lnTo>
                  <a:lnTo>
                    <a:pt x="150228" y="397805"/>
                  </a:lnTo>
                  <a:lnTo>
                    <a:pt x="194463" y="404377"/>
                  </a:lnTo>
                  <a:lnTo>
                    <a:pt x="239838" y="400997"/>
                  </a:lnTo>
                  <a:lnTo>
                    <a:pt x="284744" y="387048"/>
                  </a:lnTo>
                  <a:lnTo>
                    <a:pt x="325351" y="363334"/>
                  </a:lnTo>
                  <a:lnTo>
                    <a:pt x="358475" y="332141"/>
                  </a:lnTo>
                  <a:lnTo>
                    <a:pt x="383488" y="295070"/>
                  </a:lnTo>
                  <a:lnTo>
                    <a:pt x="399757" y="253723"/>
                  </a:lnTo>
                  <a:lnTo>
                    <a:pt x="406652" y="209705"/>
                  </a:lnTo>
                  <a:lnTo>
                    <a:pt x="403543" y="164616"/>
                  </a:lnTo>
                  <a:lnTo>
                    <a:pt x="389799" y="12005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7176344" y="4784998"/>
              <a:ext cx="274320" cy="394970"/>
            </a:xfrm>
            <a:custGeom>
              <a:rect b="b" l="l" r="r" t="t"/>
              <a:pathLst>
                <a:path extrusionOk="0" h="394970" w="274319">
                  <a:moveTo>
                    <a:pt x="0" y="0"/>
                  </a:moveTo>
                  <a:lnTo>
                    <a:pt x="53012" y="348996"/>
                  </a:lnTo>
                  <a:lnTo>
                    <a:pt x="274214" y="394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7229385" y="5058828"/>
              <a:ext cx="221615" cy="121285"/>
            </a:xfrm>
            <a:custGeom>
              <a:rect b="b" l="l" r="r" t="t"/>
              <a:pathLst>
                <a:path extrusionOk="0" h="121285" w="221615">
                  <a:moveTo>
                    <a:pt x="103624" y="0"/>
                  </a:moveTo>
                  <a:lnTo>
                    <a:pt x="0" y="75231"/>
                  </a:lnTo>
                  <a:lnTo>
                    <a:pt x="221173" y="121147"/>
                  </a:lnTo>
                  <a:lnTo>
                    <a:pt x="103624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16855822" y="4784807"/>
              <a:ext cx="513715" cy="283210"/>
            </a:xfrm>
            <a:custGeom>
              <a:rect b="b" l="l" r="r" t="t"/>
              <a:pathLst>
                <a:path extrusionOk="0" h="283210" w="513715">
                  <a:moveTo>
                    <a:pt x="513092" y="283044"/>
                  </a:moveTo>
                  <a:lnTo>
                    <a:pt x="320954" y="0"/>
                  </a:lnTo>
                  <a:lnTo>
                    <a:pt x="0" y="203022"/>
                  </a:lnTo>
                  <a:lnTo>
                    <a:pt x="513092" y="283044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6740938" y="4784578"/>
              <a:ext cx="709930" cy="395605"/>
            </a:xfrm>
            <a:custGeom>
              <a:rect b="b" l="l" r="r" t="t"/>
              <a:pathLst>
                <a:path extrusionOk="0" h="395604" w="709930">
                  <a:moveTo>
                    <a:pt x="95072" y="159715"/>
                  </a:moveTo>
                  <a:lnTo>
                    <a:pt x="13728" y="66332"/>
                  </a:lnTo>
                  <a:lnTo>
                    <a:pt x="0" y="240817"/>
                  </a:lnTo>
                  <a:lnTo>
                    <a:pt x="95072" y="159715"/>
                  </a:lnTo>
                  <a:close/>
                </a:path>
                <a:path extrusionOk="0" h="395604" w="709930">
                  <a:moveTo>
                    <a:pt x="709612" y="395401"/>
                  </a:moveTo>
                  <a:lnTo>
                    <a:pt x="436206" y="0"/>
                  </a:lnTo>
                  <a:lnTo>
                    <a:pt x="563003" y="360895"/>
                  </a:lnTo>
                  <a:lnTo>
                    <a:pt x="709612" y="39540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6855826" y="4293831"/>
              <a:ext cx="454659" cy="694055"/>
            </a:xfrm>
            <a:custGeom>
              <a:rect b="b" l="l" r="r" t="t"/>
              <a:pathLst>
                <a:path extrusionOk="0" h="694054" w="454659">
                  <a:moveTo>
                    <a:pt x="413892" y="17336"/>
                  </a:moveTo>
                  <a:lnTo>
                    <a:pt x="376143" y="36183"/>
                  </a:lnTo>
                  <a:lnTo>
                    <a:pt x="339790" y="56916"/>
                  </a:lnTo>
                  <a:lnTo>
                    <a:pt x="303386" y="79909"/>
                  </a:lnTo>
                  <a:lnTo>
                    <a:pt x="265487" y="105539"/>
                  </a:lnTo>
                  <a:lnTo>
                    <a:pt x="224646" y="134179"/>
                  </a:lnTo>
                  <a:lnTo>
                    <a:pt x="179417" y="166205"/>
                  </a:lnTo>
                  <a:lnTo>
                    <a:pt x="128355" y="201993"/>
                  </a:lnTo>
                  <a:lnTo>
                    <a:pt x="0" y="693992"/>
                  </a:lnTo>
                  <a:lnTo>
                    <a:pt x="318086" y="488444"/>
                  </a:lnTo>
                  <a:lnTo>
                    <a:pt x="454482" y="0"/>
                  </a:lnTo>
                  <a:lnTo>
                    <a:pt x="413892" y="17336"/>
                  </a:lnTo>
                  <a:close/>
                </a:path>
              </a:pathLst>
            </a:custGeom>
            <a:solidFill>
              <a:srgbClr val="A196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6754673" y="4788471"/>
              <a:ext cx="236220" cy="199390"/>
            </a:xfrm>
            <a:custGeom>
              <a:rect b="b" l="l" r="r" t="t"/>
              <a:pathLst>
                <a:path extrusionOk="0" h="199389" w="236219">
                  <a:moveTo>
                    <a:pt x="0" y="62432"/>
                  </a:moveTo>
                  <a:lnTo>
                    <a:pt x="101153" y="199356"/>
                  </a:lnTo>
                  <a:lnTo>
                    <a:pt x="235753" y="0"/>
                  </a:lnTo>
                  <a:lnTo>
                    <a:pt x="0" y="62432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6855830" y="4326754"/>
              <a:ext cx="623570" cy="661670"/>
            </a:xfrm>
            <a:custGeom>
              <a:rect b="b" l="l" r="r" t="t"/>
              <a:pathLst>
                <a:path extrusionOk="0" h="661670" w="623569">
                  <a:moveTo>
                    <a:pt x="577308" y="19592"/>
                  </a:moveTo>
                  <a:lnTo>
                    <a:pt x="534393" y="40557"/>
                  </a:lnTo>
                  <a:lnTo>
                    <a:pt x="493983" y="63152"/>
                  </a:lnTo>
                  <a:lnTo>
                    <a:pt x="455269" y="87634"/>
                  </a:lnTo>
                  <a:lnTo>
                    <a:pt x="417438" y="114259"/>
                  </a:lnTo>
                  <a:lnTo>
                    <a:pt x="379677" y="143285"/>
                  </a:lnTo>
                  <a:lnTo>
                    <a:pt x="341175" y="174970"/>
                  </a:lnTo>
                  <a:lnTo>
                    <a:pt x="301119" y="209569"/>
                  </a:lnTo>
                  <a:lnTo>
                    <a:pt x="258699" y="247341"/>
                  </a:lnTo>
                  <a:lnTo>
                    <a:pt x="0" y="661072"/>
                  </a:lnTo>
                  <a:lnTo>
                    <a:pt x="315917" y="456656"/>
                  </a:lnTo>
                  <a:lnTo>
                    <a:pt x="623543" y="0"/>
                  </a:lnTo>
                  <a:lnTo>
                    <a:pt x="577308" y="19592"/>
                  </a:lnTo>
                  <a:close/>
                </a:path>
              </a:pathLst>
            </a:custGeom>
            <a:solidFill>
              <a:srgbClr val="AB9E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6855830" y="4325880"/>
              <a:ext cx="623570" cy="662305"/>
            </a:xfrm>
            <a:custGeom>
              <a:rect b="b" l="l" r="r" t="t"/>
              <a:pathLst>
                <a:path extrusionOk="0" h="662304" w="623569">
                  <a:moveTo>
                    <a:pt x="623153" y="0"/>
                  </a:moveTo>
                  <a:lnTo>
                    <a:pt x="497944" y="83539"/>
                  </a:lnTo>
                  <a:lnTo>
                    <a:pt x="423408" y="133882"/>
                  </a:lnTo>
                  <a:lnTo>
                    <a:pt x="346327" y="186635"/>
                  </a:lnTo>
                  <a:lnTo>
                    <a:pt x="258394" y="247534"/>
                  </a:lnTo>
                  <a:lnTo>
                    <a:pt x="0" y="661947"/>
                  </a:lnTo>
                  <a:lnTo>
                    <a:pt x="321323" y="458695"/>
                  </a:lnTo>
                  <a:lnTo>
                    <a:pt x="623153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7236034" y="4816459"/>
              <a:ext cx="1157605" cy="677545"/>
            </a:xfrm>
            <a:custGeom>
              <a:rect b="b" l="l" r="r" t="t"/>
              <a:pathLst>
                <a:path extrusionOk="0" h="677545" w="1157605">
                  <a:moveTo>
                    <a:pt x="98865" y="6776"/>
                  </a:moveTo>
                  <a:lnTo>
                    <a:pt x="123030" y="1912"/>
                  </a:lnTo>
                  <a:lnTo>
                    <a:pt x="154574" y="0"/>
                  </a:lnTo>
                  <a:lnTo>
                    <a:pt x="192663" y="819"/>
                  </a:lnTo>
                  <a:lnTo>
                    <a:pt x="236467" y="4150"/>
                  </a:lnTo>
                  <a:lnTo>
                    <a:pt x="285152" y="9771"/>
                  </a:lnTo>
                  <a:lnTo>
                    <a:pt x="337885" y="17461"/>
                  </a:lnTo>
                  <a:lnTo>
                    <a:pt x="393835" y="27000"/>
                  </a:lnTo>
                  <a:lnTo>
                    <a:pt x="452168" y="38167"/>
                  </a:lnTo>
                  <a:lnTo>
                    <a:pt x="512052" y="50741"/>
                  </a:lnTo>
                  <a:lnTo>
                    <a:pt x="572654" y="64502"/>
                  </a:lnTo>
                  <a:lnTo>
                    <a:pt x="633142" y="79227"/>
                  </a:lnTo>
                  <a:lnTo>
                    <a:pt x="692683" y="94698"/>
                  </a:lnTo>
                  <a:lnTo>
                    <a:pt x="750445" y="110692"/>
                  </a:lnTo>
                  <a:lnTo>
                    <a:pt x="805594" y="126989"/>
                  </a:lnTo>
                  <a:lnTo>
                    <a:pt x="857299" y="143369"/>
                  </a:lnTo>
                  <a:lnTo>
                    <a:pt x="904727" y="159610"/>
                  </a:lnTo>
                  <a:lnTo>
                    <a:pt x="947045" y="175492"/>
                  </a:lnTo>
                  <a:lnTo>
                    <a:pt x="983421" y="190793"/>
                  </a:lnTo>
                  <a:lnTo>
                    <a:pt x="1050929" y="230385"/>
                  </a:lnTo>
                  <a:lnTo>
                    <a:pt x="1083104" y="260882"/>
                  </a:lnTo>
                  <a:lnTo>
                    <a:pt x="1109519" y="295765"/>
                  </a:lnTo>
                  <a:lnTo>
                    <a:pt x="1130152" y="334013"/>
                  </a:lnTo>
                  <a:lnTo>
                    <a:pt x="1144977" y="374608"/>
                  </a:lnTo>
                  <a:lnTo>
                    <a:pt x="1153970" y="416527"/>
                  </a:lnTo>
                  <a:lnTo>
                    <a:pt x="1157107" y="458752"/>
                  </a:lnTo>
                  <a:lnTo>
                    <a:pt x="1154362" y="500261"/>
                  </a:lnTo>
                  <a:lnTo>
                    <a:pt x="1145712" y="540035"/>
                  </a:lnTo>
                  <a:lnTo>
                    <a:pt x="1131132" y="577054"/>
                  </a:lnTo>
                  <a:lnTo>
                    <a:pt x="1110597" y="610296"/>
                  </a:lnTo>
                  <a:lnTo>
                    <a:pt x="1084083" y="638742"/>
                  </a:lnTo>
                  <a:lnTo>
                    <a:pt x="1051566" y="661372"/>
                  </a:lnTo>
                  <a:lnTo>
                    <a:pt x="1013020" y="677166"/>
                  </a:lnTo>
                  <a:lnTo>
                    <a:pt x="981094" y="666652"/>
                  </a:lnTo>
                  <a:lnTo>
                    <a:pt x="944780" y="655133"/>
                  </a:lnTo>
                  <a:lnTo>
                    <a:pt x="765102" y="599573"/>
                  </a:lnTo>
                  <a:lnTo>
                    <a:pt x="713946" y="583453"/>
                  </a:lnTo>
                  <a:lnTo>
                    <a:pt x="661242" y="566498"/>
                  </a:lnTo>
                  <a:lnTo>
                    <a:pt x="607464" y="548736"/>
                  </a:lnTo>
                  <a:lnTo>
                    <a:pt x="553086" y="530195"/>
                  </a:lnTo>
                  <a:lnTo>
                    <a:pt x="498582" y="510904"/>
                  </a:lnTo>
                  <a:lnTo>
                    <a:pt x="444424" y="490891"/>
                  </a:lnTo>
                  <a:lnTo>
                    <a:pt x="391087" y="470183"/>
                  </a:lnTo>
                  <a:lnTo>
                    <a:pt x="339043" y="448811"/>
                  </a:lnTo>
                  <a:lnTo>
                    <a:pt x="288768" y="426801"/>
                  </a:lnTo>
                  <a:lnTo>
                    <a:pt x="240734" y="404182"/>
                  </a:lnTo>
                  <a:lnTo>
                    <a:pt x="195414" y="380982"/>
                  </a:lnTo>
                  <a:lnTo>
                    <a:pt x="153283" y="357231"/>
                  </a:lnTo>
                  <a:lnTo>
                    <a:pt x="114814" y="332955"/>
                  </a:lnTo>
                  <a:lnTo>
                    <a:pt x="80481" y="308183"/>
                  </a:lnTo>
                  <a:lnTo>
                    <a:pt x="33262" y="251896"/>
                  </a:lnTo>
                  <a:lnTo>
                    <a:pt x="15425" y="214768"/>
                  </a:lnTo>
                  <a:lnTo>
                    <a:pt x="3758" y="174625"/>
                  </a:lnTo>
                  <a:lnTo>
                    <a:pt x="0" y="133698"/>
                  </a:lnTo>
                  <a:lnTo>
                    <a:pt x="5891" y="94219"/>
                  </a:lnTo>
                  <a:lnTo>
                    <a:pt x="23172" y="58418"/>
                  </a:lnTo>
                  <a:lnTo>
                    <a:pt x="53584" y="28527"/>
                  </a:lnTo>
                  <a:lnTo>
                    <a:pt x="98865" y="6776"/>
                  </a:lnTo>
                  <a:close/>
                </a:path>
              </a:pathLst>
            </a:custGeom>
            <a:solidFill>
              <a:srgbClr val="E5971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8" name="Google Shape;308;p4"/>
          <p:cNvSpPr/>
          <p:nvPr/>
        </p:nvSpPr>
        <p:spPr>
          <a:xfrm>
            <a:off x="16687572" y="5354402"/>
            <a:ext cx="1665605" cy="1381760"/>
          </a:xfrm>
          <a:custGeom>
            <a:rect b="b" l="l" r="r" t="t"/>
            <a:pathLst>
              <a:path extrusionOk="0" h="1381759" w="1665605">
                <a:moveTo>
                  <a:pt x="794181" y="517639"/>
                </a:moveTo>
                <a:lnTo>
                  <a:pt x="503478" y="0"/>
                </a:lnTo>
                <a:lnTo>
                  <a:pt x="453288" y="42316"/>
                </a:lnTo>
                <a:lnTo>
                  <a:pt x="407162" y="85293"/>
                </a:lnTo>
                <a:lnTo>
                  <a:pt x="365023" y="128790"/>
                </a:lnTo>
                <a:lnTo>
                  <a:pt x="326745" y="172707"/>
                </a:lnTo>
                <a:lnTo>
                  <a:pt x="292252" y="216916"/>
                </a:lnTo>
                <a:lnTo>
                  <a:pt x="261429" y="261302"/>
                </a:lnTo>
                <a:lnTo>
                  <a:pt x="234188" y="305739"/>
                </a:lnTo>
                <a:lnTo>
                  <a:pt x="210426" y="350113"/>
                </a:lnTo>
                <a:lnTo>
                  <a:pt x="190055" y="394296"/>
                </a:lnTo>
                <a:lnTo>
                  <a:pt x="172961" y="438175"/>
                </a:lnTo>
                <a:lnTo>
                  <a:pt x="159042" y="481622"/>
                </a:lnTo>
                <a:lnTo>
                  <a:pt x="148221" y="524535"/>
                </a:lnTo>
                <a:lnTo>
                  <a:pt x="140398" y="566775"/>
                </a:lnTo>
                <a:lnTo>
                  <a:pt x="135445" y="608241"/>
                </a:lnTo>
                <a:lnTo>
                  <a:pt x="133299" y="648792"/>
                </a:lnTo>
                <a:lnTo>
                  <a:pt x="133832" y="688327"/>
                </a:lnTo>
                <a:lnTo>
                  <a:pt x="136969" y="726706"/>
                </a:lnTo>
                <a:lnTo>
                  <a:pt x="100495" y="759625"/>
                </a:lnTo>
                <a:lnTo>
                  <a:pt x="67233" y="798106"/>
                </a:lnTo>
                <a:lnTo>
                  <a:pt x="38874" y="840105"/>
                </a:lnTo>
                <a:lnTo>
                  <a:pt x="17094" y="883539"/>
                </a:lnTo>
                <a:lnTo>
                  <a:pt x="3581" y="926325"/>
                </a:lnTo>
                <a:lnTo>
                  <a:pt x="0" y="966406"/>
                </a:lnTo>
                <a:lnTo>
                  <a:pt x="8051" y="1001699"/>
                </a:lnTo>
                <a:lnTo>
                  <a:pt x="29400" y="1030122"/>
                </a:lnTo>
                <a:lnTo>
                  <a:pt x="63639" y="1048194"/>
                </a:lnTo>
                <a:lnTo>
                  <a:pt x="101904" y="1050493"/>
                </a:lnTo>
                <a:lnTo>
                  <a:pt x="142633" y="1039926"/>
                </a:lnTo>
                <a:lnTo>
                  <a:pt x="184264" y="1019416"/>
                </a:lnTo>
                <a:lnTo>
                  <a:pt x="225221" y="991857"/>
                </a:lnTo>
                <a:lnTo>
                  <a:pt x="263944" y="960196"/>
                </a:lnTo>
                <a:lnTo>
                  <a:pt x="298869" y="927315"/>
                </a:lnTo>
                <a:lnTo>
                  <a:pt x="328434" y="896150"/>
                </a:lnTo>
                <a:lnTo>
                  <a:pt x="351053" y="869619"/>
                </a:lnTo>
                <a:lnTo>
                  <a:pt x="389597" y="855218"/>
                </a:lnTo>
                <a:lnTo>
                  <a:pt x="429717" y="838390"/>
                </a:lnTo>
                <a:lnTo>
                  <a:pt x="470852" y="819035"/>
                </a:lnTo>
                <a:lnTo>
                  <a:pt x="512445" y="797064"/>
                </a:lnTo>
                <a:lnTo>
                  <a:pt x="553935" y="772414"/>
                </a:lnTo>
                <a:lnTo>
                  <a:pt x="594753" y="744994"/>
                </a:lnTo>
                <a:lnTo>
                  <a:pt x="634352" y="714717"/>
                </a:lnTo>
                <a:lnTo>
                  <a:pt x="672147" y="681507"/>
                </a:lnTo>
                <a:lnTo>
                  <a:pt x="707593" y="645274"/>
                </a:lnTo>
                <a:lnTo>
                  <a:pt x="740117" y="605942"/>
                </a:lnTo>
                <a:lnTo>
                  <a:pt x="769175" y="563422"/>
                </a:lnTo>
                <a:lnTo>
                  <a:pt x="794181" y="517639"/>
                </a:lnTo>
                <a:close/>
              </a:path>
              <a:path extrusionOk="0" h="1381759" w="1665605">
                <a:moveTo>
                  <a:pt x="1665147" y="1010005"/>
                </a:moveTo>
                <a:lnTo>
                  <a:pt x="1107046" y="656412"/>
                </a:lnTo>
                <a:lnTo>
                  <a:pt x="1069555" y="634847"/>
                </a:lnTo>
                <a:lnTo>
                  <a:pt x="1032865" y="620915"/>
                </a:lnTo>
                <a:lnTo>
                  <a:pt x="961872" y="614057"/>
                </a:lnTo>
                <a:lnTo>
                  <a:pt x="927544" y="620179"/>
                </a:lnTo>
                <a:lnTo>
                  <a:pt x="861187" y="649185"/>
                </a:lnTo>
                <a:lnTo>
                  <a:pt x="829132" y="671106"/>
                </a:lnTo>
                <a:lnTo>
                  <a:pt x="797826" y="697357"/>
                </a:lnTo>
                <a:lnTo>
                  <a:pt x="767245" y="727443"/>
                </a:lnTo>
                <a:lnTo>
                  <a:pt x="737387" y="760907"/>
                </a:lnTo>
                <a:lnTo>
                  <a:pt x="708228" y="797267"/>
                </a:lnTo>
                <a:lnTo>
                  <a:pt x="679780" y="836053"/>
                </a:lnTo>
                <a:lnTo>
                  <a:pt x="652030" y="876795"/>
                </a:lnTo>
                <a:lnTo>
                  <a:pt x="624954" y="919010"/>
                </a:lnTo>
                <a:lnTo>
                  <a:pt x="598538" y="962228"/>
                </a:lnTo>
                <a:lnTo>
                  <a:pt x="572795" y="1005979"/>
                </a:lnTo>
                <a:lnTo>
                  <a:pt x="547712" y="1049794"/>
                </a:lnTo>
                <a:lnTo>
                  <a:pt x="487565" y="1074166"/>
                </a:lnTo>
                <a:lnTo>
                  <a:pt x="434149" y="1100442"/>
                </a:lnTo>
                <a:lnTo>
                  <a:pt x="387972" y="1128356"/>
                </a:lnTo>
                <a:lnTo>
                  <a:pt x="349580" y="1157643"/>
                </a:lnTo>
                <a:lnTo>
                  <a:pt x="319493" y="1188046"/>
                </a:lnTo>
                <a:lnTo>
                  <a:pt x="286359" y="1251064"/>
                </a:lnTo>
                <a:lnTo>
                  <a:pt x="284378" y="1283169"/>
                </a:lnTo>
                <a:lnTo>
                  <a:pt x="292811" y="1315313"/>
                </a:lnTo>
                <a:lnTo>
                  <a:pt x="312216" y="1347228"/>
                </a:lnTo>
                <a:lnTo>
                  <a:pt x="335597" y="1366418"/>
                </a:lnTo>
                <a:lnTo>
                  <a:pt x="367499" y="1377645"/>
                </a:lnTo>
                <a:lnTo>
                  <a:pt x="406298" y="1381645"/>
                </a:lnTo>
                <a:lnTo>
                  <a:pt x="450367" y="1379143"/>
                </a:lnTo>
                <a:lnTo>
                  <a:pt x="498068" y="1370876"/>
                </a:lnTo>
                <a:lnTo>
                  <a:pt x="547789" y="1357604"/>
                </a:lnTo>
                <a:lnTo>
                  <a:pt x="597890" y="1340027"/>
                </a:lnTo>
                <a:lnTo>
                  <a:pt x="646734" y="1318920"/>
                </a:lnTo>
                <a:lnTo>
                  <a:pt x="692696" y="1294993"/>
                </a:lnTo>
                <a:lnTo>
                  <a:pt x="734161" y="1268984"/>
                </a:lnTo>
                <a:lnTo>
                  <a:pt x="769480" y="1241640"/>
                </a:lnTo>
                <a:lnTo>
                  <a:pt x="819759" y="1242949"/>
                </a:lnTo>
                <a:lnTo>
                  <a:pt x="870445" y="1241894"/>
                </a:lnTo>
                <a:lnTo>
                  <a:pt x="921423" y="1238631"/>
                </a:lnTo>
                <a:lnTo>
                  <a:pt x="972540" y="1233322"/>
                </a:lnTo>
                <a:lnTo>
                  <a:pt x="1023683" y="1226108"/>
                </a:lnTo>
                <a:lnTo>
                  <a:pt x="1074699" y="1217142"/>
                </a:lnTo>
                <a:lnTo>
                  <a:pt x="1125448" y="1206576"/>
                </a:lnTo>
                <a:lnTo>
                  <a:pt x="1175816" y="1194562"/>
                </a:lnTo>
                <a:lnTo>
                  <a:pt x="1225651" y="1181252"/>
                </a:lnTo>
                <a:lnTo>
                  <a:pt x="1274826" y="1166799"/>
                </a:lnTo>
                <a:lnTo>
                  <a:pt x="1323187" y="1151343"/>
                </a:lnTo>
                <a:lnTo>
                  <a:pt x="1370634" y="1135037"/>
                </a:lnTo>
                <a:lnTo>
                  <a:pt x="1416989" y="1118044"/>
                </a:lnTo>
                <a:lnTo>
                  <a:pt x="1462151" y="1100518"/>
                </a:lnTo>
                <a:lnTo>
                  <a:pt x="1505978" y="1082586"/>
                </a:lnTo>
                <a:lnTo>
                  <a:pt x="1548320" y="1064425"/>
                </a:lnTo>
                <a:lnTo>
                  <a:pt x="1589049" y="1046175"/>
                </a:lnTo>
                <a:lnTo>
                  <a:pt x="1628038" y="1027988"/>
                </a:lnTo>
                <a:lnTo>
                  <a:pt x="1665147" y="1010005"/>
                </a:lnTo>
                <a:close/>
              </a:path>
            </a:pathLst>
          </a:custGeom>
          <a:solidFill>
            <a:srgbClr val="F4B5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9" name="Google Shape;309;p4"/>
          <p:cNvGrpSpPr/>
          <p:nvPr/>
        </p:nvGrpSpPr>
        <p:grpSpPr>
          <a:xfrm>
            <a:off x="18647373" y="6287766"/>
            <a:ext cx="1157605" cy="952966"/>
            <a:chOff x="18647373" y="6287766"/>
            <a:chExt cx="1157605" cy="952966"/>
          </a:xfrm>
        </p:grpSpPr>
        <p:sp>
          <p:nvSpPr>
            <p:cNvPr id="310" name="Google Shape;310;p4"/>
            <p:cNvSpPr/>
            <p:nvPr/>
          </p:nvSpPr>
          <p:spPr>
            <a:xfrm>
              <a:off x="18647373" y="6303472"/>
              <a:ext cx="1157605" cy="937260"/>
            </a:xfrm>
            <a:custGeom>
              <a:rect b="b" l="l" r="r" t="t"/>
              <a:pathLst>
                <a:path extrusionOk="0" h="937259" w="1157605">
                  <a:moveTo>
                    <a:pt x="507837" y="0"/>
                  </a:moveTo>
                  <a:lnTo>
                    <a:pt x="0" y="439777"/>
                  </a:lnTo>
                  <a:lnTo>
                    <a:pt x="884789" y="937144"/>
                  </a:lnTo>
                  <a:lnTo>
                    <a:pt x="1157032" y="397893"/>
                  </a:lnTo>
                  <a:lnTo>
                    <a:pt x="507837" y="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8668315" y="6287766"/>
              <a:ext cx="1104900" cy="880110"/>
            </a:xfrm>
            <a:custGeom>
              <a:rect b="b" l="l" r="r" t="t"/>
              <a:pathLst>
                <a:path extrusionOk="0" h="880109" w="1104900">
                  <a:moveTo>
                    <a:pt x="376951" y="0"/>
                  </a:moveTo>
                  <a:lnTo>
                    <a:pt x="0" y="403129"/>
                  </a:lnTo>
                  <a:lnTo>
                    <a:pt x="869083" y="879554"/>
                  </a:lnTo>
                  <a:lnTo>
                    <a:pt x="1104678" y="366480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8678786" y="6303472"/>
              <a:ext cx="1016000" cy="864235"/>
            </a:xfrm>
            <a:custGeom>
              <a:rect b="b" l="l" r="r" t="t"/>
              <a:pathLst>
                <a:path extrusionOk="0" h="864234" w="1016000">
                  <a:moveTo>
                    <a:pt x="235594" y="0"/>
                  </a:moveTo>
                  <a:lnTo>
                    <a:pt x="0" y="549721"/>
                  </a:lnTo>
                  <a:lnTo>
                    <a:pt x="1015675" y="863848"/>
                  </a:lnTo>
                  <a:lnTo>
                    <a:pt x="984263" y="230359"/>
                  </a:lnTo>
                  <a:lnTo>
                    <a:pt x="235594" y="0"/>
                  </a:lnTo>
                  <a:close/>
                </a:path>
              </a:pathLst>
            </a:custGeom>
            <a:solidFill>
              <a:srgbClr val="E1DD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13" name="Google Shape;313;p4"/>
          <p:cNvGrpSpPr/>
          <p:nvPr/>
        </p:nvGrpSpPr>
        <p:grpSpPr>
          <a:xfrm>
            <a:off x="13231724" y="7539170"/>
            <a:ext cx="1354443" cy="1803045"/>
            <a:chOff x="13231724" y="7539170"/>
            <a:chExt cx="1354443" cy="1803045"/>
          </a:xfrm>
        </p:grpSpPr>
        <p:sp>
          <p:nvSpPr>
            <p:cNvPr id="314" name="Google Shape;314;p4"/>
            <p:cNvSpPr/>
            <p:nvPr/>
          </p:nvSpPr>
          <p:spPr>
            <a:xfrm>
              <a:off x="13651407" y="8034105"/>
              <a:ext cx="224154" cy="499109"/>
            </a:xfrm>
            <a:custGeom>
              <a:rect b="b" l="l" r="r" t="t"/>
              <a:pathLst>
                <a:path extrusionOk="0" h="499109" w="224155">
                  <a:moveTo>
                    <a:pt x="2206" y="132873"/>
                  </a:moveTo>
                  <a:lnTo>
                    <a:pt x="8737" y="186755"/>
                  </a:lnTo>
                  <a:lnTo>
                    <a:pt x="27085" y="224789"/>
                  </a:lnTo>
                  <a:lnTo>
                    <a:pt x="52162" y="271741"/>
                  </a:lnTo>
                  <a:lnTo>
                    <a:pt x="81088" y="323575"/>
                  </a:lnTo>
                  <a:lnTo>
                    <a:pt x="138969" y="425748"/>
                  </a:lnTo>
                  <a:lnTo>
                    <a:pt x="162163" y="468014"/>
                  </a:lnTo>
                  <a:lnTo>
                    <a:pt x="177687" y="499019"/>
                  </a:lnTo>
                  <a:lnTo>
                    <a:pt x="191739" y="489796"/>
                  </a:lnTo>
                  <a:lnTo>
                    <a:pt x="206049" y="471171"/>
                  </a:lnTo>
                  <a:lnTo>
                    <a:pt x="217651" y="450404"/>
                  </a:lnTo>
                  <a:lnTo>
                    <a:pt x="223582" y="434755"/>
                  </a:lnTo>
                  <a:lnTo>
                    <a:pt x="211282" y="389076"/>
                  </a:lnTo>
                  <a:lnTo>
                    <a:pt x="195897" y="326714"/>
                  </a:lnTo>
                  <a:lnTo>
                    <a:pt x="179214" y="256264"/>
                  </a:lnTo>
                  <a:lnTo>
                    <a:pt x="135294" y="65475"/>
                  </a:lnTo>
                  <a:lnTo>
                    <a:pt x="120019" y="50867"/>
                  </a:lnTo>
                  <a:lnTo>
                    <a:pt x="90198" y="27731"/>
                  </a:lnTo>
                  <a:lnTo>
                    <a:pt x="59072" y="7098"/>
                  </a:lnTo>
                  <a:lnTo>
                    <a:pt x="39879" y="0"/>
                  </a:lnTo>
                  <a:lnTo>
                    <a:pt x="24618" y="32300"/>
                  </a:lnTo>
                  <a:lnTo>
                    <a:pt x="11236" y="83169"/>
                  </a:lnTo>
                  <a:lnTo>
                    <a:pt x="2206" y="132873"/>
                  </a:lnTo>
                  <a:close/>
                </a:path>
              </a:pathLst>
            </a:custGeom>
            <a:solidFill>
              <a:srgbClr val="705ED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3726997" y="8267629"/>
              <a:ext cx="190500" cy="328930"/>
            </a:xfrm>
            <a:custGeom>
              <a:rect b="b" l="l" r="r" t="t"/>
              <a:pathLst>
                <a:path extrusionOk="0" h="328929" w="190500">
                  <a:moveTo>
                    <a:pt x="0" y="111741"/>
                  </a:moveTo>
                  <a:lnTo>
                    <a:pt x="11714" y="147248"/>
                  </a:lnTo>
                  <a:lnTo>
                    <a:pt x="32966" y="189772"/>
                  </a:lnTo>
                  <a:lnTo>
                    <a:pt x="86186" y="283651"/>
                  </a:lnTo>
                  <a:lnTo>
                    <a:pt x="109207" y="328898"/>
                  </a:lnTo>
                  <a:lnTo>
                    <a:pt x="129671" y="317754"/>
                  </a:lnTo>
                  <a:lnTo>
                    <a:pt x="155807" y="295081"/>
                  </a:lnTo>
                  <a:lnTo>
                    <a:pt x="178861" y="270000"/>
                  </a:lnTo>
                  <a:lnTo>
                    <a:pt x="190076" y="251635"/>
                  </a:lnTo>
                  <a:lnTo>
                    <a:pt x="174581" y="193039"/>
                  </a:lnTo>
                  <a:lnTo>
                    <a:pt x="159978" y="130772"/>
                  </a:lnTo>
                  <a:lnTo>
                    <a:pt x="145326" y="72641"/>
                  </a:lnTo>
                  <a:lnTo>
                    <a:pt x="129681" y="26448"/>
                  </a:lnTo>
                  <a:lnTo>
                    <a:pt x="112101" y="0"/>
                  </a:lnTo>
                  <a:lnTo>
                    <a:pt x="0" y="111741"/>
                  </a:lnTo>
                  <a:close/>
                </a:path>
              </a:pathLst>
            </a:custGeom>
            <a:solidFill>
              <a:srgbClr val="8173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3231724" y="7539170"/>
              <a:ext cx="1030605" cy="1337310"/>
            </a:xfrm>
            <a:custGeom>
              <a:rect b="b" l="l" r="r" t="t"/>
              <a:pathLst>
                <a:path extrusionOk="0" h="1337309" w="1030605">
                  <a:moveTo>
                    <a:pt x="594309" y="1018679"/>
                  </a:moveTo>
                  <a:lnTo>
                    <a:pt x="506336" y="815035"/>
                  </a:lnTo>
                  <a:lnTo>
                    <a:pt x="173558" y="494093"/>
                  </a:lnTo>
                  <a:lnTo>
                    <a:pt x="26327" y="751967"/>
                  </a:lnTo>
                  <a:lnTo>
                    <a:pt x="0" y="1032611"/>
                  </a:lnTo>
                  <a:lnTo>
                    <a:pt x="318757" y="1337005"/>
                  </a:lnTo>
                  <a:lnTo>
                    <a:pt x="594309" y="1018679"/>
                  </a:lnTo>
                  <a:close/>
                </a:path>
                <a:path extrusionOk="0" h="1337309" w="1030605">
                  <a:moveTo>
                    <a:pt x="1030236" y="649770"/>
                  </a:moveTo>
                  <a:lnTo>
                    <a:pt x="939609" y="106362"/>
                  </a:lnTo>
                  <a:lnTo>
                    <a:pt x="778687" y="0"/>
                  </a:lnTo>
                  <a:lnTo>
                    <a:pt x="567093" y="97028"/>
                  </a:lnTo>
                  <a:lnTo>
                    <a:pt x="585901" y="750595"/>
                  </a:lnTo>
                  <a:lnTo>
                    <a:pt x="658190" y="962050"/>
                  </a:lnTo>
                  <a:lnTo>
                    <a:pt x="1030236" y="649770"/>
                  </a:lnTo>
                  <a:close/>
                </a:path>
              </a:pathLst>
            </a:custGeom>
            <a:solidFill>
              <a:srgbClr val="9C8F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3258051" y="7539170"/>
              <a:ext cx="752475" cy="1025525"/>
            </a:xfrm>
            <a:custGeom>
              <a:rect b="b" l="l" r="r" t="t"/>
              <a:pathLst>
                <a:path extrusionOk="0" h="1025525" w="752475">
                  <a:moveTo>
                    <a:pt x="568299" y="1025245"/>
                  </a:moveTo>
                  <a:lnTo>
                    <a:pt x="479742" y="814781"/>
                  </a:lnTo>
                  <a:lnTo>
                    <a:pt x="147231" y="494093"/>
                  </a:lnTo>
                  <a:lnTo>
                    <a:pt x="0" y="751967"/>
                  </a:lnTo>
                  <a:lnTo>
                    <a:pt x="568299" y="1025245"/>
                  </a:lnTo>
                  <a:close/>
                </a:path>
                <a:path extrusionOk="0" h="1025525" w="752475">
                  <a:moveTo>
                    <a:pt x="752360" y="0"/>
                  </a:moveTo>
                  <a:lnTo>
                    <a:pt x="538441" y="92989"/>
                  </a:lnTo>
                  <a:lnTo>
                    <a:pt x="560044" y="757161"/>
                  </a:lnTo>
                  <a:lnTo>
                    <a:pt x="641413" y="965022"/>
                  </a:lnTo>
                  <a:lnTo>
                    <a:pt x="752360" y="0"/>
                  </a:lnTo>
                  <a:close/>
                </a:path>
              </a:pathLst>
            </a:custGeom>
            <a:solidFill>
              <a:srgbClr val="AFA5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3312357" y="7871110"/>
              <a:ext cx="1273175" cy="1470660"/>
            </a:xfrm>
            <a:custGeom>
              <a:rect b="b" l="l" r="r" t="t"/>
              <a:pathLst>
                <a:path extrusionOk="0" h="1470659" w="1273175">
                  <a:moveTo>
                    <a:pt x="513994" y="693293"/>
                  </a:moveTo>
                  <a:lnTo>
                    <a:pt x="480187" y="606564"/>
                  </a:lnTo>
                  <a:lnTo>
                    <a:pt x="83553" y="777341"/>
                  </a:lnTo>
                  <a:lnTo>
                    <a:pt x="5842" y="946150"/>
                  </a:lnTo>
                  <a:lnTo>
                    <a:pt x="0" y="1470571"/>
                  </a:lnTo>
                  <a:lnTo>
                    <a:pt x="215887" y="1416304"/>
                  </a:lnTo>
                  <a:lnTo>
                    <a:pt x="513994" y="693293"/>
                  </a:lnTo>
                  <a:close/>
                </a:path>
                <a:path extrusionOk="0" h="1470659" w="1273175">
                  <a:moveTo>
                    <a:pt x="1273175" y="224929"/>
                  </a:moveTo>
                  <a:lnTo>
                    <a:pt x="959523" y="0"/>
                  </a:lnTo>
                  <a:lnTo>
                    <a:pt x="840257" y="36868"/>
                  </a:lnTo>
                  <a:lnTo>
                    <a:pt x="551637" y="549833"/>
                  </a:lnTo>
                  <a:lnTo>
                    <a:pt x="583984" y="637260"/>
                  </a:lnTo>
                  <a:lnTo>
                    <a:pt x="1125791" y="563232"/>
                  </a:lnTo>
                  <a:lnTo>
                    <a:pt x="1273175" y="224929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3312357" y="8089995"/>
              <a:ext cx="1273810" cy="1252220"/>
            </a:xfrm>
            <a:custGeom>
              <a:rect b="b" l="l" r="r" t="t"/>
              <a:pathLst>
                <a:path extrusionOk="0" h="1252220" w="1273809">
                  <a:moveTo>
                    <a:pt x="514007" y="474408"/>
                  </a:moveTo>
                  <a:lnTo>
                    <a:pt x="495833" y="425094"/>
                  </a:lnTo>
                  <a:lnTo>
                    <a:pt x="0" y="1251686"/>
                  </a:lnTo>
                  <a:lnTo>
                    <a:pt x="215887" y="1197419"/>
                  </a:lnTo>
                  <a:lnTo>
                    <a:pt x="514007" y="474408"/>
                  </a:lnTo>
                  <a:close/>
                </a:path>
                <a:path extrusionOk="0" h="1252220" w="1273809">
                  <a:moveTo>
                    <a:pt x="1273771" y="0"/>
                  </a:moveTo>
                  <a:lnTo>
                    <a:pt x="563626" y="368655"/>
                  </a:lnTo>
                  <a:lnTo>
                    <a:pt x="582790" y="418261"/>
                  </a:lnTo>
                  <a:lnTo>
                    <a:pt x="1125740" y="342722"/>
                  </a:lnTo>
                  <a:lnTo>
                    <a:pt x="127377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0" name="Google Shape;320;p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737806" y="8293954"/>
              <a:ext cx="165321" cy="300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4"/>
          <p:cNvGrpSpPr/>
          <p:nvPr/>
        </p:nvGrpSpPr>
        <p:grpSpPr>
          <a:xfrm>
            <a:off x="16785243" y="8388960"/>
            <a:ext cx="2292786" cy="2544157"/>
            <a:chOff x="16785243" y="8388960"/>
            <a:chExt cx="2292786" cy="2544157"/>
          </a:xfrm>
        </p:grpSpPr>
        <p:sp>
          <p:nvSpPr>
            <p:cNvPr id="322" name="Google Shape;322;p4"/>
            <p:cNvSpPr/>
            <p:nvPr/>
          </p:nvSpPr>
          <p:spPr>
            <a:xfrm>
              <a:off x="16785243" y="9499367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973672" y="29493"/>
                  </a:moveTo>
                  <a:lnTo>
                    <a:pt x="0" y="968054"/>
                  </a:lnTo>
                  <a:lnTo>
                    <a:pt x="1233773" y="0"/>
                  </a:lnTo>
                  <a:lnTo>
                    <a:pt x="973672" y="2949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7670166" y="9319097"/>
              <a:ext cx="349250" cy="210185"/>
            </a:xfrm>
            <a:custGeom>
              <a:rect b="b" l="l" r="r" t="t"/>
              <a:pathLst>
                <a:path extrusionOk="0" h="210184" w="349250">
                  <a:moveTo>
                    <a:pt x="0" y="0"/>
                  </a:moveTo>
                  <a:lnTo>
                    <a:pt x="88749" y="209765"/>
                  </a:lnTo>
                  <a:lnTo>
                    <a:pt x="348850" y="180272"/>
                  </a:lnTo>
                  <a:lnTo>
                    <a:pt x="174763" y="123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4" name="Google Shape;324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837567" y="8805179"/>
              <a:ext cx="1181449" cy="694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476451" y="8388960"/>
              <a:ext cx="542564" cy="1110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"/>
            <p:cNvSpPr/>
            <p:nvPr/>
          </p:nvSpPr>
          <p:spPr>
            <a:xfrm>
              <a:off x="16785243" y="9499368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1233773" y="0"/>
                  </a:moveTo>
                  <a:lnTo>
                    <a:pt x="0" y="968054"/>
                  </a:lnTo>
                  <a:lnTo>
                    <a:pt x="1174304" y="170994"/>
                  </a:lnTo>
                  <a:lnTo>
                    <a:pt x="1233773" y="0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7" name="Google Shape;327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7959548" y="9499367"/>
              <a:ext cx="401386" cy="143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8019016" y="9499368"/>
              <a:ext cx="1059013" cy="801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"/>
            <p:cNvSpPr/>
            <p:nvPr/>
          </p:nvSpPr>
          <p:spPr>
            <a:xfrm>
              <a:off x="17899673" y="9213119"/>
              <a:ext cx="417830" cy="563245"/>
            </a:xfrm>
            <a:custGeom>
              <a:rect b="b" l="l" r="r" t="t"/>
              <a:pathLst>
                <a:path extrusionOk="0" h="563245" w="417830">
                  <a:moveTo>
                    <a:pt x="119341" y="286258"/>
                  </a:moveTo>
                  <a:lnTo>
                    <a:pt x="0" y="498170"/>
                  </a:lnTo>
                  <a:lnTo>
                    <a:pt x="88099" y="562622"/>
                  </a:lnTo>
                  <a:lnTo>
                    <a:pt x="60350" y="459041"/>
                  </a:lnTo>
                  <a:lnTo>
                    <a:pt x="119341" y="286258"/>
                  </a:lnTo>
                  <a:close/>
                </a:path>
                <a:path extrusionOk="0" h="563245" w="417830">
                  <a:moveTo>
                    <a:pt x="417626" y="420725"/>
                  </a:moveTo>
                  <a:lnTo>
                    <a:pt x="354266" y="119938"/>
                  </a:lnTo>
                  <a:lnTo>
                    <a:pt x="44551" y="0"/>
                  </a:lnTo>
                  <a:lnTo>
                    <a:pt x="121119" y="285775"/>
                  </a:lnTo>
                  <a:lnTo>
                    <a:pt x="417626" y="420725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0" name="Google Shape;330;p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944231" y="9213117"/>
              <a:ext cx="309710" cy="28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"/>
            <p:cNvSpPr/>
            <p:nvPr/>
          </p:nvSpPr>
          <p:spPr>
            <a:xfrm>
              <a:off x="18020802" y="9333048"/>
              <a:ext cx="296545" cy="300990"/>
            </a:xfrm>
            <a:custGeom>
              <a:rect b="b" l="l" r="r" t="t"/>
              <a:pathLst>
                <a:path extrusionOk="0" h="300990" w="296544">
                  <a:moveTo>
                    <a:pt x="233138" y="0"/>
                  </a:moveTo>
                  <a:lnTo>
                    <a:pt x="0" y="165841"/>
                  </a:lnTo>
                  <a:lnTo>
                    <a:pt x="197869" y="89851"/>
                  </a:lnTo>
                  <a:lnTo>
                    <a:pt x="296507" y="300796"/>
                  </a:lnTo>
                  <a:lnTo>
                    <a:pt x="233138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2" name="Google Shape;332;p4"/>
          <p:cNvGrpSpPr/>
          <p:nvPr/>
        </p:nvGrpSpPr>
        <p:grpSpPr>
          <a:xfrm>
            <a:off x="15272903" y="1322750"/>
            <a:ext cx="1496957" cy="697865"/>
            <a:chOff x="15272903" y="1322750"/>
            <a:chExt cx="1496957" cy="697865"/>
          </a:xfrm>
        </p:grpSpPr>
        <p:sp>
          <p:nvSpPr>
            <p:cNvPr id="333" name="Google Shape;333;p4"/>
            <p:cNvSpPr/>
            <p:nvPr/>
          </p:nvSpPr>
          <p:spPr>
            <a:xfrm>
              <a:off x="15272903" y="1322750"/>
              <a:ext cx="1271270" cy="697865"/>
            </a:xfrm>
            <a:custGeom>
              <a:rect b="b" l="l" r="r" t="t"/>
              <a:pathLst>
                <a:path extrusionOk="0" h="697864" w="1271269">
                  <a:moveTo>
                    <a:pt x="568208" y="0"/>
                  </a:moveTo>
                  <a:lnTo>
                    <a:pt x="238988" y="207491"/>
                  </a:lnTo>
                  <a:lnTo>
                    <a:pt x="18657" y="459177"/>
                  </a:lnTo>
                  <a:lnTo>
                    <a:pt x="0" y="511563"/>
                  </a:lnTo>
                  <a:lnTo>
                    <a:pt x="70564" y="697408"/>
                  </a:lnTo>
                  <a:lnTo>
                    <a:pt x="1270870" y="126275"/>
                  </a:lnTo>
                  <a:lnTo>
                    <a:pt x="958016" y="5758"/>
                  </a:lnTo>
                  <a:lnTo>
                    <a:pt x="568208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15379210" y="1337894"/>
              <a:ext cx="1390650" cy="612775"/>
            </a:xfrm>
            <a:custGeom>
              <a:rect b="b" l="l" r="r" t="t"/>
              <a:pathLst>
                <a:path extrusionOk="0" h="612775" w="1390650">
                  <a:moveTo>
                    <a:pt x="280471" y="163794"/>
                  </a:moveTo>
                  <a:lnTo>
                    <a:pt x="0" y="612506"/>
                  </a:lnTo>
                  <a:lnTo>
                    <a:pt x="1390150" y="386102"/>
                  </a:lnTo>
                  <a:lnTo>
                    <a:pt x="1082112" y="0"/>
                  </a:lnTo>
                  <a:lnTo>
                    <a:pt x="280471" y="163794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5659677" y="1337897"/>
              <a:ext cx="1109980" cy="541655"/>
            </a:xfrm>
            <a:custGeom>
              <a:rect b="b" l="l" r="r" t="t"/>
              <a:pathLst>
                <a:path extrusionOk="0" h="541655" w="1109980">
                  <a:moveTo>
                    <a:pt x="0" y="163794"/>
                  </a:moveTo>
                  <a:lnTo>
                    <a:pt x="41323" y="541360"/>
                  </a:lnTo>
                  <a:lnTo>
                    <a:pt x="1109679" y="386102"/>
                  </a:lnTo>
                  <a:lnTo>
                    <a:pt x="801641" y="0"/>
                  </a:lnTo>
                  <a:lnTo>
                    <a:pt x="0" y="163794"/>
                  </a:lnTo>
                  <a:close/>
                </a:path>
              </a:pathLst>
            </a:custGeom>
            <a:solidFill>
              <a:srgbClr val="6354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6" name="Google Shape;336;p4"/>
          <p:cNvGrpSpPr/>
          <p:nvPr/>
        </p:nvGrpSpPr>
        <p:grpSpPr>
          <a:xfrm>
            <a:off x="14228525" y="1637582"/>
            <a:ext cx="1397756" cy="625135"/>
            <a:chOff x="14228525" y="1637582"/>
            <a:chExt cx="1397756" cy="625135"/>
          </a:xfrm>
        </p:grpSpPr>
        <p:sp>
          <p:nvSpPr>
            <p:cNvPr id="337" name="Google Shape;337;p4"/>
            <p:cNvSpPr/>
            <p:nvPr/>
          </p:nvSpPr>
          <p:spPr>
            <a:xfrm>
              <a:off x="14228525" y="1738726"/>
              <a:ext cx="676275" cy="523875"/>
            </a:xfrm>
            <a:custGeom>
              <a:rect b="b" l="l" r="r" t="t"/>
              <a:pathLst>
                <a:path extrusionOk="0" h="523875" w="676275">
                  <a:moveTo>
                    <a:pt x="676097" y="0"/>
                  </a:moveTo>
                  <a:lnTo>
                    <a:pt x="67473" y="190610"/>
                  </a:lnTo>
                  <a:lnTo>
                    <a:pt x="0" y="363447"/>
                  </a:lnTo>
                  <a:lnTo>
                    <a:pt x="261940" y="523780"/>
                  </a:lnTo>
                  <a:lnTo>
                    <a:pt x="676097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4295692" y="1996652"/>
              <a:ext cx="386080" cy="266065"/>
            </a:xfrm>
            <a:custGeom>
              <a:rect b="b" l="l" r="r" t="t"/>
              <a:pathLst>
                <a:path extrusionOk="0" h="266064" w="386080">
                  <a:moveTo>
                    <a:pt x="99956" y="0"/>
                  </a:moveTo>
                  <a:lnTo>
                    <a:pt x="0" y="146112"/>
                  </a:lnTo>
                  <a:lnTo>
                    <a:pt x="194777" y="265855"/>
                  </a:lnTo>
                  <a:lnTo>
                    <a:pt x="385850" y="71801"/>
                  </a:lnTo>
                  <a:lnTo>
                    <a:pt x="99956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4397499" y="1637582"/>
              <a:ext cx="398145" cy="358775"/>
            </a:xfrm>
            <a:custGeom>
              <a:rect b="b" l="l" r="r" t="t"/>
              <a:pathLst>
                <a:path extrusionOk="0" h="358775" w="398144">
                  <a:moveTo>
                    <a:pt x="385025" y="0"/>
                  </a:moveTo>
                  <a:lnTo>
                    <a:pt x="0" y="358504"/>
                  </a:lnTo>
                  <a:lnTo>
                    <a:pt x="308138" y="202102"/>
                  </a:lnTo>
                  <a:lnTo>
                    <a:pt x="397772" y="28643"/>
                  </a:lnTo>
                  <a:lnTo>
                    <a:pt x="385025" y="0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4395651" y="1738727"/>
              <a:ext cx="1230630" cy="514984"/>
            </a:xfrm>
            <a:custGeom>
              <a:rect b="b" l="l" r="r" t="t"/>
              <a:pathLst>
                <a:path extrusionOk="0" h="514985" w="1230630">
                  <a:moveTo>
                    <a:pt x="508977" y="0"/>
                  </a:moveTo>
                  <a:lnTo>
                    <a:pt x="0" y="257924"/>
                  </a:lnTo>
                  <a:lnTo>
                    <a:pt x="1022620" y="514753"/>
                  </a:lnTo>
                  <a:lnTo>
                    <a:pt x="1230077" y="126780"/>
                  </a:lnTo>
                  <a:lnTo>
                    <a:pt x="508977" y="0"/>
                  </a:lnTo>
                  <a:close/>
                </a:path>
              </a:pathLst>
            </a:custGeom>
            <a:solidFill>
              <a:srgbClr val="A69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41" name="Google Shape;341;p4"/>
          <p:cNvGrpSpPr/>
          <p:nvPr/>
        </p:nvGrpSpPr>
        <p:grpSpPr>
          <a:xfrm>
            <a:off x="16377721" y="1272802"/>
            <a:ext cx="1143077" cy="647476"/>
            <a:chOff x="16377721" y="1272802"/>
            <a:chExt cx="1143077" cy="647476"/>
          </a:xfrm>
        </p:grpSpPr>
        <p:sp>
          <p:nvSpPr>
            <p:cNvPr id="342" name="Google Shape;342;p4"/>
            <p:cNvSpPr/>
            <p:nvPr/>
          </p:nvSpPr>
          <p:spPr>
            <a:xfrm>
              <a:off x="17142973" y="1272802"/>
              <a:ext cx="377825" cy="396875"/>
            </a:xfrm>
            <a:custGeom>
              <a:rect b="b" l="l" r="r" t="t"/>
              <a:pathLst>
                <a:path extrusionOk="0" h="396875" w="377825">
                  <a:moveTo>
                    <a:pt x="377464" y="0"/>
                  </a:moveTo>
                  <a:lnTo>
                    <a:pt x="0" y="396847"/>
                  </a:lnTo>
                  <a:lnTo>
                    <a:pt x="245505" y="348830"/>
                  </a:lnTo>
                  <a:lnTo>
                    <a:pt x="377464" y="0"/>
                  </a:lnTo>
                  <a:close/>
                </a:path>
              </a:pathLst>
            </a:custGeom>
            <a:solidFill>
              <a:srgbClr val="7F7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6746819" y="1337347"/>
              <a:ext cx="641985" cy="332740"/>
            </a:xfrm>
            <a:custGeom>
              <a:rect b="b" l="l" r="r" t="t"/>
              <a:pathLst>
                <a:path extrusionOk="0" h="332739" w="641984">
                  <a:moveTo>
                    <a:pt x="0" y="64342"/>
                  </a:moveTo>
                  <a:lnTo>
                    <a:pt x="396156" y="332302"/>
                  </a:lnTo>
                  <a:lnTo>
                    <a:pt x="641661" y="284285"/>
                  </a:lnTo>
                  <a:lnTo>
                    <a:pt x="480301" y="0"/>
                  </a:lnTo>
                  <a:lnTo>
                    <a:pt x="0" y="64342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6377721" y="1337348"/>
              <a:ext cx="849630" cy="582930"/>
            </a:xfrm>
            <a:custGeom>
              <a:rect b="b" l="l" r="r" t="t"/>
              <a:pathLst>
                <a:path extrusionOk="0" h="582930" w="849630">
                  <a:moveTo>
                    <a:pt x="369103" y="64342"/>
                  </a:moveTo>
                  <a:lnTo>
                    <a:pt x="0" y="582591"/>
                  </a:lnTo>
                  <a:lnTo>
                    <a:pt x="573564" y="504196"/>
                  </a:lnTo>
                  <a:lnTo>
                    <a:pt x="849404" y="0"/>
                  </a:lnTo>
                  <a:lnTo>
                    <a:pt x="369103" y="64342"/>
                  </a:lnTo>
                  <a:close/>
                </a:path>
              </a:pathLst>
            </a:custGeom>
            <a:solidFill>
              <a:srgbClr val="A79A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5" name="Google Shape;345;p4"/>
          <p:cNvSpPr/>
          <p:nvPr/>
        </p:nvSpPr>
        <p:spPr>
          <a:xfrm>
            <a:off x="17757350" y="2818242"/>
            <a:ext cx="311150" cy="227329"/>
          </a:xfrm>
          <a:custGeom>
            <a:rect b="b" l="l" r="r" t="t"/>
            <a:pathLst>
              <a:path extrusionOk="0" h="227330" w="311150">
                <a:moveTo>
                  <a:pt x="0" y="0"/>
                </a:moveTo>
                <a:lnTo>
                  <a:pt x="68821" y="227007"/>
                </a:lnTo>
                <a:lnTo>
                  <a:pt x="310714" y="153673"/>
                </a:lnTo>
                <a:lnTo>
                  <a:pt x="0" y="0"/>
                </a:lnTo>
                <a:close/>
              </a:path>
            </a:pathLst>
          </a:custGeom>
          <a:solidFill>
            <a:srgbClr val="B3A8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6" name="Google Shape;346;p4"/>
          <p:cNvGrpSpPr/>
          <p:nvPr/>
        </p:nvGrpSpPr>
        <p:grpSpPr>
          <a:xfrm>
            <a:off x="15323582" y="1363027"/>
            <a:ext cx="2502829" cy="1682714"/>
            <a:chOff x="15323582" y="1363027"/>
            <a:chExt cx="2502829" cy="1682714"/>
          </a:xfrm>
        </p:grpSpPr>
        <p:sp>
          <p:nvSpPr>
            <p:cNvPr id="347" name="Google Shape;347;p4"/>
            <p:cNvSpPr/>
            <p:nvPr/>
          </p:nvSpPr>
          <p:spPr>
            <a:xfrm>
              <a:off x="15323590" y="1703910"/>
              <a:ext cx="1565910" cy="525780"/>
            </a:xfrm>
            <a:custGeom>
              <a:rect b="b" l="l" r="r" t="t"/>
              <a:pathLst>
                <a:path extrusionOk="0" h="525780" w="1565909">
                  <a:moveTo>
                    <a:pt x="212374" y="227413"/>
                  </a:moveTo>
                  <a:lnTo>
                    <a:pt x="0" y="525448"/>
                  </a:lnTo>
                  <a:lnTo>
                    <a:pt x="1565646" y="0"/>
                  </a:lnTo>
                  <a:lnTo>
                    <a:pt x="212374" y="227413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5323582" y="1703908"/>
              <a:ext cx="1565910" cy="659130"/>
            </a:xfrm>
            <a:custGeom>
              <a:rect b="b" l="l" r="r" t="t"/>
              <a:pathLst>
                <a:path extrusionOk="0" h="659130" w="1565909">
                  <a:moveTo>
                    <a:pt x="1565646" y="0"/>
                  </a:moveTo>
                  <a:lnTo>
                    <a:pt x="0" y="525448"/>
                  </a:lnTo>
                  <a:lnTo>
                    <a:pt x="552389" y="658678"/>
                  </a:lnTo>
                  <a:lnTo>
                    <a:pt x="1565646" y="0"/>
                  </a:lnTo>
                  <a:close/>
                </a:path>
              </a:pathLst>
            </a:custGeom>
            <a:solidFill>
              <a:srgbClr val="7868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5535966" y="1677951"/>
              <a:ext cx="2290445" cy="1367790"/>
            </a:xfrm>
            <a:custGeom>
              <a:rect b="b" l="l" r="r" t="t"/>
              <a:pathLst>
                <a:path extrusionOk="0" h="1367789" w="2290444">
                  <a:moveTo>
                    <a:pt x="0" y="253371"/>
                  </a:moveTo>
                  <a:lnTo>
                    <a:pt x="2290209" y="1367298"/>
                  </a:lnTo>
                  <a:lnTo>
                    <a:pt x="2188315" y="910572"/>
                  </a:lnTo>
                  <a:lnTo>
                    <a:pt x="1955362" y="343230"/>
                  </a:lnTo>
                  <a:lnTo>
                    <a:pt x="1721315" y="40346"/>
                  </a:lnTo>
                  <a:lnTo>
                    <a:pt x="1505910" y="0"/>
                  </a:lnTo>
                  <a:lnTo>
                    <a:pt x="0" y="25337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5535962" y="1363027"/>
              <a:ext cx="1353820" cy="568325"/>
            </a:xfrm>
            <a:custGeom>
              <a:rect b="b" l="l" r="r" t="t"/>
              <a:pathLst>
                <a:path extrusionOk="0" h="568325" w="1353819">
                  <a:moveTo>
                    <a:pt x="271681" y="171010"/>
                  </a:moveTo>
                  <a:lnTo>
                    <a:pt x="0" y="568295"/>
                  </a:lnTo>
                  <a:lnTo>
                    <a:pt x="1353272" y="340881"/>
                  </a:lnTo>
                  <a:lnTo>
                    <a:pt x="1056912" y="0"/>
                  </a:lnTo>
                  <a:lnTo>
                    <a:pt x="271681" y="17101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51" name="Google Shape;351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64978" y="5415541"/>
            <a:ext cx="3140351" cy="3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1251" y="5415541"/>
            <a:ext cx="5719719" cy="247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"/>
          <p:cNvSpPr/>
          <p:nvPr/>
        </p:nvSpPr>
        <p:spPr>
          <a:xfrm>
            <a:off x="2157316" y="4394839"/>
            <a:ext cx="3256915" cy="489584"/>
          </a:xfrm>
          <a:custGeom>
            <a:rect b="b" l="l" r="r" t="t"/>
            <a:pathLst>
              <a:path extrusionOk="0" h="489585" w="3256915">
                <a:moveTo>
                  <a:pt x="188528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313079"/>
                </a:lnTo>
                <a:lnTo>
                  <a:pt x="188528" y="313079"/>
                </a:lnTo>
                <a:lnTo>
                  <a:pt x="242296" y="307804"/>
                </a:lnTo>
                <a:lnTo>
                  <a:pt x="286535" y="291980"/>
                </a:lnTo>
                <a:lnTo>
                  <a:pt x="320906" y="267648"/>
                </a:lnTo>
                <a:lnTo>
                  <a:pt x="345068" y="236851"/>
                </a:lnTo>
                <a:lnTo>
                  <a:pt x="352727" y="220516"/>
                </a:lnTo>
                <a:lnTo>
                  <a:pt x="116383" y="220516"/>
                </a:lnTo>
                <a:lnTo>
                  <a:pt x="116383" y="100729"/>
                </a:lnTo>
                <a:lnTo>
                  <a:pt x="353580" y="100729"/>
                </a:lnTo>
                <a:lnTo>
                  <a:pt x="353022" y="98985"/>
                </a:lnTo>
                <a:lnTo>
                  <a:pt x="333285" y="64572"/>
                </a:lnTo>
                <a:lnTo>
                  <a:pt x="303678" y="37348"/>
                </a:lnTo>
                <a:lnTo>
                  <a:pt x="264330" y="17908"/>
                </a:lnTo>
                <a:lnTo>
                  <a:pt x="216007" y="8039"/>
                </a:lnTo>
                <a:lnTo>
                  <a:pt x="188528" y="6806"/>
                </a:lnTo>
                <a:close/>
              </a:path>
              <a:path extrusionOk="0" h="489585" w="3256915">
                <a:moveTo>
                  <a:pt x="353580" y="100729"/>
                </a:moveTo>
                <a:lnTo>
                  <a:pt x="179680" y="100729"/>
                </a:lnTo>
                <a:lnTo>
                  <a:pt x="195291" y="101708"/>
                </a:lnTo>
                <a:lnTo>
                  <a:pt x="208776" y="104643"/>
                </a:lnTo>
                <a:lnTo>
                  <a:pt x="241615" y="135270"/>
                </a:lnTo>
                <a:lnTo>
                  <a:pt x="245699" y="160623"/>
                </a:lnTo>
                <a:lnTo>
                  <a:pt x="244678" y="174107"/>
                </a:lnTo>
                <a:lnTo>
                  <a:pt x="220134" y="211711"/>
                </a:lnTo>
                <a:lnTo>
                  <a:pt x="179680" y="220516"/>
                </a:lnTo>
                <a:lnTo>
                  <a:pt x="352727" y="220516"/>
                </a:lnTo>
                <a:lnTo>
                  <a:pt x="353405" y="219070"/>
                </a:lnTo>
                <a:lnTo>
                  <a:pt x="359360" y="200438"/>
                </a:lnTo>
                <a:lnTo>
                  <a:pt x="362933" y="180956"/>
                </a:lnTo>
                <a:lnTo>
                  <a:pt x="364125" y="160623"/>
                </a:lnTo>
                <a:lnTo>
                  <a:pt x="362891" y="138801"/>
                </a:lnTo>
                <a:lnTo>
                  <a:pt x="359190" y="118255"/>
                </a:lnTo>
                <a:lnTo>
                  <a:pt x="353580" y="100729"/>
                </a:lnTo>
                <a:close/>
              </a:path>
              <a:path extrusionOk="0" h="489585" w="3256915">
                <a:moveTo>
                  <a:pt x="701041" y="6806"/>
                </a:moveTo>
                <a:lnTo>
                  <a:pt x="566281" y="6806"/>
                </a:lnTo>
                <a:lnTo>
                  <a:pt x="393407" y="484592"/>
                </a:lnTo>
                <a:lnTo>
                  <a:pt x="515235" y="484592"/>
                </a:lnTo>
                <a:lnTo>
                  <a:pt x="543821" y="400197"/>
                </a:lnTo>
                <a:lnTo>
                  <a:pt x="843379" y="400197"/>
                </a:lnTo>
                <a:lnTo>
                  <a:pt x="810873" y="310357"/>
                </a:lnTo>
                <a:lnTo>
                  <a:pt x="574448" y="310357"/>
                </a:lnTo>
                <a:lnTo>
                  <a:pt x="632980" y="135440"/>
                </a:lnTo>
                <a:lnTo>
                  <a:pt x="747584" y="135440"/>
                </a:lnTo>
                <a:lnTo>
                  <a:pt x="701041" y="6806"/>
                </a:lnTo>
                <a:close/>
              </a:path>
              <a:path extrusionOk="0" h="489585" w="3256915">
                <a:moveTo>
                  <a:pt x="843379" y="400197"/>
                </a:moveTo>
                <a:lnTo>
                  <a:pt x="722140" y="400197"/>
                </a:lnTo>
                <a:lnTo>
                  <a:pt x="750726" y="484592"/>
                </a:lnTo>
                <a:lnTo>
                  <a:pt x="873916" y="484592"/>
                </a:lnTo>
                <a:lnTo>
                  <a:pt x="843379" y="400197"/>
                </a:lnTo>
                <a:close/>
              </a:path>
              <a:path extrusionOk="0" h="489585" w="3256915">
                <a:moveTo>
                  <a:pt x="747584" y="135440"/>
                </a:moveTo>
                <a:lnTo>
                  <a:pt x="632980" y="135440"/>
                </a:lnTo>
                <a:lnTo>
                  <a:pt x="692193" y="310357"/>
                </a:lnTo>
                <a:lnTo>
                  <a:pt x="810873" y="310357"/>
                </a:lnTo>
                <a:lnTo>
                  <a:pt x="747584" y="135440"/>
                </a:lnTo>
                <a:close/>
              </a:path>
              <a:path extrusionOk="0" h="489585" w="3256915">
                <a:moveTo>
                  <a:pt x="1121864" y="6806"/>
                </a:moveTo>
                <a:lnTo>
                  <a:pt x="926530" y="6806"/>
                </a:lnTo>
                <a:lnTo>
                  <a:pt x="926530" y="484592"/>
                </a:lnTo>
                <a:lnTo>
                  <a:pt x="1042914" y="484592"/>
                </a:lnTo>
                <a:lnTo>
                  <a:pt x="1042914" y="304231"/>
                </a:lnTo>
                <a:lnTo>
                  <a:pt x="1196442" y="304231"/>
                </a:lnTo>
                <a:lnTo>
                  <a:pt x="1191286" y="295383"/>
                </a:lnTo>
                <a:lnTo>
                  <a:pt x="1215873" y="286195"/>
                </a:lnTo>
                <a:lnTo>
                  <a:pt x="1237227" y="274284"/>
                </a:lnTo>
                <a:lnTo>
                  <a:pt x="1255348" y="259651"/>
                </a:lnTo>
                <a:lnTo>
                  <a:pt x="1270237" y="242296"/>
                </a:lnTo>
                <a:lnTo>
                  <a:pt x="1282147" y="222941"/>
                </a:lnTo>
                <a:lnTo>
                  <a:pt x="1282586" y="221878"/>
                </a:lnTo>
                <a:lnTo>
                  <a:pt x="1042914" y="221878"/>
                </a:lnTo>
                <a:lnTo>
                  <a:pt x="1042914" y="103452"/>
                </a:lnTo>
                <a:lnTo>
                  <a:pt x="1287999" y="103452"/>
                </a:lnTo>
                <a:lnTo>
                  <a:pt x="1286358" y="98517"/>
                </a:lnTo>
                <a:lnTo>
                  <a:pt x="1266578" y="64572"/>
                </a:lnTo>
                <a:lnTo>
                  <a:pt x="1236632" y="37348"/>
                </a:lnTo>
                <a:lnTo>
                  <a:pt x="1197029" y="17908"/>
                </a:lnTo>
                <a:lnTo>
                  <a:pt x="1149046" y="8039"/>
                </a:lnTo>
                <a:lnTo>
                  <a:pt x="1121864" y="6806"/>
                </a:lnTo>
                <a:close/>
              </a:path>
              <a:path extrusionOk="0" h="489585" w="3256915">
                <a:moveTo>
                  <a:pt x="1196442" y="304231"/>
                </a:moveTo>
                <a:lnTo>
                  <a:pt x="1070818" y="304231"/>
                </a:lnTo>
                <a:lnTo>
                  <a:pt x="1170187" y="484592"/>
                </a:lnTo>
                <a:lnTo>
                  <a:pt x="1301544" y="484592"/>
                </a:lnTo>
                <a:lnTo>
                  <a:pt x="1196442" y="304231"/>
                </a:lnTo>
                <a:close/>
              </a:path>
              <a:path extrusionOk="0" h="489585" w="3256915">
                <a:moveTo>
                  <a:pt x="1287999" y="103452"/>
                </a:moveTo>
                <a:lnTo>
                  <a:pt x="1115058" y="103452"/>
                </a:lnTo>
                <a:lnTo>
                  <a:pt x="1130031" y="104430"/>
                </a:lnTo>
                <a:lnTo>
                  <a:pt x="1142963" y="107365"/>
                </a:lnTo>
                <a:lnTo>
                  <a:pt x="1174951" y="137652"/>
                </a:lnTo>
                <a:lnTo>
                  <a:pt x="1179035" y="161984"/>
                </a:lnTo>
                <a:lnTo>
                  <a:pt x="1178014" y="175469"/>
                </a:lnTo>
                <a:lnTo>
                  <a:pt x="1153853" y="213072"/>
                </a:lnTo>
                <a:lnTo>
                  <a:pt x="1115058" y="221878"/>
                </a:lnTo>
                <a:lnTo>
                  <a:pt x="1282586" y="221878"/>
                </a:lnTo>
                <a:lnTo>
                  <a:pt x="1290655" y="202310"/>
                </a:lnTo>
                <a:lnTo>
                  <a:pt x="1295759" y="180403"/>
                </a:lnTo>
                <a:lnTo>
                  <a:pt x="1297461" y="157220"/>
                </a:lnTo>
                <a:lnTo>
                  <a:pt x="1296227" y="136631"/>
                </a:lnTo>
                <a:lnTo>
                  <a:pt x="1292526" y="117064"/>
                </a:lnTo>
                <a:lnTo>
                  <a:pt x="1287999" y="103452"/>
                </a:lnTo>
                <a:close/>
              </a:path>
              <a:path extrusionOk="0" h="489585" w="3256915">
                <a:moveTo>
                  <a:pt x="1587634" y="100049"/>
                </a:moveTo>
                <a:lnTo>
                  <a:pt x="1471250" y="100049"/>
                </a:lnTo>
                <a:lnTo>
                  <a:pt x="1471250" y="484592"/>
                </a:lnTo>
                <a:lnTo>
                  <a:pt x="1587634" y="484592"/>
                </a:lnTo>
                <a:lnTo>
                  <a:pt x="1587634" y="100049"/>
                </a:lnTo>
                <a:close/>
              </a:path>
              <a:path extrusionOk="0" h="489585" w="3256915">
                <a:moveTo>
                  <a:pt x="1714227" y="6806"/>
                </a:moveTo>
                <a:lnTo>
                  <a:pt x="1344657" y="6806"/>
                </a:lnTo>
                <a:lnTo>
                  <a:pt x="1344657" y="100049"/>
                </a:lnTo>
                <a:lnTo>
                  <a:pt x="1714227" y="100049"/>
                </a:lnTo>
                <a:lnTo>
                  <a:pt x="1714227" y="6806"/>
                </a:lnTo>
                <a:close/>
              </a:path>
              <a:path extrusionOk="0" h="489585" w="3256915">
                <a:moveTo>
                  <a:pt x="2142829" y="0"/>
                </a:moveTo>
                <a:lnTo>
                  <a:pt x="2078171" y="7826"/>
                </a:lnTo>
                <a:lnTo>
                  <a:pt x="2018958" y="31307"/>
                </a:lnTo>
                <a:lnTo>
                  <a:pt x="1968763" y="68741"/>
                </a:lnTo>
                <a:lnTo>
                  <a:pt x="1929798" y="118425"/>
                </a:lnTo>
                <a:lnTo>
                  <a:pt x="1905297" y="177808"/>
                </a:lnTo>
                <a:lnTo>
                  <a:pt x="1897129" y="244338"/>
                </a:lnTo>
                <a:lnTo>
                  <a:pt x="1899171" y="278538"/>
                </a:lnTo>
                <a:lnTo>
                  <a:pt x="1915506" y="341835"/>
                </a:lnTo>
                <a:lnTo>
                  <a:pt x="1947877" y="397304"/>
                </a:lnTo>
                <a:lnTo>
                  <a:pt x="1992457" y="440863"/>
                </a:lnTo>
                <a:lnTo>
                  <a:pt x="2047884" y="471746"/>
                </a:lnTo>
                <a:lnTo>
                  <a:pt x="2109819" y="487400"/>
                </a:lnTo>
                <a:lnTo>
                  <a:pt x="2142829" y="489356"/>
                </a:lnTo>
                <a:lnTo>
                  <a:pt x="2175795" y="487400"/>
                </a:lnTo>
                <a:lnTo>
                  <a:pt x="2237390" y="471746"/>
                </a:lnTo>
                <a:lnTo>
                  <a:pt x="2292477" y="440863"/>
                </a:lnTo>
                <a:lnTo>
                  <a:pt x="2336717" y="397304"/>
                </a:lnTo>
                <a:lnTo>
                  <a:pt x="2346238" y="383182"/>
                </a:lnTo>
                <a:lnTo>
                  <a:pt x="2142829" y="383182"/>
                </a:lnTo>
                <a:lnTo>
                  <a:pt x="2115349" y="380842"/>
                </a:lnTo>
                <a:lnTo>
                  <a:pt x="2069068" y="362125"/>
                </a:lnTo>
                <a:lnTo>
                  <a:pt x="2035378" y="325117"/>
                </a:lnTo>
                <a:lnTo>
                  <a:pt x="2018362" y="274412"/>
                </a:lnTo>
                <a:lnTo>
                  <a:pt x="2016236" y="244338"/>
                </a:lnTo>
                <a:lnTo>
                  <a:pt x="2018362" y="214008"/>
                </a:lnTo>
                <a:lnTo>
                  <a:pt x="2035378" y="163303"/>
                </a:lnTo>
                <a:lnTo>
                  <a:pt x="2069068" y="126550"/>
                </a:lnTo>
                <a:lnTo>
                  <a:pt x="2115349" y="107833"/>
                </a:lnTo>
                <a:lnTo>
                  <a:pt x="2142829" y="105494"/>
                </a:lnTo>
                <a:lnTo>
                  <a:pt x="2345904" y="105494"/>
                </a:lnTo>
                <a:lnTo>
                  <a:pt x="2336972" y="92052"/>
                </a:lnTo>
                <a:lnTo>
                  <a:pt x="2292732" y="48493"/>
                </a:lnTo>
                <a:lnTo>
                  <a:pt x="2237390" y="17610"/>
                </a:lnTo>
                <a:lnTo>
                  <a:pt x="2175795" y="1956"/>
                </a:lnTo>
                <a:lnTo>
                  <a:pt x="2142829" y="0"/>
                </a:lnTo>
                <a:close/>
              </a:path>
              <a:path extrusionOk="0" h="489585" w="3256915">
                <a:moveTo>
                  <a:pt x="2345904" y="105494"/>
                </a:moveTo>
                <a:lnTo>
                  <a:pt x="2142829" y="105494"/>
                </a:lnTo>
                <a:lnTo>
                  <a:pt x="2169968" y="107876"/>
                </a:lnTo>
                <a:lnTo>
                  <a:pt x="2194214" y="115022"/>
                </a:lnTo>
                <a:lnTo>
                  <a:pt x="2234030" y="143608"/>
                </a:lnTo>
                <a:lnTo>
                  <a:pt x="2260063" y="187507"/>
                </a:lnTo>
                <a:lnTo>
                  <a:pt x="2268741" y="244338"/>
                </a:lnTo>
                <a:lnTo>
                  <a:pt x="2266572" y="274114"/>
                </a:lnTo>
                <a:lnTo>
                  <a:pt x="2249216" y="324479"/>
                </a:lnTo>
                <a:lnTo>
                  <a:pt x="2215569" y="361742"/>
                </a:lnTo>
                <a:lnTo>
                  <a:pt x="2169968" y="380799"/>
                </a:lnTo>
                <a:lnTo>
                  <a:pt x="2142829" y="383182"/>
                </a:lnTo>
                <a:lnTo>
                  <a:pt x="2346238" y="383182"/>
                </a:lnTo>
                <a:lnTo>
                  <a:pt x="2368790" y="341835"/>
                </a:lnTo>
                <a:lnTo>
                  <a:pt x="2385125" y="278538"/>
                </a:lnTo>
                <a:lnTo>
                  <a:pt x="2387167" y="244338"/>
                </a:lnTo>
                <a:lnTo>
                  <a:pt x="2385125" y="210180"/>
                </a:lnTo>
                <a:lnTo>
                  <a:pt x="2378999" y="177808"/>
                </a:lnTo>
                <a:lnTo>
                  <a:pt x="2368790" y="147223"/>
                </a:lnTo>
                <a:lnTo>
                  <a:pt x="2354497" y="118425"/>
                </a:lnTo>
                <a:lnTo>
                  <a:pt x="2345904" y="105494"/>
                </a:lnTo>
                <a:close/>
              </a:path>
              <a:path extrusionOk="0" h="489585" w="3256915">
                <a:moveTo>
                  <a:pt x="2568299" y="6806"/>
                </a:moveTo>
                <a:lnTo>
                  <a:pt x="2451915" y="6806"/>
                </a:lnTo>
                <a:lnTo>
                  <a:pt x="2451915" y="484592"/>
                </a:lnTo>
                <a:lnTo>
                  <a:pt x="2568299" y="484592"/>
                </a:lnTo>
                <a:lnTo>
                  <a:pt x="2568299" y="189889"/>
                </a:lnTo>
                <a:lnTo>
                  <a:pt x="2688671" y="189889"/>
                </a:lnTo>
                <a:lnTo>
                  <a:pt x="2568299" y="6806"/>
                </a:lnTo>
                <a:close/>
              </a:path>
              <a:path extrusionOk="0" h="489585" w="3256915">
                <a:moveTo>
                  <a:pt x="2688671" y="189889"/>
                </a:moveTo>
                <a:lnTo>
                  <a:pt x="2568299" y="189889"/>
                </a:lnTo>
                <a:lnTo>
                  <a:pt x="2762953" y="484592"/>
                </a:lnTo>
                <a:lnTo>
                  <a:pt x="2879336" y="484592"/>
                </a:lnTo>
                <a:lnTo>
                  <a:pt x="2879336" y="302870"/>
                </a:lnTo>
                <a:lnTo>
                  <a:pt x="2762953" y="302870"/>
                </a:lnTo>
                <a:lnTo>
                  <a:pt x="2688671" y="189889"/>
                </a:lnTo>
                <a:close/>
              </a:path>
              <a:path extrusionOk="0" h="489585" w="3256915">
                <a:moveTo>
                  <a:pt x="2879336" y="6806"/>
                </a:moveTo>
                <a:lnTo>
                  <a:pt x="2762953" y="6806"/>
                </a:lnTo>
                <a:lnTo>
                  <a:pt x="2762953" y="302870"/>
                </a:lnTo>
                <a:lnTo>
                  <a:pt x="2879336" y="302870"/>
                </a:lnTo>
                <a:lnTo>
                  <a:pt x="2879336" y="6806"/>
                </a:lnTo>
                <a:close/>
              </a:path>
              <a:path extrusionOk="0" h="489585" w="3256915">
                <a:moveTo>
                  <a:pt x="3256361" y="6806"/>
                </a:moveTo>
                <a:lnTo>
                  <a:pt x="2963700" y="6806"/>
                </a:lnTo>
                <a:lnTo>
                  <a:pt x="2963700" y="484592"/>
                </a:lnTo>
                <a:lnTo>
                  <a:pt x="3256361" y="484592"/>
                </a:lnTo>
                <a:lnTo>
                  <a:pt x="3256361" y="391349"/>
                </a:lnTo>
                <a:lnTo>
                  <a:pt x="3080084" y="391349"/>
                </a:lnTo>
                <a:lnTo>
                  <a:pt x="3080084" y="286535"/>
                </a:lnTo>
                <a:lnTo>
                  <a:pt x="3235943" y="286535"/>
                </a:lnTo>
                <a:lnTo>
                  <a:pt x="3235943" y="196695"/>
                </a:lnTo>
                <a:lnTo>
                  <a:pt x="3080084" y="196695"/>
                </a:lnTo>
                <a:lnTo>
                  <a:pt x="3080084" y="100049"/>
                </a:lnTo>
                <a:lnTo>
                  <a:pt x="3256361" y="100049"/>
                </a:lnTo>
                <a:lnTo>
                  <a:pt x="3256361" y="68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4" name="Google Shape;354;p4"/>
          <p:cNvSpPr/>
          <p:nvPr/>
        </p:nvSpPr>
        <p:spPr>
          <a:xfrm>
            <a:off x="7644060" y="4394839"/>
            <a:ext cx="3505200" cy="489584"/>
          </a:xfrm>
          <a:custGeom>
            <a:rect b="b" l="l" r="r" t="t"/>
            <a:pathLst>
              <a:path extrusionOk="0" h="489585" w="3505200">
                <a:moveTo>
                  <a:pt x="188528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313079"/>
                </a:lnTo>
                <a:lnTo>
                  <a:pt x="188528" y="313079"/>
                </a:lnTo>
                <a:lnTo>
                  <a:pt x="242296" y="307804"/>
                </a:lnTo>
                <a:lnTo>
                  <a:pt x="286535" y="291980"/>
                </a:lnTo>
                <a:lnTo>
                  <a:pt x="320906" y="267648"/>
                </a:lnTo>
                <a:lnTo>
                  <a:pt x="345068" y="236851"/>
                </a:lnTo>
                <a:lnTo>
                  <a:pt x="352727" y="220516"/>
                </a:lnTo>
                <a:lnTo>
                  <a:pt x="116383" y="220516"/>
                </a:lnTo>
                <a:lnTo>
                  <a:pt x="116383" y="100729"/>
                </a:lnTo>
                <a:lnTo>
                  <a:pt x="353580" y="100729"/>
                </a:lnTo>
                <a:lnTo>
                  <a:pt x="353022" y="98985"/>
                </a:lnTo>
                <a:lnTo>
                  <a:pt x="333285" y="64572"/>
                </a:lnTo>
                <a:lnTo>
                  <a:pt x="303678" y="37348"/>
                </a:lnTo>
                <a:lnTo>
                  <a:pt x="264330" y="17908"/>
                </a:lnTo>
                <a:lnTo>
                  <a:pt x="216007" y="8039"/>
                </a:lnTo>
                <a:lnTo>
                  <a:pt x="188528" y="6806"/>
                </a:lnTo>
                <a:close/>
              </a:path>
              <a:path extrusionOk="0" h="489585" w="3505200">
                <a:moveTo>
                  <a:pt x="353580" y="100729"/>
                </a:moveTo>
                <a:lnTo>
                  <a:pt x="179680" y="100729"/>
                </a:lnTo>
                <a:lnTo>
                  <a:pt x="195291" y="101708"/>
                </a:lnTo>
                <a:lnTo>
                  <a:pt x="208776" y="104643"/>
                </a:lnTo>
                <a:lnTo>
                  <a:pt x="241615" y="135270"/>
                </a:lnTo>
                <a:lnTo>
                  <a:pt x="245699" y="160623"/>
                </a:lnTo>
                <a:lnTo>
                  <a:pt x="244678" y="174107"/>
                </a:lnTo>
                <a:lnTo>
                  <a:pt x="220134" y="211711"/>
                </a:lnTo>
                <a:lnTo>
                  <a:pt x="179680" y="220516"/>
                </a:lnTo>
                <a:lnTo>
                  <a:pt x="352727" y="220516"/>
                </a:lnTo>
                <a:lnTo>
                  <a:pt x="353405" y="219070"/>
                </a:lnTo>
                <a:lnTo>
                  <a:pt x="359360" y="200438"/>
                </a:lnTo>
                <a:lnTo>
                  <a:pt x="362933" y="180956"/>
                </a:lnTo>
                <a:lnTo>
                  <a:pt x="364125" y="160623"/>
                </a:lnTo>
                <a:lnTo>
                  <a:pt x="362891" y="138801"/>
                </a:lnTo>
                <a:lnTo>
                  <a:pt x="359190" y="118255"/>
                </a:lnTo>
                <a:lnTo>
                  <a:pt x="353580" y="100729"/>
                </a:lnTo>
                <a:close/>
              </a:path>
              <a:path extrusionOk="0" h="489585" w="3505200">
                <a:moveTo>
                  <a:pt x="701041" y="6806"/>
                </a:moveTo>
                <a:lnTo>
                  <a:pt x="566281" y="6806"/>
                </a:lnTo>
                <a:lnTo>
                  <a:pt x="393407" y="484592"/>
                </a:lnTo>
                <a:lnTo>
                  <a:pt x="515235" y="484592"/>
                </a:lnTo>
                <a:lnTo>
                  <a:pt x="543821" y="400197"/>
                </a:lnTo>
                <a:lnTo>
                  <a:pt x="843379" y="400197"/>
                </a:lnTo>
                <a:lnTo>
                  <a:pt x="810873" y="310357"/>
                </a:lnTo>
                <a:lnTo>
                  <a:pt x="574448" y="310357"/>
                </a:lnTo>
                <a:lnTo>
                  <a:pt x="632980" y="135440"/>
                </a:lnTo>
                <a:lnTo>
                  <a:pt x="747584" y="135440"/>
                </a:lnTo>
                <a:lnTo>
                  <a:pt x="701041" y="6806"/>
                </a:lnTo>
                <a:close/>
              </a:path>
              <a:path extrusionOk="0" h="489585" w="3505200">
                <a:moveTo>
                  <a:pt x="843379" y="400197"/>
                </a:moveTo>
                <a:lnTo>
                  <a:pt x="722140" y="400197"/>
                </a:lnTo>
                <a:lnTo>
                  <a:pt x="750726" y="484592"/>
                </a:lnTo>
                <a:lnTo>
                  <a:pt x="873916" y="484592"/>
                </a:lnTo>
                <a:lnTo>
                  <a:pt x="843379" y="400197"/>
                </a:lnTo>
                <a:close/>
              </a:path>
              <a:path extrusionOk="0" h="489585" w="3505200">
                <a:moveTo>
                  <a:pt x="747584" y="135440"/>
                </a:moveTo>
                <a:lnTo>
                  <a:pt x="632980" y="135440"/>
                </a:lnTo>
                <a:lnTo>
                  <a:pt x="692193" y="310357"/>
                </a:lnTo>
                <a:lnTo>
                  <a:pt x="810873" y="310357"/>
                </a:lnTo>
                <a:lnTo>
                  <a:pt x="747584" y="135440"/>
                </a:lnTo>
                <a:close/>
              </a:path>
              <a:path extrusionOk="0" h="489585" w="3505200">
                <a:moveTo>
                  <a:pt x="1121864" y="6806"/>
                </a:moveTo>
                <a:lnTo>
                  <a:pt x="926530" y="6806"/>
                </a:lnTo>
                <a:lnTo>
                  <a:pt x="926530" y="484592"/>
                </a:lnTo>
                <a:lnTo>
                  <a:pt x="1042914" y="484592"/>
                </a:lnTo>
                <a:lnTo>
                  <a:pt x="1042914" y="304231"/>
                </a:lnTo>
                <a:lnTo>
                  <a:pt x="1196442" y="304231"/>
                </a:lnTo>
                <a:lnTo>
                  <a:pt x="1191286" y="295383"/>
                </a:lnTo>
                <a:lnTo>
                  <a:pt x="1215873" y="286195"/>
                </a:lnTo>
                <a:lnTo>
                  <a:pt x="1237227" y="274284"/>
                </a:lnTo>
                <a:lnTo>
                  <a:pt x="1255348" y="259651"/>
                </a:lnTo>
                <a:lnTo>
                  <a:pt x="1270237" y="242296"/>
                </a:lnTo>
                <a:lnTo>
                  <a:pt x="1282147" y="222941"/>
                </a:lnTo>
                <a:lnTo>
                  <a:pt x="1282586" y="221878"/>
                </a:lnTo>
                <a:lnTo>
                  <a:pt x="1042914" y="221878"/>
                </a:lnTo>
                <a:lnTo>
                  <a:pt x="1042914" y="103452"/>
                </a:lnTo>
                <a:lnTo>
                  <a:pt x="1287999" y="103452"/>
                </a:lnTo>
                <a:lnTo>
                  <a:pt x="1286358" y="98517"/>
                </a:lnTo>
                <a:lnTo>
                  <a:pt x="1266578" y="64572"/>
                </a:lnTo>
                <a:lnTo>
                  <a:pt x="1236632" y="37348"/>
                </a:lnTo>
                <a:lnTo>
                  <a:pt x="1197029" y="17908"/>
                </a:lnTo>
                <a:lnTo>
                  <a:pt x="1149046" y="8039"/>
                </a:lnTo>
                <a:lnTo>
                  <a:pt x="1121864" y="6806"/>
                </a:lnTo>
                <a:close/>
              </a:path>
              <a:path extrusionOk="0" h="489585" w="3505200">
                <a:moveTo>
                  <a:pt x="1196442" y="304231"/>
                </a:moveTo>
                <a:lnTo>
                  <a:pt x="1070818" y="304231"/>
                </a:lnTo>
                <a:lnTo>
                  <a:pt x="1170187" y="484592"/>
                </a:lnTo>
                <a:lnTo>
                  <a:pt x="1301544" y="484592"/>
                </a:lnTo>
                <a:lnTo>
                  <a:pt x="1196442" y="304231"/>
                </a:lnTo>
                <a:close/>
              </a:path>
              <a:path extrusionOk="0" h="489585" w="3505200">
                <a:moveTo>
                  <a:pt x="1287999" y="103452"/>
                </a:moveTo>
                <a:lnTo>
                  <a:pt x="1115058" y="103452"/>
                </a:lnTo>
                <a:lnTo>
                  <a:pt x="1130031" y="104430"/>
                </a:lnTo>
                <a:lnTo>
                  <a:pt x="1142963" y="107365"/>
                </a:lnTo>
                <a:lnTo>
                  <a:pt x="1174951" y="137652"/>
                </a:lnTo>
                <a:lnTo>
                  <a:pt x="1179035" y="161984"/>
                </a:lnTo>
                <a:lnTo>
                  <a:pt x="1178014" y="175469"/>
                </a:lnTo>
                <a:lnTo>
                  <a:pt x="1153853" y="213072"/>
                </a:lnTo>
                <a:lnTo>
                  <a:pt x="1115058" y="221878"/>
                </a:lnTo>
                <a:lnTo>
                  <a:pt x="1282586" y="221878"/>
                </a:lnTo>
                <a:lnTo>
                  <a:pt x="1290655" y="202310"/>
                </a:lnTo>
                <a:lnTo>
                  <a:pt x="1295759" y="180403"/>
                </a:lnTo>
                <a:lnTo>
                  <a:pt x="1297461" y="157220"/>
                </a:lnTo>
                <a:lnTo>
                  <a:pt x="1296227" y="136631"/>
                </a:lnTo>
                <a:lnTo>
                  <a:pt x="1292526" y="117064"/>
                </a:lnTo>
                <a:lnTo>
                  <a:pt x="1287999" y="103452"/>
                </a:lnTo>
                <a:close/>
              </a:path>
              <a:path extrusionOk="0" h="489585" w="3505200">
                <a:moveTo>
                  <a:pt x="1587634" y="100049"/>
                </a:moveTo>
                <a:lnTo>
                  <a:pt x="1471250" y="100049"/>
                </a:lnTo>
                <a:lnTo>
                  <a:pt x="1471250" y="484592"/>
                </a:lnTo>
                <a:lnTo>
                  <a:pt x="1587634" y="484592"/>
                </a:lnTo>
                <a:lnTo>
                  <a:pt x="1587634" y="100049"/>
                </a:lnTo>
                <a:close/>
              </a:path>
              <a:path extrusionOk="0" h="489585" w="3505200">
                <a:moveTo>
                  <a:pt x="1714227" y="6806"/>
                </a:moveTo>
                <a:lnTo>
                  <a:pt x="1344657" y="6806"/>
                </a:lnTo>
                <a:lnTo>
                  <a:pt x="1344657" y="100049"/>
                </a:lnTo>
                <a:lnTo>
                  <a:pt x="1714227" y="100049"/>
                </a:lnTo>
                <a:lnTo>
                  <a:pt x="1714227" y="6806"/>
                </a:lnTo>
                <a:close/>
              </a:path>
              <a:path extrusionOk="0" h="489585" w="3505200">
                <a:moveTo>
                  <a:pt x="2133981" y="100049"/>
                </a:moveTo>
                <a:lnTo>
                  <a:pt x="2017597" y="100049"/>
                </a:lnTo>
                <a:lnTo>
                  <a:pt x="2017597" y="484592"/>
                </a:lnTo>
                <a:lnTo>
                  <a:pt x="2133981" y="484592"/>
                </a:lnTo>
                <a:lnTo>
                  <a:pt x="2133981" y="100049"/>
                </a:lnTo>
                <a:close/>
              </a:path>
              <a:path extrusionOk="0" h="489585" w="3505200">
                <a:moveTo>
                  <a:pt x="2260574" y="6806"/>
                </a:moveTo>
                <a:lnTo>
                  <a:pt x="1891004" y="6806"/>
                </a:lnTo>
                <a:lnTo>
                  <a:pt x="1891004" y="100049"/>
                </a:lnTo>
                <a:lnTo>
                  <a:pt x="2260574" y="100049"/>
                </a:lnTo>
                <a:lnTo>
                  <a:pt x="2260574" y="6806"/>
                </a:lnTo>
                <a:close/>
              </a:path>
              <a:path extrusionOk="0" h="489585" w="3505200">
                <a:moveTo>
                  <a:pt x="2418352" y="6806"/>
                </a:moveTo>
                <a:lnTo>
                  <a:pt x="2293801" y="6806"/>
                </a:lnTo>
                <a:lnTo>
                  <a:pt x="2414949" y="484592"/>
                </a:lnTo>
                <a:lnTo>
                  <a:pt x="2555835" y="484592"/>
                </a:lnTo>
                <a:lnTo>
                  <a:pt x="2588475" y="354596"/>
                </a:lnTo>
                <a:lnTo>
                  <a:pt x="2487094" y="354596"/>
                </a:lnTo>
                <a:lnTo>
                  <a:pt x="2418352" y="6806"/>
                </a:lnTo>
                <a:close/>
              </a:path>
              <a:path extrusionOk="0" h="489585" w="3505200">
                <a:moveTo>
                  <a:pt x="2738483" y="170151"/>
                </a:moveTo>
                <a:lnTo>
                  <a:pt x="2634786" y="170151"/>
                </a:lnTo>
                <a:lnTo>
                  <a:pt x="2711014" y="484592"/>
                </a:lnTo>
                <a:lnTo>
                  <a:pt x="2851899" y="484592"/>
                </a:lnTo>
                <a:lnTo>
                  <a:pt x="2885787" y="354596"/>
                </a:lnTo>
                <a:lnTo>
                  <a:pt x="2781797" y="354596"/>
                </a:lnTo>
                <a:lnTo>
                  <a:pt x="2738483" y="170151"/>
                </a:lnTo>
                <a:close/>
              </a:path>
              <a:path extrusionOk="0" h="489585" w="3505200">
                <a:moveTo>
                  <a:pt x="2700124" y="6806"/>
                </a:moveTo>
                <a:lnTo>
                  <a:pt x="2572170" y="6806"/>
                </a:lnTo>
                <a:lnTo>
                  <a:pt x="2487094" y="354596"/>
                </a:lnTo>
                <a:lnTo>
                  <a:pt x="2588475" y="354596"/>
                </a:lnTo>
                <a:lnTo>
                  <a:pt x="2634786" y="170151"/>
                </a:lnTo>
                <a:lnTo>
                  <a:pt x="2738483" y="170151"/>
                </a:lnTo>
                <a:lnTo>
                  <a:pt x="2700124" y="6806"/>
                </a:lnTo>
                <a:close/>
              </a:path>
              <a:path extrusionOk="0" h="489585" w="3505200">
                <a:moveTo>
                  <a:pt x="2976451" y="6806"/>
                </a:moveTo>
                <a:lnTo>
                  <a:pt x="2851219" y="6806"/>
                </a:lnTo>
                <a:lnTo>
                  <a:pt x="2781797" y="354596"/>
                </a:lnTo>
                <a:lnTo>
                  <a:pt x="2885787" y="354596"/>
                </a:lnTo>
                <a:lnTo>
                  <a:pt x="2976451" y="6806"/>
                </a:lnTo>
                <a:close/>
              </a:path>
              <a:path extrusionOk="0" h="489585" w="3505200">
                <a:moveTo>
                  <a:pt x="3260780" y="0"/>
                </a:moveTo>
                <a:lnTo>
                  <a:pt x="3196122" y="7826"/>
                </a:lnTo>
                <a:lnTo>
                  <a:pt x="3136909" y="31307"/>
                </a:lnTo>
                <a:lnTo>
                  <a:pt x="3086714" y="68741"/>
                </a:lnTo>
                <a:lnTo>
                  <a:pt x="3047750" y="118425"/>
                </a:lnTo>
                <a:lnTo>
                  <a:pt x="3023248" y="177808"/>
                </a:lnTo>
                <a:lnTo>
                  <a:pt x="3015080" y="244338"/>
                </a:lnTo>
                <a:lnTo>
                  <a:pt x="3017122" y="278538"/>
                </a:lnTo>
                <a:lnTo>
                  <a:pt x="3033457" y="341835"/>
                </a:lnTo>
                <a:lnTo>
                  <a:pt x="3065828" y="397304"/>
                </a:lnTo>
                <a:lnTo>
                  <a:pt x="3110408" y="440863"/>
                </a:lnTo>
                <a:lnTo>
                  <a:pt x="3165835" y="471746"/>
                </a:lnTo>
                <a:lnTo>
                  <a:pt x="3227770" y="487400"/>
                </a:lnTo>
                <a:lnTo>
                  <a:pt x="3260780" y="489356"/>
                </a:lnTo>
                <a:lnTo>
                  <a:pt x="3293747" y="487400"/>
                </a:lnTo>
                <a:lnTo>
                  <a:pt x="3355342" y="471746"/>
                </a:lnTo>
                <a:lnTo>
                  <a:pt x="3410428" y="440863"/>
                </a:lnTo>
                <a:lnTo>
                  <a:pt x="3454668" y="397304"/>
                </a:lnTo>
                <a:lnTo>
                  <a:pt x="3464189" y="383182"/>
                </a:lnTo>
                <a:lnTo>
                  <a:pt x="3260780" y="383182"/>
                </a:lnTo>
                <a:lnTo>
                  <a:pt x="3233300" y="380842"/>
                </a:lnTo>
                <a:lnTo>
                  <a:pt x="3187019" y="362125"/>
                </a:lnTo>
                <a:lnTo>
                  <a:pt x="3153329" y="325117"/>
                </a:lnTo>
                <a:lnTo>
                  <a:pt x="3136313" y="274412"/>
                </a:lnTo>
                <a:lnTo>
                  <a:pt x="3134187" y="244338"/>
                </a:lnTo>
                <a:lnTo>
                  <a:pt x="3136313" y="214008"/>
                </a:lnTo>
                <a:lnTo>
                  <a:pt x="3153329" y="163303"/>
                </a:lnTo>
                <a:lnTo>
                  <a:pt x="3187019" y="126550"/>
                </a:lnTo>
                <a:lnTo>
                  <a:pt x="3233300" y="107833"/>
                </a:lnTo>
                <a:lnTo>
                  <a:pt x="3260780" y="105494"/>
                </a:lnTo>
                <a:lnTo>
                  <a:pt x="3463855" y="105494"/>
                </a:lnTo>
                <a:lnTo>
                  <a:pt x="3454923" y="92052"/>
                </a:lnTo>
                <a:lnTo>
                  <a:pt x="3410683" y="48493"/>
                </a:lnTo>
                <a:lnTo>
                  <a:pt x="3355342" y="17610"/>
                </a:lnTo>
                <a:lnTo>
                  <a:pt x="3293747" y="1956"/>
                </a:lnTo>
                <a:lnTo>
                  <a:pt x="3260780" y="0"/>
                </a:lnTo>
                <a:close/>
              </a:path>
              <a:path extrusionOk="0" h="489585" w="3505200">
                <a:moveTo>
                  <a:pt x="3463855" y="105494"/>
                </a:moveTo>
                <a:lnTo>
                  <a:pt x="3260780" y="105494"/>
                </a:lnTo>
                <a:lnTo>
                  <a:pt x="3287919" y="107876"/>
                </a:lnTo>
                <a:lnTo>
                  <a:pt x="3312166" y="115022"/>
                </a:lnTo>
                <a:lnTo>
                  <a:pt x="3351981" y="143608"/>
                </a:lnTo>
                <a:lnTo>
                  <a:pt x="3378014" y="187507"/>
                </a:lnTo>
                <a:lnTo>
                  <a:pt x="3386692" y="244338"/>
                </a:lnTo>
                <a:lnTo>
                  <a:pt x="3384523" y="274114"/>
                </a:lnTo>
                <a:lnTo>
                  <a:pt x="3367167" y="324479"/>
                </a:lnTo>
                <a:lnTo>
                  <a:pt x="3333520" y="361742"/>
                </a:lnTo>
                <a:lnTo>
                  <a:pt x="3287919" y="380799"/>
                </a:lnTo>
                <a:lnTo>
                  <a:pt x="3260780" y="383182"/>
                </a:lnTo>
                <a:lnTo>
                  <a:pt x="3464189" y="383182"/>
                </a:lnTo>
                <a:lnTo>
                  <a:pt x="3486741" y="341835"/>
                </a:lnTo>
                <a:lnTo>
                  <a:pt x="3503076" y="278538"/>
                </a:lnTo>
                <a:lnTo>
                  <a:pt x="3505118" y="244338"/>
                </a:lnTo>
                <a:lnTo>
                  <a:pt x="3503076" y="210180"/>
                </a:lnTo>
                <a:lnTo>
                  <a:pt x="3496951" y="177808"/>
                </a:lnTo>
                <a:lnTo>
                  <a:pt x="3486741" y="147223"/>
                </a:lnTo>
                <a:lnTo>
                  <a:pt x="3472449" y="118425"/>
                </a:lnTo>
                <a:lnTo>
                  <a:pt x="3463855" y="1054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oogle Shape;2094;p40"/>
          <p:cNvGrpSpPr/>
          <p:nvPr/>
        </p:nvGrpSpPr>
        <p:grpSpPr>
          <a:xfrm>
            <a:off x="-3606" y="0"/>
            <a:ext cx="20107706" cy="5079329"/>
            <a:chOff x="-3606" y="0"/>
            <a:chExt cx="20107706" cy="5079329"/>
          </a:xfrm>
        </p:grpSpPr>
        <p:pic>
          <p:nvPicPr>
            <p:cNvPr id="2095" name="Google Shape;209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4" y="0"/>
              <a:ext cx="19736834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4" cy="485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145"/>
              <a:ext cx="7596103" cy="244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9" name="Google Shape;2099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0" name="Google Shape;2100;p40"/>
            <p:cNvSpPr/>
            <p:nvPr/>
          </p:nvSpPr>
          <p:spPr>
            <a:xfrm>
              <a:off x="0" y="3654939"/>
              <a:ext cx="3293745" cy="439420"/>
            </a:xfrm>
            <a:custGeom>
              <a:rect b="b" l="l" r="r" t="t"/>
              <a:pathLst>
                <a:path extrusionOk="0" h="439420" w="3293745">
                  <a:moveTo>
                    <a:pt x="2952249" y="313633"/>
                  </a:moveTo>
                  <a:lnTo>
                    <a:pt x="3149861" y="314427"/>
                  </a:lnTo>
                  <a:lnTo>
                    <a:pt x="3191242" y="316516"/>
                  </a:lnTo>
                  <a:lnTo>
                    <a:pt x="3235416" y="323766"/>
                  </a:lnTo>
                  <a:lnTo>
                    <a:pt x="3272681" y="337651"/>
                  </a:lnTo>
                  <a:lnTo>
                    <a:pt x="3293335" y="359647"/>
                  </a:lnTo>
                  <a:lnTo>
                    <a:pt x="3287675" y="391227"/>
                  </a:lnTo>
                  <a:lnTo>
                    <a:pt x="3232156" y="418682"/>
                  </a:lnTo>
                  <a:lnTo>
                    <a:pt x="3161313" y="429936"/>
                  </a:lnTo>
                  <a:lnTo>
                    <a:pt x="3117503" y="433751"/>
                  </a:lnTo>
                  <a:lnTo>
                    <a:pt x="3068883" y="436495"/>
                  </a:lnTo>
                  <a:lnTo>
                    <a:pt x="3016039" y="438266"/>
                  </a:lnTo>
                  <a:lnTo>
                    <a:pt x="2959558" y="439168"/>
                  </a:lnTo>
                  <a:lnTo>
                    <a:pt x="2900028" y="439301"/>
                  </a:lnTo>
                  <a:lnTo>
                    <a:pt x="2774163" y="437666"/>
                  </a:lnTo>
                  <a:lnTo>
                    <a:pt x="2511649" y="429626"/>
                  </a:lnTo>
                  <a:lnTo>
                    <a:pt x="2458030" y="415827"/>
                  </a:lnTo>
                  <a:lnTo>
                    <a:pt x="2395464" y="404027"/>
                  </a:lnTo>
                  <a:lnTo>
                    <a:pt x="233930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013985" y="359220"/>
                  </a:lnTo>
                  <a:lnTo>
                    <a:pt x="2112373" y="358349"/>
                  </a:lnTo>
                  <a:lnTo>
                    <a:pt x="2229413" y="355288"/>
                  </a:lnTo>
                  <a:lnTo>
                    <a:pt x="2287996" y="352725"/>
                  </a:lnTo>
                  <a:lnTo>
                    <a:pt x="2342924" y="349362"/>
                  </a:lnTo>
                  <a:lnTo>
                    <a:pt x="2391425" y="345114"/>
                  </a:lnTo>
                  <a:lnTo>
                    <a:pt x="2430726" y="339897"/>
                  </a:lnTo>
                  <a:lnTo>
                    <a:pt x="2475066" y="329534"/>
                  </a:lnTo>
                  <a:lnTo>
                    <a:pt x="2499455" y="326005"/>
                  </a:lnTo>
                  <a:lnTo>
                    <a:pt x="2567972" y="320494"/>
                  </a:lnTo>
                  <a:lnTo>
                    <a:pt x="2610903" y="318440"/>
                  </a:lnTo>
                  <a:lnTo>
                    <a:pt x="2658820" y="316804"/>
                  </a:lnTo>
                  <a:lnTo>
                    <a:pt x="2826500" y="314045"/>
                  </a:lnTo>
                  <a:lnTo>
                    <a:pt x="2952249" y="313633"/>
                  </a:lnTo>
                  <a:close/>
                </a:path>
                <a:path extrusionOk="0" h="439420" w="3293745">
                  <a:moveTo>
                    <a:pt x="0" y="429626"/>
                  </a:moveTo>
                  <a:lnTo>
                    <a:pt x="1952734" y="429626"/>
                  </a:lnTo>
                  <a:lnTo>
                    <a:pt x="320026" y="432451"/>
                  </a:lnTo>
                  <a:lnTo>
                    <a:pt x="0" y="432251"/>
                  </a:lnTo>
                  <a:lnTo>
                    <a:pt x="0" y="429626"/>
                  </a:lnTo>
                  <a:close/>
                </a:path>
                <a:path extrusionOk="0" h="439420" w="3293745">
                  <a:moveTo>
                    <a:pt x="0" y="400227"/>
                  </a:moveTo>
                  <a:lnTo>
                    <a:pt x="2339309" y="400227"/>
                  </a:lnTo>
                  <a:lnTo>
                    <a:pt x="2304927" y="410427"/>
                  </a:lnTo>
                  <a:lnTo>
                    <a:pt x="2283329" y="419775"/>
                  </a:lnTo>
                  <a:lnTo>
                    <a:pt x="2243140" y="426175"/>
                  </a:lnTo>
                  <a:lnTo>
                    <a:pt x="2189773" y="430074"/>
                  </a:lnTo>
                  <a:lnTo>
                    <a:pt x="2128639" y="431922"/>
                  </a:lnTo>
                  <a:lnTo>
                    <a:pt x="2065146" y="432164"/>
                  </a:lnTo>
                  <a:lnTo>
                    <a:pt x="2004708" y="431250"/>
                  </a:lnTo>
                  <a:lnTo>
                    <a:pt x="195273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39420" w="3293745">
                  <a:moveTo>
                    <a:pt x="1899139" y="301620"/>
                  </a:moveTo>
                  <a:lnTo>
                    <a:pt x="1952901" y="305460"/>
                  </a:lnTo>
                  <a:lnTo>
                    <a:pt x="1987762" y="320500"/>
                  </a:lnTo>
                  <a:lnTo>
                    <a:pt x="2007022" y="340500"/>
                  </a:lnTo>
                  <a:lnTo>
                    <a:pt x="2013985" y="359220"/>
                  </a:lnTo>
                  <a:lnTo>
                    <a:pt x="0" y="359220"/>
                  </a:lnTo>
                  <a:lnTo>
                    <a:pt x="0" y="304370"/>
                  </a:lnTo>
                  <a:lnTo>
                    <a:pt x="1793538" y="304370"/>
                  </a:lnTo>
                  <a:lnTo>
                    <a:pt x="1850507" y="303546"/>
                  </a:lnTo>
                  <a:lnTo>
                    <a:pt x="1899139" y="301620"/>
                  </a:lnTo>
                  <a:close/>
                </a:path>
                <a:path extrusionOk="0" h="439420" w="3293745">
                  <a:moveTo>
                    <a:pt x="1358079" y="220874"/>
                  </a:moveTo>
                  <a:lnTo>
                    <a:pt x="1420118" y="225607"/>
                  </a:lnTo>
                  <a:lnTo>
                    <a:pt x="1468042" y="236797"/>
                  </a:lnTo>
                  <a:lnTo>
                    <a:pt x="1504800" y="252219"/>
                  </a:lnTo>
                  <a:lnTo>
                    <a:pt x="1556615" y="286856"/>
                  </a:lnTo>
                  <a:lnTo>
                    <a:pt x="1577572" y="301620"/>
                  </a:lnTo>
                  <a:lnTo>
                    <a:pt x="1620249" y="302716"/>
                  </a:lnTo>
                  <a:lnTo>
                    <a:pt x="1732996" y="304340"/>
                  </a:lnTo>
                  <a:lnTo>
                    <a:pt x="1793538" y="304370"/>
                  </a:lnTo>
                  <a:lnTo>
                    <a:pt x="0" y="304370"/>
                  </a:lnTo>
                  <a:lnTo>
                    <a:pt x="0" y="263228"/>
                  </a:lnTo>
                  <a:lnTo>
                    <a:pt x="291301" y="263228"/>
                  </a:lnTo>
                  <a:lnTo>
                    <a:pt x="286903" y="233102"/>
                  </a:lnTo>
                  <a:lnTo>
                    <a:pt x="287183" y="224824"/>
                  </a:lnTo>
                  <a:lnTo>
                    <a:pt x="1278973" y="224824"/>
                  </a:lnTo>
                  <a:lnTo>
                    <a:pt x="1358079" y="220874"/>
                  </a:lnTo>
                  <a:close/>
                </a:path>
                <a:path extrusionOk="0" h="439420" w="3293745">
                  <a:moveTo>
                    <a:pt x="49477" y="249181"/>
                  </a:moveTo>
                  <a:lnTo>
                    <a:pt x="104648" y="250410"/>
                  </a:lnTo>
                  <a:lnTo>
                    <a:pt x="158419" y="252798"/>
                  </a:lnTo>
                  <a:lnTo>
                    <a:pt x="208788" y="255976"/>
                  </a:lnTo>
                  <a:lnTo>
                    <a:pt x="253750" y="259575"/>
                  </a:lnTo>
                  <a:lnTo>
                    <a:pt x="291301" y="263228"/>
                  </a:lnTo>
                  <a:lnTo>
                    <a:pt x="0" y="263228"/>
                  </a:lnTo>
                  <a:lnTo>
                    <a:pt x="0" y="249452"/>
                  </a:lnTo>
                  <a:lnTo>
                    <a:pt x="49477" y="249181"/>
                  </a:lnTo>
                  <a:close/>
                </a:path>
                <a:path extrusionOk="0" h="439420" w="3293745">
                  <a:moveTo>
                    <a:pt x="1127183" y="91153"/>
                  </a:moveTo>
                  <a:lnTo>
                    <a:pt x="1170669" y="91414"/>
                  </a:lnTo>
                  <a:lnTo>
                    <a:pt x="1213247" y="98840"/>
                  </a:lnTo>
                  <a:lnTo>
                    <a:pt x="1250141" y="114663"/>
                  </a:lnTo>
                  <a:lnTo>
                    <a:pt x="1287779" y="176423"/>
                  </a:lnTo>
                  <a:lnTo>
                    <a:pt x="1278973" y="224824"/>
                  </a:lnTo>
                  <a:lnTo>
                    <a:pt x="287183" y="224824"/>
                  </a:lnTo>
                  <a:lnTo>
                    <a:pt x="288214" y="194354"/>
                  </a:lnTo>
                  <a:lnTo>
                    <a:pt x="298614" y="151469"/>
                  </a:lnTo>
                  <a:lnTo>
                    <a:pt x="321486" y="108932"/>
                  </a:lnTo>
                  <a:lnTo>
                    <a:pt x="333920" y="96825"/>
                  </a:lnTo>
                  <a:lnTo>
                    <a:pt x="1087564" y="96825"/>
                  </a:lnTo>
                  <a:lnTo>
                    <a:pt x="1127183" y="91153"/>
                  </a:lnTo>
                  <a:close/>
                </a:path>
                <a:path extrusionOk="0" h="439420" w="3293745">
                  <a:moveTo>
                    <a:pt x="874506" y="0"/>
                  </a:moveTo>
                  <a:lnTo>
                    <a:pt x="929005" y="2082"/>
                  </a:lnTo>
                  <a:lnTo>
                    <a:pt x="985886" y="14729"/>
                  </a:lnTo>
                  <a:lnTo>
                    <a:pt x="1036823" y="36017"/>
                  </a:lnTo>
                  <a:lnTo>
                    <a:pt x="1073491" y="64023"/>
                  </a:lnTo>
                  <a:lnTo>
                    <a:pt x="1087564" y="96825"/>
                  </a:lnTo>
                  <a:lnTo>
                    <a:pt x="333920" y="96825"/>
                  </a:lnTo>
                  <a:lnTo>
                    <a:pt x="360209" y="71229"/>
                  </a:lnTo>
                  <a:lnTo>
                    <a:pt x="404197" y="48740"/>
                  </a:lnTo>
                  <a:lnTo>
                    <a:pt x="416598" y="45629"/>
                  </a:lnTo>
                  <a:lnTo>
                    <a:pt x="635838" y="45629"/>
                  </a:lnTo>
                  <a:lnTo>
                    <a:pt x="660912" y="42109"/>
                  </a:lnTo>
                  <a:lnTo>
                    <a:pt x="691059" y="39229"/>
                  </a:lnTo>
                  <a:lnTo>
                    <a:pt x="765996" y="39229"/>
                  </a:lnTo>
                  <a:lnTo>
                    <a:pt x="784028" y="20500"/>
                  </a:lnTo>
                  <a:lnTo>
                    <a:pt x="800153" y="10014"/>
                  </a:lnTo>
                  <a:lnTo>
                    <a:pt x="826328" y="4329"/>
                  </a:lnTo>
                  <a:lnTo>
                    <a:pt x="874506" y="0"/>
                  </a:lnTo>
                  <a:close/>
                </a:path>
                <a:path extrusionOk="0" h="439420" w="3293745">
                  <a:moveTo>
                    <a:pt x="505871" y="31709"/>
                  </a:moveTo>
                  <a:lnTo>
                    <a:pt x="555985" y="33114"/>
                  </a:lnTo>
                  <a:lnTo>
                    <a:pt x="600569" y="38429"/>
                  </a:lnTo>
                  <a:lnTo>
                    <a:pt x="635838" y="45629"/>
                  </a:lnTo>
                  <a:lnTo>
                    <a:pt x="416598" y="45629"/>
                  </a:lnTo>
                  <a:lnTo>
                    <a:pt x="454013" y="36243"/>
                  </a:lnTo>
                  <a:lnTo>
                    <a:pt x="505871" y="31709"/>
                  </a:lnTo>
                  <a:close/>
                </a:path>
                <a:path extrusionOk="0" h="439420" w="3293745">
                  <a:moveTo>
                    <a:pt x="731160" y="37469"/>
                  </a:moveTo>
                  <a:lnTo>
                    <a:pt x="765996" y="39229"/>
                  </a:lnTo>
                  <a:lnTo>
                    <a:pt x="691059" y="39229"/>
                  </a:lnTo>
                  <a:lnTo>
                    <a:pt x="694409" y="38909"/>
                  </a:lnTo>
                  <a:lnTo>
                    <a:pt x="73116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01" name="Google Shape;2101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0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8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3" name="Google Shape;2103;p40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40" y="183743"/>
                  </a:lnTo>
                  <a:lnTo>
                    <a:pt x="50914" y="183616"/>
                  </a:lnTo>
                  <a:lnTo>
                    <a:pt x="41744" y="188023"/>
                  </a:lnTo>
                  <a:lnTo>
                    <a:pt x="39141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84" y="97015"/>
                  </a:lnTo>
                  <a:lnTo>
                    <a:pt x="15455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35" y="104025"/>
                  </a:lnTo>
                  <a:lnTo>
                    <a:pt x="0" y="107823"/>
                  </a:lnTo>
                  <a:lnTo>
                    <a:pt x="330" y="111671"/>
                  </a:lnTo>
                  <a:lnTo>
                    <a:pt x="2717" y="138811"/>
                  </a:lnTo>
                  <a:lnTo>
                    <a:pt x="3378" y="146431"/>
                  </a:lnTo>
                  <a:lnTo>
                    <a:pt x="10693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56" y="136791"/>
                  </a:lnTo>
                  <a:lnTo>
                    <a:pt x="31889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48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20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64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98" y="13030"/>
                  </a:moveTo>
                  <a:lnTo>
                    <a:pt x="169570" y="5956"/>
                  </a:lnTo>
                  <a:lnTo>
                    <a:pt x="161290" y="4787"/>
                  </a:lnTo>
                  <a:lnTo>
                    <a:pt x="131749" y="596"/>
                  </a:lnTo>
                  <a:lnTo>
                    <a:pt x="112433" y="39420"/>
                  </a:lnTo>
                  <a:lnTo>
                    <a:pt x="111861" y="47040"/>
                  </a:lnTo>
                  <a:lnTo>
                    <a:pt x="118186" y="53670"/>
                  </a:lnTo>
                  <a:lnTo>
                    <a:pt x="134899" y="54813"/>
                  </a:lnTo>
                  <a:lnTo>
                    <a:pt x="142138" y="49098"/>
                  </a:lnTo>
                  <a:lnTo>
                    <a:pt x="142709" y="41490"/>
                  </a:lnTo>
                  <a:lnTo>
                    <a:pt x="143548" y="30226"/>
                  </a:lnTo>
                  <a:lnTo>
                    <a:pt x="156819" y="32105"/>
                  </a:lnTo>
                  <a:lnTo>
                    <a:pt x="165112" y="33286"/>
                  </a:lnTo>
                  <a:lnTo>
                    <a:pt x="172821" y="28117"/>
                  </a:lnTo>
                  <a:lnTo>
                    <a:pt x="175298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83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56" y="88811"/>
                  </a:lnTo>
                  <a:lnTo>
                    <a:pt x="196811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31" y="70751"/>
                  </a:moveTo>
                  <a:lnTo>
                    <a:pt x="219252" y="67906"/>
                  </a:lnTo>
                  <a:lnTo>
                    <a:pt x="214998" y="69989"/>
                  </a:lnTo>
                  <a:lnTo>
                    <a:pt x="209486" y="77990"/>
                  </a:lnTo>
                  <a:lnTo>
                    <a:pt x="209270" y="82384"/>
                  </a:lnTo>
                  <a:lnTo>
                    <a:pt x="214249" y="85229"/>
                  </a:lnTo>
                  <a:lnTo>
                    <a:pt x="218503" y="83146"/>
                  </a:lnTo>
                  <a:lnTo>
                    <a:pt x="221259" y="79146"/>
                  </a:lnTo>
                  <a:lnTo>
                    <a:pt x="224015" y="75145"/>
                  </a:lnTo>
                  <a:lnTo>
                    <a:pt x="224231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05" name="Google Shape;2105;p40"/>
          <p:cNvGrpSpPr/>
          <p:nvPr/>
        </p:nvGrpSpPr>
        <p:grpSpPr>
          <a:xfrm>
            <a:off x="18153031" y="9964349"/>
            <a:ext cx="585115" cy="520072"/>
            <a:chOff x="18153031" y="9964349"/>
            <a:chExt cx="585115" cy="520072"/>
          </a:xfrm>
        </p:grpSpPr>
        <p:sp>
          <p:nvSpPr>
            <p:cNvPr id="2106" name="Google Shape;2106;p40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1844414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18153038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09" name="Google Shape;2109;p40"/>
          <p:cNvGrpSpPr/>
          <p:nvPr/>
        </p:nvGrpSpPr>
        <p:grpSpPr>
          <a:xfrm>
            <a:off x="18639349" y="8912902"/>
            <a:ext cx="616190" cy="539200"/>
            <a:chOff x="18639349" y="8912902"/>
            <a:chExt cx="616190" cy="539200"/>
          </a:xfrm>
        </p:grpSpPr>
        <p:sp>
          <p:nvSpPr>
            <p:cNvPr id="2110" name="Google Shape;2110;p40"/>
            <p:cNvSpPr/>
            <p:nvPr/>
          </p:nvSpPr>
          <p:spPr>
            <a:xfrm>
              <a:off x="18639349" y="9023094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18690389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18941487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18892318" y="9139047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19046965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15" name="Google Shape;2115;p40"/>
          <p:cNvGrpSpPr/>
          <p:nvPr/>
        </p:nvGrpSpPr>
        <p:grpSpPr>
          <a:xfrm>
            <a:off x="3613695" y="931548"/>
            <a:ext cx="298378" cy="469958"/>
            <a:chOff x="3613695" y="931548"/>
            <a:chExt cx="298378" cy="469958"/>
          </a:xfrm>
        </p:grpSpPr>
        <p:pic>
          <p:nvPicPr>
            <p:cNvPr id="2116" name="Google Shape;2116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9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40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28" y="0"/>
                  </a:lnTo>
                  <a:lnTo>
                    <a:pt x="469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14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8" name="Google Shape;2118;p40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19" name="Google Shape;2119;p4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0" name="Google Shape;2120;p40"/>
            <p:cNvSpPr/>
            <p:nvPr/>
          </p:nvSpPr>
          <p:spPr>
            <a:xfrm>
              <a:off x="3631201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378197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22" name="Google Shape;2122;p40"/>
          <p:cNvGrpSpPr/>
          <p:nvPr/>
        </p:nvGrpSpPr>
        <p:grpSpPr>
          <a:xfrm>
            <a:off x="762827" y="3979386"/>
            <a:ext cx="640637" cy="680795"/>
            <a:chOff x="762827" y="3979386"/>
            <a:chExt cx="640637" cy="680795"/>
          </a:xfrm>
        </p:grpSpPr>
        <p:sp>
          <p:nvSpPr>
            <p:cNvPr id="2123" name="Google Shape;2123;p40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01" y="400265"/>
                  </a:moveTo>
                  <a:lnTo>
                    <a:pt x="274510" y="224205"/>
                  </a:lnTo>
                  <a:lnTo>
                    <a:pt x="192468" y="386676"/>
                  </a:lnTo>
                  <a:lnTo>
                    <a:pt x="541159" y="562749"/>
                  </a:lnTo>
                  <a:lnTo>
                    <a:pt x="623201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762827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848436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27" name="Google Shape;2127;p40"/>
          <p:cNvGrpSpPr/>
          <p:nvPr/>
        </p:nvGrpSpPr>
        <p:grpSpPr>
          <a:xfrm>
            <a:off x="1794931" y="9526092"/>
            <a:ext cx="863673" cy="757153"/>
            <a:chOff x="1794931" y="9526092"/>
            <a:chExt cx="863673" cy="757153"/>
          </a:xfrm>
        </p:grpSpPr>
        <p:sp>
          <p:nvSpPr>
            <p:cNvPr id="2128" name="Google Shape;2128;p40"/>
            <p:cNvSpPr/>
            <p:nvPr/>
          </p:nvSpPr>
          <p:spPr>
            <a:xfrm>
              <a:off x="2006459" y="9526095"/>
              <a:ext cx="652145" cy="410209"/>
            </a:xfrm>
            <a:custGeom>
              <a:rect b="b" l="l" r="r" t="t"/>
              <a:pathLst>
                <a:path extrusionOk="0" h="410209" w="652144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1980045" y="9887640"/>
              <a:ext cx="678180" cy="395605"/>
            </a:xfrm>
            <a:custGeom>
              <a:rect b="b" l="l" r="r" t="t"/>
              <a:pathLst>
                <a:path extrusionOk="0" h="395604" w="678180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1794931" y="9526092"/>
              <a:ext cx="433070" cy="749935"/>
            </a:xfrm>
            <a:custGeom>
              <a:rect b="b" l="l" r="r" t="t"/>
              <a:pathLst>
                <a:path extrusionOk="0" h="749934" w="433069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131" name="Google Shape;2131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32343" y="1434511"/>
            <a:ext cx="12051989" cy="893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6" name="Google Shape;2136;p41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2137" name="Google Shape;213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8" name="Google Shape;2138;p41"/>
            <p:cNvSpPr/>
            <p:nvPr/>
          </p:nvSpPr>
          <p:spPr>
            <a:xfrm>
              <a:off x="1693646" y="5746337"/>
              <a:ext cx="542925" cy="398145"/>
            </a:xfrm>
            <a:custGeom>
              <a:rect b="b" l="l" r="r" t="t"/>
              <a:pathLst>
                <a:path extrusionOk="0" h="398145" w="542925">
                  <a:moveTo>
                    <a:pt x="532483" y="48196"/>
                  </a:moveTo>
                  <a:lnTo>
                    <a:pt x="542376" y="77591"/>
                  </a:lnTo>
                  <a:lnTo>
                    <a:pt x="541310" y="110905"/>
                  </a:lnTo>
                  <a:lnTo>
                    <a:pt x="530031" y="147006"/>
                  </a:lnTo>
                  <a:lnTo>
                    <a:pt x="509288" y="184763"/>
                  </a:lnTo>
                  <a:lnTo>
                    <a:pt x="479828" y="223043"/>
                  </a:lnTo>
                  <a:lnTo>
                    <a:pt x="442397" y="260714"/>
                  </a:lnTo>
                  <a:lnTo>
                    <a:pt x="397745" y="296645"/>
                  </a:lnTo>
                  <a:lnTo>
                    <a:pt x="346617" y="329702"/>
                  </a:lnTo>
                  <a:lnTo>
                    <a:pt x="292425" y="357451"/>
                  </a:lnTo>
                  <a:lnTo>
                    <a:pt x="238982" y="378156"/>
                  </a:lnTo>
                  <a:lnTo>
                    <a:pt x="187642" y="391736"/>
                  </a:lnTo>
                  <a:lnTo>
                    <a:pt x="139761" y="398110"/>
                  </a:lnTo>
                  <a:lnTo>
                    <a:pt x="96691" y="397196"/>
                  </a:lnTo>
                  <a:lnTo>
                    <a:pt x="59787" y="388912"/>
                  </a:lnTo>
                  <a:lnTo>
                    <a:pt x="30403" y="373179"/>
                  </a:lnTo>
                  <a:lnTo>
                    <a:pt x="9893" y="349914"/>
                  </a:lnTo>
                  <a:lnTo>
                    <a:pt x="0" y="320519"/>
                  </a:lnTo>
                  <a:lnTo>
                    <a:pt x="1066" y="287204"/>
                  </a:lnTo>
                  <a:lnTo>
                    <a:pt x="33087" y="213346"/>
                  </a:lnTo>
                  <a:lnTo>
                    <a:pt x="62548" y="175066"/>
                  </a:lnTo>
                  <a:lnTo>
                    <a:pt x="99978" y="137395"/>
                  </a:lnTo>
                  <a:lnTo>
                    <a:pt x="144631" y="101465"/>
                  </a:lnTo>
                  <a:lnTo>
                    <a:pt x="195758" y="68407"/>
                  </a:lnTo>
                  <a:lnTo>
                    <a:pt x="249951" y="40658"/>
                  </a:lnTo>
                  <a:lnTo>
                    <a:pt x="303394" y="19953"/>
                  </a:lnTo>
                  <a:lnTo>
                    <a:pt x="354733" y="6373"/>
                  </a:lnTo>
                  <a:lnTo>
                    <a:pt x="402615" y="0"/>
                  </a:lnTo>
                  <a:lnTo>
                    <a:pt x="445685" y="914"/>
                  </a:lnTo>
                  <a:lnTo>
                    <a:pt x="482589" y="9197"/>
                  </a:lnTo>
                  <a:lnTo>
                    <a:pt x="511973" y="24931"/>
                  </a:lnTo>
                  <a:lnTo>
                    <a:pt x="532483" y="48196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1669594" y="5735744"/>
              <a:ext cx="564515" cy="374015"/>
            </a:xfrm>
            <a:custGeom>
              <a:rect b="b" l="l" r="r" t="t"/>
              <a:pathLst>
                <a:path extrusionOk="0" h="374014" w="564514">
                  <a:moveTo>
                    <a:pt x="522590" y="0"/>
                  </a:moveTo>
                  <a:lnTo>
                    <a:pt x="0" y="301717"/>
                  </a:lnTo>
                  <a:lnTo>
                    <a:pt x="41486" y="373574"/>
                  </a:lnTo>
                  <a:lnTo>
                    <a:pt x="564076" y="71856"/>
                  </a:lnTo>
                  <a:lnTo>
                    <a:pt x="522590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0" name="Google Shape;2140;p41"/>
            <p:cNvSpPr/>
            <p:nvPr/>
          </p:nvSpPr>
          <p:spPr>
            <a:xfrm>
              <a:off x="1659703" y="5687541"/>
              <a:ext cx="542925" cy="398145"/>
            </a:xfrm>
            <a:custGeom>
              <a:rect b="b" l="l" r="r" t="t"/>
              <a:pathLst>
                <a:path extrusionOk="0" h="398145" w="542925">
                  <a:moveTo>
                    <a:pt x="532483" y="48196"/>
                  </a:moveTo>
                  <a:lnTo>
                    <a:pt x="542376" y="77591"/>
                  </a:lnTo>
                  <a:lnTo>
                    <a:pt x="541310" y="110905"/>
                  </a:lnTo>
                  <a:lnTo>
                    <a:pt x="530031" y="147006"/>
                  </a:lnTo>
                  <a:lnTo>
                    <a:pt x="509288" y="184763"/>
                  </a:lnTo>
                  <a:lnTo>
                    <a:pt x="479828" y="223043"/>
                  </a:lnTo>
                  <a:lnTo>
                    <a:pt x="442397" y="260714"/>
                  </a:lnTo>
                  <a:lnTo>
                    <a:pt x="397745" y="296645"/>
                  </a:lnTo>
                  <a:lnTo>
                    <a:pt x="346617" y="329702"/>
                  </a:lnTo>
                  <a:lnTo>
                    <a:pt x="292425" y="357451"/>
                  </a:lnTo>
                  <a:lnTo>
                    <a:pt x="238982" y="378156"/>
                  </a:lnTo>
                  <a:lnTo>
                    <a:pt x="187642" y="391736"/>
                  </a:lnTo>
                  <a:lnTo>
                    <a:pt x="139761" y="398110"/>
                  </a:lnTo>
                  <a:lnTo>
                    <a:pt x="96691" y="397196"/>
                  </a:lnTo>
                  <a:lnTo>
                    <a:pt x="59787" y="388912"/>
                  </a:lnTo>
                  <a:lnTo>
                    <a:pt x="30403" y="373179"/>
                  </a:lnTo>
                  <a:lnTo>
                    <a:pt x="9893" y="349914"/>
                  </a:lnTo>
                  <a:lnTo>
                    <a:pt x="0" y="320519"/>
                  </a:lnTo>
                  <a:lnTo>
                    <a:pt x="1066" y="287204"/>
                  </a:lnTo>
                  <a:lnTo>
                    <a:pt x="33087" y="213346"/>
                  </a:lnTo>
                  <a:lnTo>
                    <a:pt x="62548" y="175066"/>
                  </a:lnTo>
                  <a:lnTo>
                    <a:pt x="99978" y="137395"/>
                  </a:lnTo>
                  <a:lnTo>
                    <a:pt x="144631" y="101465"/>
                  </a:lnTo>
                  <a:lnTo>
                    <a:pt x="195758" y="68407"/>
                  </a:lnTo>
                  <a:lnTo>
                    <a:pt x="249951" y="40658"/>
                  </a:lnTo>
                  <a:lnTo>
                    <a:pt x="303394" y="19953"/>
                  </a:lnTo>
                  <a:lnTo>
                    <a:pt x="354733" y="6373"/>
                  </a:lnTo>
                  <a:lnTo>
                    <a:pt x="402615" y="0"/>
                  </a:lnTo>
                  <a:lnTo>
                    <a:pt x="445685" y="914"/>
                  </a:lnTo>
                  <a:lnTo>
                    <a:pt x="482589" y="9197"/>
                  </a:lnTo>
                  <a:lnTo>
                    <a:pt x="511973" y="24931"/>
                  </a:lnTo>
                  <a:lnTo>
                    <a:pt x="532483" y="48196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41" name="Google Shape;214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7173" y="5781907"/>
              <a:ext cx="147099" cy="104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41"/>
            <p:cNvSpPr/>
            <p:nvPr/>
          </p:nvSpPr>
          <p:spPr>
            <a:xfrm>
              <a:off x="711739" y="4600911"/>
              <a:ext cx="1530350" cy="953135"/>
            </a:xfrm>
            <a:custGeom>
              <a:rect b="b" l="l" r="r" t="t"/>
              <a:pathLst>
                <a:path extrusionOk="0" h="953135" w="1530350">
                  <a:moveTo>
                    <a:pt x="1469785" y="0"/>
                  </a:moveTo>
                  <a:lnTo>
                    <a:pt x="0" y="848581"/>
                  </a:lnTo>
                  <a:lnTo>
                    <a:pt x="60343" y="953099"/>
                  </a:lnTo>
                  <a:lnTo>
                    <a:pt x="1530129" y="104518"/>
                  </a:lnTo>
                  <a:lnTo>
                    <a:pt x="1469785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43" name="Google Shape;2143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2522" y="5769701"/>
              <a:ext cx="214034" cy="144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4" name="Google Shape;2144;p41"/>
            <p:cNvSpPr/>
            <p:nvPr/>
          </p:nvSpPr>
          <p:spPr>
            <a:xfrm>
              <a:off x="1488143" y="5165004"/>
              <a:ext cx="452120" cy="692150"/>
            </a:xfrm>
            <a:custGeom>
              <a:rect b="b" l="l" r="r" t="t"/>
              <a:pathLst>
                <a:path extrusionOk="0" h="692150" w="452119">
                  <a:moveTo>
                    <a:pt x="78388" y="0"/>
                  </a:moveTo>
                  <a:lnTo>
                    <a:pt x="0" y="45257"/>
                  </a:lnTo>
                  <a:lnTo>
                    <a:pt x="373375" y="691963"/>
                  </a:lnTo>
                  <a:lnTo>
                    <a:pt x="451764" y="646705"/>
                  </a:lnTo>
                  <a:lnTo>
                    <a:pt x="78388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45" name="Google Shape;2145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7520" y="5793599"/>
              <a:ext cx="211095" cy="135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6" name="Google Shape;2146;p41"/>
            <p:cNvSpPr/>
            <p:nvPr/>
          </p:nvSpPr>
          <p:spPr>
            <a:xfrm>
              <a:off x="736830" y="4565010"/>
              <a:ext cx="1525270" cy="1103630"/>
            </a:xfrm>
            <a:custGeom>
              <a:rect b="b" l="l" r="r" t="t"/>
              <a:pathLst>
                <a:path extrusionOk="0" h="1103629" w="1525270">
                  <a:moveTo>
                    <a:pt x="1497490" y="127357"/>
                  </a:moveTo>
                  <a:lnTo>
                    <a:pt x="1459426" y="79831"/>
                  </a:lnTo>
                  <a:lnTo>
                    <a:pt x="1407556" y="43443"/>
                  </a:lnTo>
                  <a:lnTo>
                    <a:pt x="1343329" y="18082"/>
                  </a:lnTo>
                  <a:lnTo>
                    <a:pt x="1268199" y="3638"/>
                  </a:lnTo>
                  <a:lnTo>
                    <a:pt x="1226999" y="475"/>
                  </a:lnTo>
                  <a:lnTo>
                    <a:pt x="1183617" y="0"/>
                  </a:lnTo>
                  <a:lnTo>
                    <a:pt x="1138236" y="2198"/>
                  </a:lnTo>
                  <a:lnTo>
                    <a:pt x="1091035" y="7057"/>
                  </a:lnTo>
                  <a:lnTo>
                    <a:pt x="1042198" y="14561"/>
                  </a:lnTo>
                  <a:lnTo>
                    <a:pt x="991905" y="24699"/>
                  </a:lnTo>
                  <a:lnTo>
                    <a:pt x="940338" y="37454"/>
                  </a:lnTo>
                  <a:lnTo>
                    <a:pt x="887678" y="52814"/>
                  </a:lnTo>
                  <a:lnTo>
                    <a:pt x="834108" y="70765"/>
                  </a:lnTo>
                  <a:lnTo>
                    <a:pt x="779807" y="91294"/>
                  </a:lnTo>
                  <a:lnTo>
                    <a:pt x="724958" y="114385"/>
                  </a:lnTo>
                  <a:lnTo>
                    <a:pt x="669743" y="140025"/>
                  </a:lnTo>
                  <a:lnTo>
                    <a:pt x="614342" y="168201"/>
                  </a:lnTo>
                  <a:lnTo>
                    <a:pt x="558938" y="198899"/>
                  </a:lnTo>
                  <a:lnTo>
                    <a:pt x="504650" y="231532"/>
                  </a:lnTo>
                  <a:lnTo>
                    <a:pt x="452549" y="265423"/>
                  </a:lnTo>
                  <a:lnTo>
                    <a:pt x="402736" y="300420"/>
                  </a:lnTo>
                  <a:lnTo>
                    <a:pt x="355314" y="336375"/>
                  </a:lnTo>
                  <a:lnTo>
                    <a:pt x="310386" y="373137"/>
                  </a:lnTo>
                  <a:lnTo>
                    <a:pt x="268054" y="410555"/>
                  </a:lnTo>
                  <a:lnTo>
                    <a:pt x="228422" y="448479"/>
                  </a:lnTo>
                  <a:lnTo>
                    <a:pt x="191592" y="486760"/>
                  </a:lnTo>
                  <a:lnTo>
                    <a:pt x="157666" y="525246"/>
                  </a:lnTo>
                  <a:lnTo>
                    <a:pt x="126748" y="563788"/>
                  </a:lnTo>
                  <a:lnTo>
                    <a:pt x="98940" y="602236"/>
                  </a:lnTo>
                  <a:lnTo>
                    <a:pt x="74346" y="640438"/>
                  </a:lnTo>
                  <a:lnTo>
                    <a:pt x="53066" y="678245"/>
                  </a:lnTo>
                  <a:lnTo>
                    <a:pt x="35205" y="715507"/>
                  </a:lnTo>
                  <a:lnTo>
                    <a:pt x="20866" y="752074"/>
                  </a:lnTo>
                  <a:lnTo>
                    <a:pt x="3160" y="822518"/>
                  </a:lnTo>
                  <a:lnTo>
                    <a:pt x="0" y="856096"/>
                  </a:lnTo>
                  <a:lnTo>
                    <a:pt x="771" y="888377"/>
                  </a:lnTo>
                  <a:lnTo>
                    <a:pt x="14521" y="948449"/>
                  </a:lnTo>
                  <a:lnTo>
                    <a:pt x="44919" y="1001101"/>
                  </a:lnTo>
                  <a:lnTo>
                    <a:pt x="90068" y="1043044"/>
                  </a:lnTo>
                  <a:lnTo>
                    <a:pt x="148298" y="1073905"/>
                  </a:lnTo>
                  <a:lnTo>
                    <a:pt x="218158" y="1093793"/>
                  </a:lnTo>
                  <a:lnTo>
                    <a:pt x="256995" y="1099658"/>
                  </a:lnTo>
                  <a:lnTo>
                    <a:pt x="298195" y="1102821"/>
                  </a:lnTo>
                  <a:lnTo>
                    <a:pt x="341577" y="1103296"/>
                  </a:lnTo>
                  <a:lnTo>
                    <a:pt x="386959" y="1101098"/>
                  </a:lnTo>
                  <a:lnTo>
                    <a:pt x="434159" y="1096239"/>
                  </a:lnTo>
                  <a:lnTo>
                    <a:pt x="482996" y="1088734"/>
                  </a:lnTo>
                  <a:lnTo>
                    <a:pt x="533289" y="1078597"/>
                  </a:lnTo>
                  <a:lnTo>
                    <a:pt x="584856" y="1065841"/>
                  </a:lnTo>
                  <a:lnTo>
                    <a:pt x="637516" y="1050481"/>
                  </a:lnTo>
                  <a:lnTo>
                    <a:pt x="691087" y="1032530"/>
                  </a:lnTo>
                  <a:lnTo>
                    <a:pt x="745387" y="1012002"/>
                  </a:lnTo>
                  <a:lnTo>
                    <a:pt x="800236" y="988911"/>
                  </a:lnTo>
                  <a:lnTo>
                    <a:pt x="855451" y="963270"/>
                  </a:lnTo>
                  <a:lnTo>
                    <a:pt x="910852" y="935094"/>
                  </a:lnTo>
                  <a:lnTo>
                    <a:pt x="966257" y="904396"/>
                  </a:lnTo>
                  <a:lnTo>
                    <a:pt x="1020544" y="871763"/>
                  </a:lnTo>
                  <a:lnTo>
                    <a:pt x="1072646" y="837873"/>
                  </a:lnTo>
                  <a:lnTo>
                    <a:pt x="1122459" y="802875"/>
                  </a:lnTo>
                  <a:lnTo>
                    <a:pt x="1169881" y="766921"/>
                  </a:lnTo>
                  <a:lnTo>
                    <a:pt x="1214809" y="730159"/>
                  </a:lnTo>
                  <a:lnTo>
                    <a:pt x="1257140" y="692741"/>
                  </a:lnTo>
                  <a:lnTo>
                    <a:pt x="1296773" y="654816"/>
                  </a:lnTo>
                  <a:lnTo>
                    <a:pt x="1333603" y="616536"/>
                  </a:lnTo>
                  <a:lnTo>
                    <a:pt x="1367528" y="578049"/>
                  </a:lnTo>
                  <a:lnTo>
                    <a:pt x="1398446" y="539507"/>
                  </a:lnTo>
                  <a:lnTo>
                    <a:pt x="1426254" y="501060"/>
                  </a:lnTo>
                  <a:lnTo>
                    <a:pt x="1450849" y="462857"/>
                  </a:lnTo>
                  <a:lnTo>
                    <a:pt x="1472128" y="425050"/>
                  </a:lnTo>
                  <a:lnTo>
                    <a:pt x="1489989" y="387788"/>
                  </a:lnTo>
                  <a:lnTo>
                    <a:pt x="1504329" y="351222"/>
                  </a:lnTo>
                  <a:lnTo>
                    <a:pt x="1522034" y="280777"/>
                  </a:lnTo>
                  <a:lnTo>
                    <a:pt x="1525195" y="247200"/>
                  </a:lnTo>
                  <a:lnTo>
                    <a:pt x="1524423" y="214918"/>
                  </a:lnTo>
                  <a:lnTo>
                    <a:pt x="1519617" y="184084"/>
                  </a:lnTo>
                  <a:lnTo>
                    <a:pt x="1510674" y="154847"/>
                  </a:lnTo>
                  <a:lnTo>
                    <a:pt x="1497490" y="127357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7" name="Google Shape;2147;p41"/>
            <p:cNvSpPr/>
            <p:nvPr/>
          </p:nvSpPr>
          <p:spPr>
            <a:xfrm>
              <a:off x="684025" y="4473553"/>
              <a:ext cx="1525270" cy="1103630"/>
            </a:xfrm>
            <a:custGeom>
              <a:rect b="b" l="l" r="r" t="t"/>
              <a:pathLst>
                <a:path extrusionOk="0" h="1103629" w="1525270">
                  <a:moveTo>
                    <a:pt x="1497490" y="127357"/>
                  </a:moveTo>
                  <a:lnTo>
                    <a:pt x="1459426" y="79831"/>
                  </a:lnTo>
                  <a:lnTo>
                    <a:pt x="1407556" y="43443"/>
                  </a:lnTo>
                  <a:lnTo>
                    <a:pt x="1343329" y="18082"/>
                  </a:lnTo>
                  <a:lnTo>
                    <a:pt x="1268199" y="3638"/>
                  </a:lnTo>
                  <a:lnTo>
                    <a:pt x="1226999" y="475"/>
                  </a:lnTo>
                  <a:lnTo>
                    <a:pt x="1183617" y="0"/>
                  </a:lnTo>
                  <a:lnTo>
                    <a:pt x="1138236" y="2198"/>
                  </a:lnTo>
                  <a:lnTo>
                    <a:pt x="1091035" y="7057"/>
                  </a:lnTo>
                  <a:lnTo>
                    <a:pt x="1042198" y="14561"/>
                  </a:lnTo>
                  <a:lnTo>
                    <a:pt x="991905" y="24699"/>
                  </a:lnTo>
                  <a:lnTo>
                    <a:pt x="940338" y="37454"/>
                  </a:lnTo>
                  <a:lnTo>
                    <a:pt x="887678" y="52814"/>
                  </a:lnTo>
                  <a:lnTo>
                    <a:pt x="834108" y="70765"/>
                  </a:lnTo>
                  <a:lnTo>
                    <a:pt x="779807" y="91294"/>
                  </a:lnTo>
                  <a:lnTo>
                    <a:pt x="724958" y="114385"/>
                  </a:lnTo>
                  <a:lnTo>
                    <a:pt x="669743" y="140025"/>
                  </a:lnTo>
                  <a:lnTo>
                    <a:pt x="614342" y="168201"/>
                  </a:lnTo>
                  <a:lnTo>
                    <a:pt x="558938" y="198899"/>
                  </a:lnTo>
                  <a:lnTo>
                    <a:pt x="504650" y="231532"/>
                  </a:lnTo>
                  <a:lnTo>
                    <a:pt x="452549" y="265423"/>
                  </a:lnTo>
                  <a:lnTo>
                    <a:pt x="402736" y="300420"/>
                  </a:lnTo>
                  <a:lnTo>
                    <a:pt x="355314" y="336375"/>
                  </a:lnTo>
                  <a:lnTo>
                    <a:pt x="310386" y="373137"/>
                  </a:lnTo>
                  <a:lnTo>
                    <a:pt x="268054" y="410555"/>
                  </a:lnTo>
                  <a:lnTo>
                    <a:pt x="228422" y="448479"/>
                  </a:lnTo>
                  <a:lnTo>
                    <a:pt x="191592" y="486760"/>
                  </a:lnTo>
                  <a:lnTo>
                    <a:pt x="157666" y="525246"/>
                  </a:lnTo>
                  <a:lnTo>
                    <a:pt x="126748" y="563788"/>
                  </a:lnTo>
                  <a:lnTo>
                    <a:pt x="98940" y="602236"/>
                  </a:lnTo>
                  <a:lnTo>
                    <a:pt x="74346" y="640438"/>
                  </a:lnTo>
                  <a:lnTo>
                    <a:pt x="53066" y="678245"/>
                  </a:lnTo>
                  <a:lnTo>
                    <a:pt x="35205" y="715507"/>
                  </a:lnTo>
                  <a:lnTo>
                    <a:pt x="20866" y="752074"/>
                  </a:lnTo>
                  <a:lnTo>
                    <a:pt x="3160" y="822518"/>
                  </a:lnTo>
                  <a:lnTo>
                    <a:pt x="0" y="856096"/>
                  </a:lnTo>
                  <a:lnTo>
                    <a:pt x="771" y="888377"/>
                  </a:lnTo>
                  <a:lnTo>
                    <a:pt x="14521" y="948449"/>
                  </a:lnTo>
                  <a:lnTo>
                    <a:pt x="44919" y="1001101"/>
                  </a:lnTo>
                  <a:lnTo>
                    <a:pt x="90068" y="1043044"/>
                  </a:lnTo>
                  <a:lnTo>
                    <a:pt x="148298" y="1073905"/>
                  </a:lnTo>
                  <a:lnTo>
                    <a:pt x="218158" y="1093793"/>
                  </a:lnTo>
                  <a:lnTo>
                    <a:pt x="256995" y="1099658"/>
                  </a:lnTo>
                  <a:lnTo>
                    <a:pt x="298195" y="1102821"/>
                  </a:lnTo>
                  <a:lnTo>
                    <a:pt x="341577" y="1103296"/>
                  </a:lnTo>
                  <a:lnTo>
                    <a:pt x="386959" y="1101098"/>
                  </a:lnTo>
                  <a:lnTo>
                    <a:pt x="434159" y="1096239"/>
                  </a:lnTo>
                  <a:lnTo>
                    <a:pt x="482996" y="1088734"/>
                  </a:lnTo>
                  <a:lnTo>
                    <a:pt x="533289" y="1078597"/>
                  </a:lnTo>
                  <a:lnTo>
                    <a:pt x="584856" y="1065841"/>
                  </a:lnTo>
                  <a:lnTo>
                    <a:pt x="637516" y="1050481"/>
                  </a:lnTo>
                  <a:lnTo>
                    <a:pt x="691087" y="1032530"/>
                  </a:lnTo>
                  <a:lnTo>
                    <a:pt x="745387" y="1012002"/>
                  </a:lnTo>
                  <a:lnTo>
                    <a:pt x="800236" y="988911"/>
                  </a:lnTo>
                  <a:lnTo>
                    <a:pt x="855451" y="963270"/>
                  </a:lnTo>
                  <a:lnTo>
                    <a:pt x="910852" y="935094"/>
                  </a:lnTo>
                  <a:lnTo>
                    <a:pt x="966257" y="904396"/>
                  </a:lnTo>
                  <a:lnTo>
                    <a:pt x="1020544" y="871763"/>
                  </a:lnTo>
                  <a:lnTo>
                    <a:pt x="1072646" y="837873"/>
                  </a:lnTo>
                  <a:lnTo>
                    <a:pt x="1122459" y="802875"/>
                  </a:lnTo>
                  <a:lnTo>
                    <a:pt x="1169881" y="766921"/>
                  </a:lnTo>
                  <a:lnTo>
                    <a:pt x="1214809" y="730159"/>
                  </a:lnTo>
                  <a:lnTo>
                    <a:pt x="1257140" y="692741"/>
                  </a:lnTo>
                  <a:lnTo>
                    <a:pt x="1296773" y="654816"/>
                  </a:lnTo>
                  <a:lnTo>
                    <a:pt x="1333603" y="616536"/>
                  </a:lnTo>
                  <a:lnTo>
                    <a:pt x="1367528" y="578049"/>
                  </a:lnTo>
                  <a:lnTo>
                    <a:pt x="1398446" y="539507"/>
                  </a:lnTo>
                  <a:lnTo>
                    <a:pt x="1426254" y="501060"/>
                  </a:lnTo>
                  <a:lnTo>
                    <a:pt x="1450849" y="462857"/>
                  </a:lnTo>
                  <a:lnTo>
                    <a:pt x="1472128" y="425050"/>
                  </a:lnTo>
                  <a:lnTo>
                    <a:pt x="1489989" y="387788"/>
                  </a:lnTo>
                  <a:lnTo>
                    <a:pt x="1504329" y="351222"/>
                  </a:lnTo>
                  <a:lnTo>
                    <a:pt x="1522034" y="280777"/>
                  </a:lnTo>
                  <a:lnTo>
                    <a:pt x="1525195" y="247200"/>
                  </a:lnTo>
                  <a:lnTo>
                    <a:pt x="1524423" y="214918"/>
                  </a:lnTo>
                  <a:lnTo>
                    <a:pt x="1519617" y="184084"/>
                  </a:lnTo>
                  <a:lnTo>
                    <a:pt x="1510674" y="154847"/>
                  </a:lnTo>
                  <a:lnTo>
                    <a:pt x="1497490" y="127357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8" name="Google Shape;2148;p41"/>
            <p:cNvSpPr/>
            <p:nvPr/>
          </p:nvSpPr>
          <p:spPr>
            <a:xfrm>
              <a:off x="7247623" y="2198401"/>
              <a:ext cx="453390" cy="423545"/>
            </a:xfrm>
            <a:custGeom>
              <a:rect b="b" l="l" r="r" t="t"/>
              <a:pathLst>
                <a:path extrusionOk="0" h="423544" w="453390">
                  <a:moveTo>
                    <a:pt x="453047" y="351218"/>
                  </a:moveTo>
                  <a:lnTo>
                    <a:pt x="68173" y="0"/>
                  </a:lnTo>
                  <a:lnTo>
                    <a:pt x="6540" y="27800"/>
                  </a:lnTo>
                  <a:lnTo>
                    <a:pt x="8534" y="29629"/>
                  </a:lnTo>
                  <a:lnTo>
                    <a:pt x="647" y="30657"/>
                  </a:lnTo>
                  <a:lnTo>
                    <a:pt x="14122" y="74574"/>
                  </a:lnTo>
                  <a:lnTo>
                    <a:pt x="41275" y="112026"/>
                  </a:lnTo>
                  <a:lnTo>
                    <a:pt x="79717" y="156895"/>
                  </a:lnTo>
                  <a:lnTo>
                    <a:pt x="127698" y="206997"/>
                  </a:lnTo>
                  <a:lnTo>
                    <a:pt x="183476" y="260134"/>
                  </a:lnTo>
                  <a:lnTo>
                    <a:pt x="241490" y="310845"/>
                  </a:lnTo>
                  <a:lnTo>
                    <a:pt x="295757" y="354050"/>
                  </a:lnTo>
                  <a:lnTo>
                    <a:pt x="343954" y="388239"/>
                  </a:lnTo>
                  <a:lnTo>
                    <a:pt x="383730" y="411861"/>
                  </a:lnTo>
                  <a:lnTo>
                    <a:pt x="412750" y="423379"/>
                  </a:lnTo>
                  <a:lnTo>
                    <a:pt x="428688" y="421271"/>
                  </a:lnTo>
                  <a:lnTo>
                    <a:pt x="428993" y="413321"/>
                  </a:lnTo>
                  <a:lnTo>
                    <a:pt x="430987" y="415124"/>
                  </a:lnTo>
                  <a:lnTo>
                    <a:pt x="453047" y="351218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9" name="Google Shape;2149;p41"/>
            <p:cNvSpPr/>
            <p:nvPr/>
          </p:nvSpPr>
          <p:spPr>
            <a:xfrm>
              <a:off x="7315814" y="2197967"/>
              <a:ext cx="385445" cy="352425"/>
            </a:xfrm>
            <a:custGeom>
              <a:rect b="b" l="l" r="r" t="t"/>
              <a:pathLst>
                <a:path extrusionOk="0" h="352425" w="385445">
                  <a:moveTo>
                    <a:pt x="215413" y="150852"/>
                  </a:moveTo>
                  <a:lnTo>
                    <a:pt x="163435" y="105067"/>
                  </a:lnTo>
                  <a:lnTo>
                    <a:pt x="115150" y="65655"/>
                  </a:lnTo>
                  <a:lnTo>
                    <a:pt x="72610" y="34051"/>
                  </a:lnTo>
                  <a:lnTo>
                    <a:pt x="37870" y="11688"/>
                  </a:lnTo>
                  <a:lnTo>
                    <a:pt x="12982" y="0"/>
                  </a:lnTo>
                  <a:lnTo>
                    <a:pt x="0" y="420"/>
                  </a:lnTo>
                  <a:lnTo>
                    <a:pt x="14676" y="37104"/>
                  </a:lnTo>
                  <a:lnTo>
                    <a:pt x="40116" y="69659"/>
                  </a:lnTo>
                  <a:lnTo>
                    <a:pt x="75470" y="109138"/>
                  </a:lnTo>
                  <a:lnTo>
                    <a:pt x="119123" y="153625"/>
                  </a:lnTo>
                  <a:lnTo>
                    <a:pt x="169459" y="201209"/>
                  </a:lnTo>
                  <a:lnTo>
                    <a:pt x="221437" y="246994"/>
                  </a:lnTo>
                  <a:lnTo>
                    <a:pt x="269723" y="286405"/>
                  </a:lnTo>
                  <a:lnTo>
                    <a:pt x="312263" y="318010"/>
                  </a:lnTo>
                  <a:lnTo>
                    <a:pt x="347003" y="340373"/>
                  </a:lnTo>
                  <a:lnTo>
                    <a:pt x="371891" y="352061"/>
                  </a:lnTo>
                  <a:lnTo>
                    <a:pt x="384873" y="351641"/>
                  </a:lnTo>
                  <a:lnTo>
                    <a:pt x="370197" y="314957"/>
                  </a:lnTo>
                  <a:lnTo>
                    <a:pt x="344757" y="282402"/>
                  </a:lnTo>
                  <a:lnTo>
                    <a:pt x="309403" y="242923"/>
                  </a:lnTo>
                  <a:lnTo>
                    <a:pt x="265750" y="198435"/>
                  </a:lnTo>
                  <a:lnTo>
                    <a:pt x="215413" y="150852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0" name="Google Shape;2150;p41"/>
            <p:cNvSpPr/>
            <p:nvPr/>
          </p:nvSpPr>
          <p:spPr>
            <a:xfrm>
              <a:off x="7487399" y="1495113"/>
              <a:ext cx="827405" cy="897255"/>
            </a:xfrm>
            <a:custGeom>
              <a:rect b="b" l="l" r="r" t="t"/>
              <a:pathLst>
                <a:path extrusionOk="0" h="897255" w="827404">
                  <a:moveTo>
                    <a:pt x="827392" y="49237"/>
                  </a:moveTo>
                  <a:lnTo>
                    <a:pt x="773430" y="0"/>
                  </a:lnTo>
                  <a:lnTo>
                    <a:pt x="431" y="847077"/>
                  </a:lnTo>
                  <a:lnTo>
                    <a:pt x="0" y="851814"/>
                  </a:lnTo>
                  <a:lnTo>
                    <a:pt x="3695" y="859370"/>
                  </a:lnTo>
                  <a:lnTo>
                    <a:pt x="31864" y="887907"/>
                  </a:lnTo>
                  <a:lnTo>
                    <a:pt x="49707" y="897178"/>
                  </a:lnTo>
                  <a:lnTo>
                    <a:pt x="54356" y="896327"/>
                  </a:lnTo>
                  <a:lnTo>
                    <a:pt x="827392" y="49237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1" name="Google Shape;2151;p41"/>
            <p:cNvSpPr/>
            <p:nvPr/>
          </p:nvSpPr>
          <p:spPr>
            <a:xfrm>
              <a:off x="7594333" y="1303051"/>
              <a:ext cx="925830" cy="920750"/>
            </a:xfrm>
            <a:custGeom>
              <a:rect b="b" l="l" r="r" t="t"/>
              <a:pathLst>
                <a:path extrusionOk="0" h="920750" w="925829">
                  <a:moveTo>
                    <a:pt x="925436" y="373481"/>
                  </a:moveTo>
                  <a:lnTo>
                    <a:pt x="888974" y="303834"/>
                  </a:lnTo>
                  <a:lnTo>
                    <a:pt x="852436" y="257619"/>
                  </a:lnTo>
                  <a:lnTo>
                    <a:pt x="805878" y="206819"/>
                  </a:lnTo>
                  <a:lnTo>
                    <a:pt x="750925" y="153733"/>
                  </a:lnTo>
                  <a:lnTo>
                    <a:pt x="693039" y="103847"/>
                  </a:lnTo>
                  <a:lnTo>
                    <a:pt x="638213" y="62128"/>
                  </a:lnTo>
                  <a:lnTo>
                    <a:pt x="588848" y="29959"/>
                  </a:lnTo>
                  <a:lnTo>
                    <a:pt x="547357" y="8775"/>
                  </a:lnTo>
                  <a:lnTo>
                    <a:pt x="516166" y="0"/>
                  </a:lnTo>
                  <a:lnTo>
                    <a:pt x="497687" y="5029"/>
                  </a:lnTo>
                  <a:lnTo>
                    <a:pt x="0" y="371614"/>
                  </a:lnTo>
                  <a:lnTo>
                    <a:pt x="601586" y="920597"/>
                  </a:lnTo>
                  <a:lnTo>
                    <a:pt x="922121" y="392353"/>
                  </a:lnTo>
                  <a:lnTo>
                    <a:pt x="925436" y="373481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2" name="Google Shape;2152;p41"/>
            <p:cNvSpPr/>
            <p:nvPr/>
          </p:nvSpPr>
          <p:spPr>
            <a:xfrm>
              <a:off x="8143546" y="1341741"/>
              <a:ext cx="334645" cy="306070"/>
            </a:xfrm>
            <a:custGeom>
              <a:rect b="b" l="l" r="r" t="t"/>
              <a:pathLst>
                <a:path extrusionOk="0" h="306069" w="334645">
                  <a:moveTo>
                    <a:pt x="190235" y="127631"/>
                  </a:moveTo>
                  <a:lnTo>
                    <a:pt x="136197" y="80671"/>
                  </a:lnTo>
                  <a:lnTo>
                    <a:pt x="87021" y="42346"/>
                  </a:lnTo>
                  <a:lnTo>
                    <a:pt x="45841" y="14756"/>
                  </a:lnTo>
                  <a:lnTo>
                    <a:pt x="15789" y="0"/>
                  </a:lnTo>
                  <a:lnTo>
                    <a:pt x="0" y="177"/>
                  </a:lnTo>
                  <a:lnTo>
                    <a:pt x="18701" y="44496"/>
                  </a:lnTo>
                  <a:lnTo>
                    <a:pt x="49933" y="82987"/>
                  </a:lnTo>
                  <a:lnTo>
                    <a:pt x="92586" y="128461"/>
                  </a:lnTo>
                  <a:lnTo>
                    <a:pt x="144281" y="177989"/>
                  </a:lnTo>
                  <a:lnTo>
                    <a:pt x="198319" y="224949"/>
                  </a:lnTo>
                  <a:lnTo>
                    <a:pt x="247494" y="263274"/>
                  </a:lnTo>
                  <a:lnTo>
                    <a:pt x="288675" y="290864"/>
                  </a:lnTo>
                  <a:lnTo>
                    <a:pt x="318726" y="305620"/>
                  </a:lnTo>
                  <a:lnTo>
                    <a:pt x="334516" y="305443"/>
                  </a:lnTo>
                  <a:lnTo>
                    <a:pt x="315815" y="261124"/>
                  </a:lnTo>
                  <a:lnTo>
                    <a:pt x="284582" y="222632"/>
                  </a:lnTo>
                  <a:lnTo>
                    <a:pt x="241930" y="177159"/>
                  </a:lnTo>
                  <a:lnTo>
                    <a:pt x="190235" y="127631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3" name="Google Shape;2153;p41"/>
            <p:cNvSpPr/>
            <p:nvPr/>
          </p:nvSpPr>
          <p:spPr>
            <a:xfrm>
              <a:off x="7589614" y="1665164"/>
              <a:ext cx="615315" cy="565785"/>
            </a:xfrm>
            <a:custGeom>
              <a:rect b="b" l="l" r="r" t="t"/>
              <a:pathLst>
                <a:path extrusionOk="0" h="565785" w="615315">
                  <a:moveTo>
                    <a:pt x="365043" y="219650"/>
                  </a:moveTo>
                  <a:lnTo>
                    <a:pt x="309807" y="171102"/>
                  </a:lnTo>
                  <a:lnTo>
                    <a:pt x="256022" y="127379"/>
                  </a:lnTo>
                  <a:lnTo>
                    <a:pt x="204703" y="89081"/>
                  </a:lnTo>
                  <a:lnTo>
                    <a:pt x="156866" y="56808"/>
                  </a:lnTo>
                  <a:lnTo>
                    <a:pt x="113527" y="31163"/>
                  </a:lnTo>
                  <a:lnTo>
                    <a:pt x="75701" y="12746"/>
                  </a:lnTo>
                  <a:lnTo>
                    <a:pt x="20650" y="0"/>
                  </a:lnTo>
                  <a:lnTo>
                    <a:pt x="5457" y="6872"/>
                  </a:lnTo>
                  <a:lnTo>
                    <a:pt x="0" y="22629"/>
                  </a:lnTo>
                  <a:lnTo>
                    <a:pt x="4316" y="46086"/>
                  </a:lnTo>
                  <a:lnTo>
                    <a:pt x="39508" y="112275"/>
                  </a:lnTo>
                  <a:lnTo>
                    <a:pt x="69001" y="153093"/>
                  </a:lnTo>
                  <a:lnTo>
                    <a:pt x="105503" y="197786"/>
                  </a:lnTo>
                  <a:lnTo>
                    <a:pt x="148324" y="245396"/>
                  </a:lnTo>
                  <a:lnTo>
                    <a:pt x="196773" y="294967"/>
                  </a:lnTo>
                  <a:lnTo>
                    <a:pt x="250158" y="345543"/>
                  </a:lnTo>
                  <a:lnTo>
                    <a:pt x="305394" y="394091"/>
                  </a:lnTo>
                  <a:lnTo>
                    <a:pt x="359180" y="437814"/>
                  </a:lnTo>
                  <a:lnTo>
                    <a:pt x="410499" y="476113"/>
                  </a:lnTo>
                  <a:lnTo>
                    <a:pt x="458335" y="508385"/>
                  </a:lnTo>
                  <a:lnTo>
                    <a:pt x="501675" y="534030"/>
                  </a:lnTo>
                  <a:lnTo>
                    <a:pt x="539501" y="552447"/>
                  </a:lnTo>
                  <a:lnTo>
                    <a:pt x="594551" y="565194"/>
                  </a:lnTo>
                  <a:lnTo>
                    <a:pt x="609745" y="558321"/>
                  </a:lnTo>
                  <a:lnTo>
                    <a:pt x="615202" y="542564"/>
                  </a:lnTo>
                  <a:lnTo>
                    <a:pt x="610885" y="519107"/>
                  </a:lnTo>
                  <a:lnTo>
                    <a:pt x="575694" y="452919"/>
                  </a:lnTo>
                  <a:lnTo>
                    <a:pt x="546201" y="412100"/>
                  </a:lnTo>
                  <a:lnTo>
                    <a:pt x="509699" y="367408"/>
                  </a:lnTo>
                  <a:lnTo>
                    <a:pt x="466877" y="319797"/>
                  </a:lnTo>
                  <a:lnTo>
                    <a:pt x="418429" y="270226"/>
                  </a:lnTo>
                  <a:lnTo>
                    <a:pt x="365043" y="219650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54" name="Google Shape;2154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13101" y="1413310"/>
              <a:ext cx="180922" cy="174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5" name="Google Shape;2155;p41"/>
            <p:cNvSpPr/>
            <p:nvPr/>
          </p:nvSpPr>
          <p:spPr>
            <a:xfrm>
              <a:off x="564174" y="1510610"/>
              <a:ext cx="3548379" cy="759460"/>
            </a:xfrm>
            <a:custGeom>
              <a:rect b="b" l="l" r="r" t="t"/>
              <a:pathLst>
                <a:path extrusionOk="0" h="759460" w="3548379">
                  <a:moveTo>
                    <a:pt x="1100821" y="0"/>
                  </a:moveTo>
                  <a:lnTo>
                    <a:pt x="1053683" y="1105"/>
                  </a:lnTo>
                  <a:lnTo>
                    <a:pt x="1007865" y="7250"/>
                  </a:lnTo>
                  <a:lnTo>
                    <a:pt x="964775" y="18311"/>
                  </a:lnTo>
                  <a:lnTo>
                    <a:pt x="925821" y="34165"/>
                  </a:lnTo>
                  <a:lnTo>
                    <a:pt x="870973" y="69308"/>
                  </a:lnTo>
                  <a:lnTo>
                    <a:pt x="819541" y="118547"/>
                  </a:lnTo>
                  <a:lnTo>
                    <a:pt x="777315" y="179533"/>
                  </a:lnTo>
                  <a:lnTo>
                    <a:pt x="750081" y="249918"/>
                  </a:lnTo>
                  <a:lnTo>
                    <a:pt x="743896" y="287901"/>
                  </a:lnTo>
                  <a:lnTo>
                    <a:pt x="743630" y="327353"/>
                  </a:lnTo>
                  <a:lnTo>
                    <a:pt x="750006" y="367982"/>
                  </a:lnTo>
                  <a:lnTo>
                    <a:pt x="763749" y="409492"/>
                  </a:lnTo>
                  <a:lnTo>
                    <a:pt x="785581" y="451591"/>
                  </a:lnTo>
                  <a:lnTo>
                    <a:pt x="816226" y="493986"/>
                  </a:lnTo>
                  <a:lnTo>
                    <a:pt x="856408" y="536382"/>
                  </a:lnTo>
                  <a:lnTo>
                    <a:pt x="906851" y="578486"/>
                  </a:lnTo>
                  <a:lnTo>
                    <a:pt x="848545" y="565028"/>
                  </a:lnTo>
                  <a:lnTo>
                    <a:pt x="796132" y="563180"/>
                  </a:lnTo>
                  <a:lnTo>
                    <a:pt x="750493" y="571361"/>
                  </a:lnTo>
                  <a:lnTo>
                    <a:pt x="712506" y="587986"/>
                  </a:lnTo>
                  <a:lnTo>
                    <a:pt x="663011" y="640238"/>
                  </a:lnTo>
                  <a:lnTo>
                    <a:pt x="647299" y="636346"/>
                  </a:lnTo>
                  <a:lnTo>
                    <a:pt x="579339" y="630253"/>
                  </a:lnTo>
                  <a:lnTo>
                    <a:pt x="531146" y="628115"/>
                  </a:lnTo>
                  <a:lnTo>
                    <a:pt x="476180" y="626627"/>
                  </a:lnTo>
                  <a:lnTo>
                    <a:pt x="416468" y="625820"/>
                  </a:lnTo>
                  <a:lnTo>
                    <a:pt x="354039" y="625728"/>
                  </a:lnTo>
                  <a:lnTo>
                    <a:pt x="290918" y="626383"/>
                  </a:lnTo>
                  <a:lnTo>
                    <a:pt x="229133" y="627817"/>
                  </a:lnTo>
                  <a:lnTo>
                    <a:pt x="170711" y="630063"/>
                  </a:lnTo>
                  <a:lnTo>
                    <a:pt x="117680" y="633153"/>
                  </a:lnTo>
                  <a:lnTo>
                    <a:pt x="72066" y="637120"/>
                  </a:lnTo>
                  <a:lnTo>
                    <a:pt x="11198" y="647814"/>
                  </a:lnTo>
                  <a:lnTo>
                    <a:pt x="0" y="654606"/>
                  </a:lnTo>
                  <a:lnTo>
                    <a:pt x="4327" y="662405"/>
                  </a:lnTo>
                  <a:lnTo>
                    <a:pt x="30621" y="674390"/>
                  </a:lnTo>
                  <a:lnTo>
                    <a:pt x="63730" y="681579"/>
                  </a:lnTo>
                  <a:lnTo>
                    <a:pt x="103082" y="685158"/>
                  </a:lnTo>
                  <a:lnTo>
                    <a:pt x="148103" y="686314"/>
                  </a:lnTo>
                  <a:lnTo>
                    <a:pt x="252858" y="686097"/>
                  </a:lnTo>
                  <a:lnTo>
                    <a:pt x="311445" y="687096"/>
                  </a:lnTo>
                  <a:lnTo>
                    <a:pt x="373408" y="690415"/>
                  </a:lnTo>
                  <a:lnTo>
                    <a:pt x="438172" y="697239"/>
                  </a:lnTo>
                  <a:lnTo>
                    <a:pt x="468302" y="700720"/>
                  </a:lnTo>
                  <a:lnTo>
                    <a:pt x="504320" y="703846"/>
                  </a:lnTo>
                  <a:lnTo>
                    <a:pt x="545639" y="706657"/>
                  </a:lnTo>
                  <a:lnTo>
                    <a:pt x="591668" y="709190"/>
                  </a:lnTo>
                  <a:lnTo>
                    <a:pt x="641819" y="711484"/>
                  </a:lnTo>
                  <a:lnTo>
                    <a:pt x="695503" y="713577"/>
                  </a:lnTo>
                  <a:lnTo>
                    <a:pt x="811116" y="717315"/>
                  </a:lnTo>
                  <a:lnTo>
                    <a:pt x="1120757" y="725832"/>
                  </a:lnTo>
                  <a:lnTo>
                    <a:pt x="1240492" y="729713"/>
                  </a:lnTo>
                  <a:lnTo>
                    <a:pt x="1297121" y="731909"/>
                  </a:lnTo>
                  <a:lnTo>
                    <a:pt x="1350805" y="734326"/>
                  </a:lnTo>
                  <a:lnTo>
                    <a:pt x="1400956" y="737003"/>
                  </a:lnTo>
                  <a:lnTo>
                    <a:pt x="1446985" y="739978"/>
                  </a:lnTo>
                  <a:lnTo>
                    <a:pt x="1488303" y="743289"/>
                  </a:lnTo>
                  <a:lnTo>
                    <a:pt x="1554452" y="751074"/>
                  </a:lnTo>
                  <a:lnTo>
                    <a:pt x="1613242" y="757630"/>
                  </a:lnTo>
                  <a:lnTo>
                    <a:pt x="1670605" y="759015"/>
                  </a:lnTo>
                  <a:lnTo>
                    <a:pt x="1726162" y="756310"/>
                  </a:lnTo>
                  <a:lnTo>
                    <a:pt x="1779534" y="750592"/>
                  </a:lnTo>
                  <a:lnTo>
                    <a:pt x="1830340" y="742941"/>
                  </a:lnTo>
                  <a:lnTo>
                    <a:pt x="1878201" y="734435"/>
                  </a:lnTo>
                  <a:lnTo>
                    <a:pt x="1922737" y="726152"/>
                  </a:lnTo>
                  <a:lnTo>
                    <a:pt x="1963569" y="719171"/>
                  </a:lnTo>
                  <a:lnTo>
                    <a:pt x="2000316" y="714572"/>
                  </a:lnTo>
                  <a:lnTo>
                    <a:pt x="2032601" y="713433"/>
                  </a:lnTo>
                  <a:lnTo>
                    <a:pt x="2061142" y="713766"/>
                  </a:lnTo>
                  <a:lnTo>
                    <a:pt x="2711907" y="710242"/>
                  </a:lnTo>
                  <a:lnTo>
                    <a:pt x="2966580" y="709721"/>
                  </a:lnTo>
                  <a:lnTo>
                    <a:pt x="3092671" y="709937"/>
                  </a:lnTo>
                  <a:lnTo>
                    <a:pt x="3214543" y="710574"/>
                  </a:lnTo>
                  <a:lnTo>
                    <a:pt x="3329657" y="711713"/>
                  </a:lnTo>
                  <a:lnTo>
                    <a:pt x="3435472" y="713433"/>
                  </a:lnTo>
                  <a:lnTo>
                    <a:pt x="3482953" y="707973"/>
                  </a:lnTo>
                  <a:lnTo>
                    <a:pt x="3525146" y="698844"/>
                  </a:lnTo>
                  <a:lnTo>
                    <a:pt x="3548239" y="687419"/>
                  </a:lnTo>
                  <a:lnTo>
                    <a:pt x="3538422" y="675072"/>
                  </a:lnTo>
                  <a:lnTo>
                    <a:pt x="3501716" y="663109"/>
                  </a:lnTo>
                  <a:lnTo>
                    <a:pt x="3456591" y="652553"/>
                  </a:lnTo>
                  <a:lnTo>
                    <a:pt x="3405536" y="643404"/>
                  </a:lnTo>
                  <a:lnTo>
                    <a:pt x="3351041" y="635663"/>
                  </a:lnTo>
                  <a:lnTo>
                    <a:pt x="3295595" y="629330"/>
                  </a:lnTo>
                  <a:lnTo>
                    <a:pt x="3241686" y="624404"/>
                  </a:lnTo>
                  <a:lnTo>
                    <a:pt x="3191804" y="620885"/>
                  </a:lnTo>
                  <a:lnTo>
                    <a:pt x="3148438" y="618774"/>
                  </a:lnTo>
                  <a:lnTo>
                    <a:pt x="3114077" y="618070"/>
                  </a:lnTo>
                  <a:lnTo>
                    <a:pt x="3075164" y="596638"/>
                  </a:lnTo>
                  <a:lnTo>
                    <a:pt x="3038759" y="582273"/>
                  </a:lnTo>
                  <a:lnTo>
                    <a:pt x="3002810" y="578625"/>
                  </a:lnTo>
                  <a:lnTo>
                    <a:pt x="2965265" y="589342"/>
                  </a:lnTo>
                  <a:lnTo>
                    <a:pt x="2924072" y="618070"/>
                  </a:lnTo>
                  <a:lnTo>
                    <a:pt x="2897089" y="608409"/>
                  </a:lnTo>
                  <a:lnTo>
                    <a:pt x="2856975" y="601958"/>
                  </a:lnTo>
                  <a:lnTo>
                    <a:pt x="2806564" y="598319"/>
                  </a:lnTo>
                  <a:lnTo>
                    <a:pt x="2748685" y="597094"/>
                  </a:lnTo>
                  <a:lnTo>
                    <a:pt x="2686170" y="597882"/>
                  </a:lnTo>
                  <a:lnTo>
                    <a:pt x="2621850" y="600286"/>
                  </a:lnTo>
                  <a:lnTo>
                    <a:pt x="2558556" y="603905"/>
                  </a:lnTo>
                  <a:lnTo>
                    <a:pt x="2499120" y="608342"/>
                  </a:lnTo>
                  <a:lnTo>
                    <a:pt x="2446371" y="613197"/>
                  </a:lnTo>
                  <a:lnTo>
                    <a:pt x="2403142" y="618070"/>
                  </a:lnTo>
                  <a:lnTo>
                    <a:pt x="2376967" y="600349"/>
                  </a:lnTo>
                  <a:lnTo>
                    <a:pt x="2338445" y="582350"/>
                  </a:lnTo>
                  <a:lnTo>
                    <a:pt x="2290538" y="565930"/>
                  </a:lnTo>
                  <a:lnTo>
                    <a:pt x="2236208" y="552944"/>
                  </a:lnTo>
                  <a:lnTo>
                    <a:pt x="2178417" y="545249"/>
                  </a:lnTo>
                  <a:lnTo>
                    <a:pt x="2120126" y="544699"/>
                  </a:lnTo>
                  <a:lnTo>
                    <a:pt x="2064299" y="553152"/>
                  </a:lnTo>
                  <a:lnTo>
                    <a:pt x="2059842" y="510908"/>
                  </a:lnTo>
                  <a:lnTo>
                    <a:pt x="2038784" y="475875"/>
                  </a:lnTo>
                  <a:lnTo>
                    <a:pt x="2005400" y="447849"/>
                  </a:lnTo>
                  <a:lnTo>
                    <a:pt x="1963965" y="426626"/>
                  </a:lnTo>
                  <a:lnTo>
                    <a:pt x="1918753" y="412002"/>
                  </a:lnTo>
                  <a:lnTo>
                    <a:pt x="1874039" y="403771"/>
                  </a:lnTo>
                  <a:lnTo>
                    <a:pt x="1834096" y="401729"/>
                  </a:lnTo>
                  <a:lnTo>
                    <a:pt x="1803200" y="405673"/>
                  </a:lnTo>
                  <a:lnTo>
                    <a:pt x="1785625" y="415398"/>
                  </a:lnTo>
                  <a:lnTo>
                    <a:pt x="1783016" y="362115"/>
                  </a:lnTo>
                  <a:lnTo>
                    <a:pt x="1770082" y="316019"/>
                  </a:lnTo>
                  <a:lnTo>
                    <a:pt x="1748327" y="276737"/>
                  </a:lnTo>
                  <a:lnTo>
                    <a:pt x="1719252" y="243895"/>
                  </a:lnTo>
                  <a:lnTo>
                    <a:pt x="1684362" y="217118"/>
                  </a:lnTo>
                  <a:lnTo>
                    <a:pt x="1645157" y="196034"/>
                  </a:lnTo>
                  <a:lnTo>
                    <a:pt x="1603141" y="180267"/>
                  </a:lnTo>
                  <a:lnTo>
                    <a:pt x="1559816" y="169444"/>
                  </a:lnTo>
                  <a:lnTo>
                    <a:pt x="1516685" y="163191"/>
                  </a:lnTo>
                  <a:lnTo>
                    <a:pt x="1475251" y="161135"/>
                  </a:lnTo>
                  <a:lnTo>
                    <a:pt x="1437016" y="162901"/>
                  </a:lnTo>
                  <a:lnTo>
                    <a:pt x="1403482" y="168115"/>
                  </a:lnTo>
                  <a:lnTo>
                    <a:pt x="1376152" y="176403"/>
                  </a:lnTo>
                  <a:lnTo>
                    <a:pt x="1356530" y="187392"/>
                  </a:lnTo>
                  <a:lnTo>
                    <a:pt x="1349507" y="143737"/>
                  </a:lnTo>
                  <a:lnTo>
                    <a:pt x="1332542" y="106110"/>
                  </a:lnTo>
                  <a:lnTo>
                    <a:pt x="1307045" y="74386"/>
                  </a:lnTo>
                  <a:lnTo>
                    <a:pt x="1274421" y="48442"/>
                  </a:lnTo>
                  <a:lnTo>
                    <a:pt x="1236079" y="28155"/>
                  </a:lnTo>
                  <a:lnTo>
                    <a:pt x="1193427" y="13401"/>
                  </a:lnTo>
                  <a:lnTo>
                    <a:pt x="1147872" y="4057"/>
                  </a:lnTo>
                  <a:lnTo>
                    <a:pt x="1100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6" name="Google Shape;2156;p41"/>
            <p:cNvSpPr/>
            <p:nvPr/>
          </p:nvSpPr>
          <p:spPr>
            <a:xfrm>
              <a:off x="1016585" y="1735903"/>
              <a:ext cx="3044825" cy="534035"/>
            </a:xfrm>
            <a:custGeom>
              <a:rect b="b" l="l" r="r" t="t"/>
              <a:pathLst>
                <a:path extrusionOk="0" h="534035" w="3044825">
                  <a:moveTo>
                    <a:pt x="3018396" y="484431"/>
                  </a:moveTo>
                  <a:lnTo>
                    <a:pt x="2493680" y="484431"/>
                  </a:lnTo>
                  <a:lnTo>
                    <a:pt x="2983058" y="488143"/>
                  </a:lnTo>
                  <a:lnTo>
                    <a:pt x="2998304" y="486848"/>
                  </a:lnTo>
                  <a:lnTo>
                    <a:pt x="3013978" y="485062"/>
                  </a:lnTo>
                  <a:lnTo>
                    <a:pt x="3018396" y="484431"/>
                  </a:lnTo>
                  <a:close/>
                </a:path>
                <a:path extrusionOk="0" h="534035" w="3044825">
                  <a:moveTo>
                    <a:pt x="1940180" y="462242"/>
                  </a:moveTo>
                  <a:lnTo>
                    <a:pt x="1934125" y="465005"/>
                  </a:lnTo>
                  <a:lnTo>
                    <a:pt x="1931473" y="473847"/>
                  </a:lnTo>
                  <a:lnTo>
                    <a:pt x="1931403" y="474641"/>
                  </a:lnTo>
                  <a:lnTo>
                    <a:pt x="1933467" y="481422"/>
                  </a:lnTo>
                  <a:lnTo>
                    <a:pt x="1937031" y="486743"/>
                  </a:lnTo>
                  <a:lnTo>
                    <a:pt x="3018396" y="484431"/>
                  </a:lnTo>
                  <a:lnTo>
                    <a:pt x="3029599" y="482833"/>
                  </a:lnTo>
                  <a:lnTo>
                    <a:pt x="3044684" y="480210"/>
                  </a:lnTo>
                  <a:lnTo>
                    <a:pt x="3044483" y="480044"/>
                  </a:lnTo>
                  <a:lnTo>
                    <a:pt x="2534079" y="480044"/>
                  </a:lnTo>
                  <a:lnTo>
                    <a:pt x="2510017" y="478361"/>
                  </a:lnTo>
                  <a:lnTo>
                    <a:pt x="2485835" y="477434"/>
                  </a:lnTo>
                  <a:lnTo>
                    <a:pt x="2461574" y="477011"/>
                  </a:lnTo>
                  <a:lnTo>
                    <a:pt x="2399426" y="476480"/>
                  </a:lnTo>
                  <a:lnTo>
                    <a:pt x="2380551" y="476002"/>
                  </a:lnTo>
                  <a:lnTo>
                    <a:pt x="2340605" y="474213"/>
                  </a:lnTo>
                  <a:lnTo>
                    <a:pt x="2278857" y="472028"/>
                  </a:lnTo>
                  <a:lnTo>
                    <a:pt x="2238660" y="468932"/>
                  </a:lnTo>
                  <a:lnTo>
                    <a:pt x="2226869" y="467043"/>
                  </a:lnTo>
                  <a:lnTo>
                    <a:pt x="2019722" y="467043"/>
                  </a:lnTo>
                  <a:lnTo>
                    <a:pt x="1982496" y="466224"/>
                  </a:lnTo>
                  <a:lnTo>
                    <a:pt x="1982037" y="466197"/>
                  </a:lnTo>
                  <a:lnTo>
                    <a:pt x="1966776" y="463864"/>
                  </a:lnTo>
                  <a:lnTo>
                    <a:pt x="1952567" y="462303"/>
                  </a:lnTo>
                  <a:lnTo>
                    <a:pt x="1940180" y="462242"/>
                  </a:lnTo>
                  <a:close/>
                </a:path>
                <a:path extrusionOk="0" h="534035" w="3044825">
                  <a:moveTo>
                    <a:pt x="2669569" y="437079"/>
                  </a:moveTo>
                  <a:lnTo>
                    <a:pt x="2621618" y="447266"/>
                  </a:lnTo>
                  <a:lnTo>
                    <a:pt x="2596410" y="462303"/>
                  </a:lnTo>
                  <a:lnTo>
                    <a:pt x="2585381" y="469382"/>
                  </a:lnTo>
                  <a:lnTo>
                    <a:pt x="2571639" y="475968"/>
                  </a:lnTo>
                  <a:lnTo>
                    <a:pt x="2555100" y="479901"/>
                  </a:lnTo>
                  <a:lnTo>
                    <a:pt x="2534079" y="480044"/>
                  </a:lnTo>
                  <a:lnTo>
                    <a:pt x="3044483" y="480044"/>
                  </a:lnTo>
                  <a:lnTo>
                    <a:pt x="3010643" y="452143"/>
                  </a:lnTo>
                  <a:lnTo>
                    <a:pt x="2784627" y="452143"/>
                  </a:lnTo>
                  <a:lnTo>
                    <a:pt x="2754754" y="449264"/>
                  </a:lnTo>
                  <a:lnTo>
                    <a:pt x="2704320" y="440950"/>
                  </a:lnTo>
                  <a:lnTo>
                    <a:pt x="2686113" y="438377"/>
                  </a:lnTo>
                  <a:lnTo>
                    <a:pt x="2669569" y="437079"/>
                  </a:lnTo>
                  <a:close/>
                </a:path>
                <a:path extrusionOk="0" h="534035" w="3044825">
                  <a:moveTo>
                    <a:pt x="2132186" y="439614"/>
                  </a:moveTo>
                  <a:lnTo>
                    <a:pt x="2125167" y="441836"/>
                  </a:lnTo>
                  <a:lnTo>
                    <a:pt x="2090964" y="456185"/>
                  </a:lnTo>
                  <a:lnTo>
                    <a:pt x="2055847" y="464142"/>
                  </a:lnTo>
                  <a:lnTo>
                    <a:pt x="2019722" y="467043"/>
                  </a:lnTo>
                  <a:lnTo>
                    <a:pt x="2226869" y="467043"/>
                  </a:lnTo>
                  <a:lnTo>
                    <a:pt x="2199411" y="462645"/>
                  </a:lnTo>
                  <a:lnTo>
                    <a:pt x="2162157" y="451591"/>
                  </a:lnTo>
                  <a:lnTo>
                    <a:pt x="2158351" y="450111"/>
                  </a:lnTo>
                  <a:lnTo>
                    <a:pt x="2151370" y="446090"/>
                  </a:lnTo>
                  <a:lnTo>
                    <a:pt x="2145054" y="442622"/>
                  </a:lnTo>
                  <a:lnTo>
                    <a:pt x="2138737" y="440170"/>
                  </a:lnTo>
                  <a:lnTo>
                    <a:pt x="2132186" y="439614"/>
                  </a:lnTo>
                  <a:close/>
                </a:path>
                <a:path extrusionOk="0" h="534035" w="3044825">
                  <a:moveTo>
                    <a:pt x="2845660" y="429981"/>
                  </a:moveTo>
                  <a:lnTo>
                    <a:pt x="2830805" y="441836"/>
                  </a:lnTo>
                  <a:lnTo>
                    <a:pt x="2810783" y="450460"/>
                  </a:lnTo>
                  <a:lnTo>
                    <a:pt x="2784627" y="452143"/>
                  </a:lnTo>
                  <a:lnTo>
                    <a:pt x="3010643" y="452143"/>
                  </a:lnTo>
                  <a:lnTo>
                    <a:pt x="3009974" y="451591"/>
                  </a:lnTo>
                  <a:lnTo>
                    <a:pt x="3001661" y="451005"/>
                  </a:lnTo>
                  <a:lnTo>
                    <a:pt x="2990770" y="449458"/>
                  </a:lnTo>
                  <a:lnTo>
                    <a:pt x="2978131" y="447266"/>
                  </a:lnTo>
                  <a:lnTo>
                    <a:pt x="2950307" y="442088"/>
                  </a:lnTo>
                  <a:lnTo>
                    <a:pt x="2936906" y="439780"/>
                  </a:lnTo>
                  <a:lnTo>
                    <a:pt x="2925336" y="438181"/>
                  </a:lnTo>
                  <a:lnTo>
                    <a:pt x="2917910" y="437736"/>
                  </a:lnTo>
                  <a:lnTo>
                    <a:pt x="2912168" y="437736"/>
                  </a:lnTo>
                  <a:lnTo>
                    <a:pt x="2909431" y="436696"/>
                  </a:lnTo>
                  <a:lnTo>
                    <a:pt x="2844107" y="436696"/>
                  </a:lnTo>
                  <a:lnTo>
                    <a:pt x="2845660" y="429981"/>
                  </a:lnTo>
                  <a:close/>
                </a:path>
                <a:path extrusionOk="0" h="534035" w="3044825">
                  <a:moveTo>
                    <a:pt x="2916555" y="437655"/>
                  </a:moveTo>
                  <a:lnTo>
                    <a:pt x="2912168" y="437736"/>
                  </a:lnTo>
                  <a:lnTo>
                    <a:pt x="2917910" y="437736"/>
                  </a:lnTo>
                  <a:lnTo>
                    <a:pt x="2916555" y="437655"/>
                  </a:lnTo>
                  <a:close/>
                </a:path>
                <a:path extrusionOk="0" h="534035" w="3044825">
                  <a:moveTo>
                    <a:pt x="2867220" y="423715"/>
                  </a:moveTo>
                  <a:lnTo>
                    <a:pt x="2859553" y="424988"/>
                  </a:lnTo>
                  <a:lnTo>
                    <a:pt x="2844107" y="436696"/>
                  </a:lnTo>
                  <a:lnTo>
                    <a:pt x="2909431" y="436696"/>
                  </a:lnTo>
                  <a:lnTo>
                    <a:pt x="2896697" y="431859"/>
                  </a:lnTo>
                  <a:lnTo>
                    <a:pt x="2886603" y="428137"/>
                  </a:lnTo>
                  <a:lnTo>
                    <a:pt x="2876507" y="425094"/>
                  </a:lnTo>
                  <a:lnTo>
                    <a:pt x="2867220" y="423715"/>
                  </a:lnTo>
                  <a:close/>
                </a:path>
                <a:path extrusionOk="0" h="534035" w="3044825">
                  <a:moveTo>
                    <a:pt x="96561" y="443461"/>
                  </a:moveTo>
                  <a:lnTo>
                    <a:pt x="85262" y="444972"/>
                  </a:lnTo>
                  <a:lnTo>
                    <a:pt x="66135" y="450534"/>
                  </a:lnTo>
                  <a:lnTo>
                    <a:pt x="41303" y="458971"/>
                  </a:lnTo>
                  <a:lnTo>
                    <a:pt x="0" y="473731"/>
                  </a:lnTo>
                  <a:lnTo>
                    <a:pt x="32982" y="477017"/>
                  </a:lnTo>
                  <a:lnTo>
                    <a:pt x="71513" y="479970"/>
                  </a:lnTo>
                  <a:lnTo>
                    <a:pt x="115012" y="482629"/>
                  </a:lnTo>
                  <a:lnTo>
                    <a:pt x="214591" y="487215"/>
                  </a:lnTo>
                  <a:lnTo>
                    <a:pt x="857201" y="507149"/>
                  </a:lnTo>
                  <a:lnTo>
                    <a:pt x="955804" y="512145"/>
                  </a:lnTo>
                  <a:lnTo>
                    <a:pt x="999520" y="515048"/>
                  </a:lnTo>
                  <a:lnTo>
                    <a:pt x="1038815" y="518266"/>
                  </a:lnTo>
                  <a:lnTo>
                    <a:pt x="1073162" y="521833"/>
                  </a:lnTo>
                  <a:lnTo>
                    <a:pt x="1102038" y="525785"/>
                  </a:lnTo>
                  <a:lnTo>
                    <a:pt x="1155799" y="531993"/>
                  </a:lnTo>
                  <a:lnTo>
                    <a:pt x="1208397" y="533809"/>
                  </a:lnTo>
                  <a:lnTo>
                    <a:pt x="1259542" y="532055"/>
                  </a:lnTo>
                  <a:lnTo>
                    <a:pt x="1308944" y="527553"/>
                  </a:lnTo>
                  <a:lnTo>
                    <a:pt x="1356315" y="521126"/>
                  </a:lnTo>
                  <a:lnTo>
                    <a:pt x="1401365" y="513596"/>
                  </a:lnTo>
                  <a:lnTo>
                    <a:pt x="1482827" y="498609"/>
                  </a:lnTo>
                  <a:lnTo>
                    <a:pt x="1518751" y="492751"/>
                  </a:lnTo>
                  <a:lnTo>
                    <a:pt x="1551297" y="488999"/>
                  </a:lnTo>
                  <a:lnTo>
                    <a:pt x="1580187" y="488143"/>
                  </a:lnTo>
                  <a:lnTo>
                    <a:pt x="1721027" y="488143"/>
                  </a:lnTo>
                  <a:lnTo>
                    <a:pt x="1845565" y="487360"/>
                  </a:lnTo>
                  <a:lnTo>
                    <a:pt x="1829983" y="482054"/>
                  </a:lnTo>
                  <a:lnTo>
                    <a:pt x="1825987" y="480911"/>
                  </a:lnTo>
                  <a:lnTo>
                    <a:pt x="1699006" y="480911"/>
                  </a:lnTo>
                  <a:lnTo>
                    <a:pt x="1682320" y="478552"/>
                  </a:lnTo>
                  <a:lnTo>
                    <a:pt x="1673604" y="469322"/>
                  </a:lnTo>
                  <a:lnTo>
                    <a:pt x="1672333" y="464449"/>
                  </a:lnTo>
                  <a:lnTo>
                    <a:pt x="1658036" y="451722"/>
                  </a:lnTo>
                  <a:lnTo>
                    <a:pt x="1664063" y="447703"/>
                  </a:lnTo>
                  <a:lnTo>
                    <a:pt x="1666905" y="447421"/>
                  </a:lnTo>
                  <a:lnTo>
                    <a:pt x="148496" y="447421"/>
                  </a:lnTo>
                  <a:lnTo>
                    <a:pt x="96561" y="443461"/>
                  </a:lnTo>
                  <a:close/>
                </a:path>
                <a:path extrusionOk="0" h="534035" w="3044825">
                  <a:moveTo>
                    <a:pt x="1721027" y="488143"/>
                  </a:moveTo>
                  <a:lnTo>
                    <a:pt x="1580187" y="488143"/>
                  </a:lnTo>
                  <a:lnTo>
                    <a:pt x="1603868" y="488456"/>
                  </a:lnTo>
                  <a:lnTo>
                    <a:pt x="1643936" y="488482"/>
                  </a:lnTo>
                  <a:lnTo>
                    <a:pt x="1721027" y="488143"/>
                  </a:lnTo>
                  <a:close/>
                </a:path>
                <a:path extrusionOk="0" h="534035" w="3044825">
                  <a:moveTo>
                    <a:pt x="1770190" y="470905"/>
                  </a:moveTo>
                  <a:lnTo>
                    <a:pt x="1764911" y="471062"/>
                  </a:lnTo>
                  <a:lnTo>
                    <a:pt x="1758216" y="471919"/>
                  </a:lnTo>
                  <a:lnTo>
                    <a:pt x="1750394" y="473279"/>
                  </a:lnTo>
                  <a:lnTo>
                    <a:pt x="1741737" y="474943"/>
                  </a:lnTo>
                  <a:lnTo>
                    <a:pt x="1720024" y="478881"/>
                  </a:lnTo>
                  <a:lnTo>
                    <a:pt x="1699006" y="480911"/>
                  </a:lnTo>
                  <a:lnTo>
                    <a:pt x="1825987" y="480911"/>
                  </a:lnTo>
                  <a:lnTo>
                    <a:pt x="1813005" y="477196"/>
                  </a:lnTo>
                  <a:lnTo>
                    <a:pt x="1793464" y="473306"/>
                  </a:lnTo>
                  <a:lnTo>
                    <a:pt x="1770190" y="470905"/>
                  </a:lnTo>
                  <a:close/>
                </a:path>
                <a:path extrusionOk="0" h="534035" w="3044825">
                  <a:moveTo>
                    <a:pt x="387902" y="130884"/>
                  </a:moveTo>
                  <a:lnTo>
                    <a:pt x="385086" y="132644"/>
                  </a:lnTo>
                  <a:lnTo>
                    <a:pt x="386928" y="139129"/>
                  </a:lnTo>
                  <a:lnTo>
                    <a:pt x="391057" y="147376"/>
                  </a:lnTo>
                  <a:lnTo>
                    <a:pt x="395166" y="154529"/>
                  </a:lnTo>
                  <a:lnTo>
                    <a:pt x="396447" y="156704"/>
                  </a:lnTo>
                  <a:lnTo>
                    <a:pt x="399753" y="163481"/>
                  </a:lnTo>
                  <a:lnTo>
                    <a:pt x="417537" y="203303"/>
                  </a:lnTo>
                  <a:lnTo>
                    <a:pt x="450449" y="245446"/>
                  </a:lnTo>
                  <a:lnTo>
                    <a:pt x="466874" y="267394"/>
                  </a:lnTo>
                  <a:lnTo>
                    <a:pt x="479430" y="291153"/>
                  </a:lnTo>
                  <a:lnTo>
                    <a:pt x="484643" y="315422"/>
                  </a:lnTo>
                  <a:lnTo>
                    <a:pt x="484776" y="323792"/>
                  </a:lnTo>
                  <a:lnTo>
                    <a:pt x="476339" y="347270"/>
                  </a:lnTo>
                  <a:lnTo>
                    <a:pt x="474315" y="356440"/>
                  </a:lnTo>
                  <a:lnTo>
                    <a:pt x="451404" y="404724"/>
                  </a:lnTo>
                  <a:lnTo>
                    <a:pt x="402743" y="417949"/>
                  </a:lnTo>
                  <a:lnTo>
                    <a:pt x="362454" y="421107"/>
                  </a:lnTo>
                  <a:lnTo>
                    <a:pt x="355839" y="421742"/>
                  </a:lnTo>
                  <a:lnTo>
                    <a:pt x="349694" y="422528"/>
                  </a:lnTo>
                  <a:lnTo>
                    <a:pt x="334896" y="424817"/>
                  </a:lnTo>
                  <a:lnTo>
                    <a:pt x="244315" y="439940"/>
                  </a:lnTo>
                  <a:lnTo>
                    <a:pt x="197011" y="445675"/>
                  </a:lnTo>
                  <a:lnTo>
                    <a:pt x="148496" y="447421"/>
                  </a:lnTo>
                  <a:lnTo>
                    <a:pt x="1666905" y="447421"/>
                  </a:lnTo>
                  <a:lnTo>
                    <a:pt x="1683917" y="445731"/>
                  </a:lnTo>
                  <a:lnTo>
                    <a:pt x="1671614" y="441282"/>
                  </a:lnTo>
                  <a:lnTo>
                    <a:pt x="1645490" y="434368"/>
                  </a:lnTo>
                  <a:lnTo>
                    <a:pt x="1635773" y="431605"/>
                  </a:lnTo>
                  <a:lnTo>
                    <a:pt x="1626311" y="428564"/>
                  </a:lnTo>
                  <a:lnTo>
                    <a:pt x="1617483" y="425170"/>
                  </a:lnTo>
                  <a:lnTo>
                    <a:pt x="1607383" y="421106"/>
                  </a:lnTo>
                  <a:lnTo>
                    <a:pt x="1597112" y="417400"/>
                  </a:lnTo>
                  <a:lnTo>
                    <a:pt x="1586728" y="413934"/>
                  </a:lnTo>
                  <a:lnTo>
                    <a:pt x="1563668" y="406530"/>
                  </a:lnTo>
                  <a:lnTo>
                    <a:pt x="1551151" y="402261"/>
                  </a:lnTo>
                  <a:lnTo>
                    <a:pt x="1514149" y="384801"/>
                  </a:lnTo>
                  <a:lnTo>
                    <a:pt x="1505906" y="373142"/>
                  </a:lnTo>
                  <a:lnTo>
                    <a:pt x="1497513" y="362955"/>
                  </a:lnTo>
                  <a:lnTo>
                    <a:pt x="1493674" y="360273"/>
                  </a:lnTo>
                  <a:lnTo>
                    <a:pt x="1330648" y="360273"/>
                  </a:lnTo>
                  <a:lnTo>
                    <a:pt x="1308970" y="360135"/>
                  </a:lnTo>
                  <a:lnTo>
                    <a:pt x="1302764" y="359665"/>
                  </a:lnTo>
                  <a:lnTo>
                    <a:pt x="1296287" y="359302"/>
                  </a:lnTo>
                  <a:lnTo>
                    <a:pt x="1256570" y="357474"/>
                  </a:lnTo>
                  <a:lnTo>
                    <a:pt x="1230420" y="354298"/>
                  </a:lnTo>
                  <a:lnTo>
                    <a:pt x="1185809" y="334933"/>
                  </a:lnTo>
                  <a:lnTo>
                    <a:pt x="1169243" y="290877"/>
                  </a:lnTo>
                  <a:lnTo>
                    <a:pt x="1168753" y="282764"/>
                  </a:lnTo>
                  <a:lnTo>
                    <a:pt x="1167798" y="274694"/>
                  </a:lnTo>
                  <a:lnTo>
                    <a:pt x="1165915" y="266727"/>
                  </a:lnTo>
                  <a:lnTo>
                    <a:pt x="1162640" y="258923"/>
                  </a:lnTo>
                  <a:lnTo>
                    <a:pt x="1162112" y="257937"/>
                  </a:lnTo>
                  <a:lnTo>
                    <a:pt x="1127292" y="257937"/>
                  </a:lnTo>
                  <a:lnTo>
                    <a:pt x="1123618" y="249167"/>
                  </a:lnTo>
                  <a:lnTo>
                    <a:pt x="1120663" y="239700"/>
                  </a:lnTo>
                  <a:lnTo>
                    <a:pt x="1118916" y="229235"/>
                  </a:lnTo>
                  <a:lnTo>
                    <a:pt x="1118053" y="219085"/>
                  </a:lnTo>
                  <a:lnTo>
                    <a:pt x="961868" y="219085"/>
                  </a:lnTo>
                  <a:lnTo>
                    <a:pt x="889896" y="214617"/>
                  </a:lnTo>
                  <a:lnTo>
                    <a:pt x="843132" y="206789"/>
                  </a:lnTo>
                  <a:lnTo>
                    <a:pt x="827981" y="198156"/>
                  </a:lnTo>
                  <a:lnTo>
                    <a:pt x="568183" y="198156"/>
                  </a:lnTo>
                  <a:lnTo>
                    <a:pt x="557599" y="197476"/>
                  </a:lnTo>
                  <a:lnTo>
                    <a:pt x="547445" y="193327"/>
                  </a:lnTo>
                  <a:lnTo>
                    <a:pt x="537281" y="184132"/>
                  </a:lnTo>
                  <a:lnTo>
                    <a:pt x="526052" y="169582"/>
                  </a:lnTo>
                  <a:lnTo>
                    <a:pt x="451800" y="169582"/>
                  </a:lnTo>
                  <a:lnTo>
                    <a:pt x="444288" y="166912"/>
                  </a:lnTo>
                  <a:lnTo>
                    <a:pt x="436609" y="162830"/>
                  </a:lnTo>
                  <a:lnTo>
                    <a:pt x="424019" y="155071"/>
                  </a:lnTo>
                  <a:lnTo>
                    <a:pt x="414687" y="147350"/>
                  </a:lnTo>
                  <a:lnTo>
                    <a:pt x="408452" y="142279"/>
                  </a:lnTo>
                  <a:lnTo>
                    <a:pt x="402017" y="137578"/>
                  </a:lnTo>
                  <a:lnTo>
                    <a:pt x="395222" y="133647"/>
                  </a:lnTo>
                  <a:lnTo>
                    <a:pt x="387902" y="130884"/>
                  </a:lnTo>
                  <a:close/>
                </a:path>
                <a:path extrusionOk="0" h="534035" w="3044825">
                  <a:moveTo>
                    <a:pt x="1416308" y="330579"/>
                  </a:moveTo>
                  <a:lnTo>
                    <a:pt x="1395787" y="332071"/>
                  </a:lnTo>
                  <a:lnTo>
                    <a:pt x="1381041" y="337509"/>
                  </a:lnTo>
                  <a:lnTo>
                    <a:pt x="1369078" y="344992"/>
                  </a:lnTo>
                  <a:lnTo>
                    <a:pt x="1358867" y="351536"/>
                  </a:lnTo>
                  <a:lnTo>
                    <a:pt x="1346669" y="357019"/>
                  </a:lnTo>
                  <a:lnTo>
                    <a:pt x="1330648" y="360273"/>
                  </a:lnTo>
                  <a:lnTo>
                    <a:pt x="1493674" y="360273"/>
                  </a:lnTo>
                  <a:lnTo>
                    <a:pt x="1479381" y="350290"/>
                  </a:lnTo>
                  <a:lnTo>
                    <a:pt x="1459434" y="339498"/>
                  </a:lnTo>
                  <a:lnTo>
                    <a:pt x="1445598" y="334933"/>
                  </a:lnTo>
                  <a:lnTo>
                    <a:pt x="1416308" y="330579"/>
                  </a:lnTo>
                  <a:close/>
                </a:path>
                <a:path extrusionOk="0" h="534035" w="3044825">
                  <a:moveTo>
                    <a:pt x="1159238" y="252573"/>
                  </a:moveTo>
                  <a:lnTo>
                    <a:pt x="1127292" y="257937"/>
                  </a:lnTo>
                  <a:lnTo>
                    <a:pt x="1162112" y="257937"/>
                  </a:lnTo>
                  <a:lnTo>
                    <a:pt x="1159238" y="252573"/>
                  </a:lnTo>
                  <a:close/>
                </a:path>
                <a:path extrusionOk="0" h="534035" w="3044825">
                  <a:moveTo>
                    <a:pt x="1039485" y="213259"/>
                  </a:moveTo>
                  <a:lnTo>
                    <a:pt x="1033585" y="213804"/>
                  </a:lnTo>
                  <a:lnTo>
                    <a:pt x="998143" y="218046"/>
                  </a:lnTo>
                  <a:lnTo>
                    <a:pt x="961868" y="219085"/>
                  </a:lnTo>
                  <a:lnTo>
                    <a:pt x="1118053" y="219085"/>
                  </a:lnTo>
                  <a:lnTo>
                    <a:pt x="1117955" y="217686"/>
                  </a:lnTo>
                  <a:lnTo>
                    <a:pt x="1117911" y="216746"/>
                  </a:lnTo>
                  <a:lnTo>
                    <a:pt x="1077077" y="216746"/>
                  </a:lnTo>
                  <a:lnTo>
                    <a:pt x="1068417" y="216105"/>
                  </a:lnTo>
                  <a:lnTo>
                    <a:pt x="1052606" y="214085"/>
                  </a:lnTo>
                  <a:lnTo>
                    <a:pt x="1045874" y="213431"/>
                  </a:lnTo>
                  <a:lnTo>
                    <a:pt x="1039485" y="213259"/>
                  </a:lnTo>
                  <a:close/>
                </a:path>
                <a:path extrusionOk="0" h="534035" w="3044825">
                  <a:moveTo>
                    <a:pt x="1115886" y="184859"/>
                  </a:moveTo>
                  <a:lnTo>
                    <a:pt x="1095597" y="213389"/>
                  </a:lnTo>
                  <a:lnTo>
                    <a:pt x="1092505" y="214617"/>
                  </a:lnTo>
                  <a:lnTo>
                    <a:pt x="1085208" y="216414"/>
                  </a:lnTo>
                  <a:lnTo>
                    <a:pt x="1077077" y="216746"/>
                  </a:lnTo>
                  <a:lnTo>
                    <a:pt x="1117911" y="216746"/>
                  </a:lnTo>
                  <a:lnTo>
                    <a:pt x="1117444" y="206789"/>
                  </a:lnTo>
                  <a:lnTo>
                    <a:pt x="1116933" y="194284"/>
                  </a:lnTo>
                  <a:lnTo>
                    <a:pt x="1115886" y="184859"/>
                  </a:lnTo>
                  <a:close/>
                </a:path>
                <a:path extrusionOk="0" h="534035" w="3044825">
                  <a:moveTo>
                    <a:pt x="701495" y="131215"/>
                  </a:moveTo>
                  <a:lnTo>
                    <a:pt x="695988" y="137410"/>
                  </a:lnTo>
                  <a:lnTo>
                    <a:pt x="693133" y="150911"/>
                  </a:lnTo>
                  <a:lnTo>
                    <a:pt x="691537" y="153240"/>
                  </a:lnTo>
                  <a:lnTo>
                    <a:pt x="650175" y="186659"/>
                  </a:lnTo>
                  <a:lnTo>
                    <a:pt x="597642" y="195513"/>
                  </a:lnTo>
                  <a:lnTo>
                    <a:pt x="591093" y="195628"/>
                  </a:lnTo>
                  <a:lnTo>
                    <a:pt x="579723" y="197023"/>
                  </a:lnTo>
                  <a:lnTo>
                    <a:pt x="568183" y="198156"/>
                  </a:lnTo>
                  <a:lnTo>
                    <a:pt x="827981" y="198156"/>
                  </a:lnTo>
                  <a:lnTo>
                    <a:pt x="817576" y="187506"/>
                  </a:lnTo>
                  <a:lnTo>
                    <a:pt x="810363" y="168805"/>
                  </a:lnTo>
                  <a:lnTo>
                    <a:pt x="807289" y="147676"/>
                  </a:lnTo>
                  <a:lnTo>
                    <a:pt x="806780" y="136600"/>
                  </a:lnTo>
                  <a:lnTo>
                    <a:pt x="725610" y="136600"/>
                  </a:lnTo>
                  <a:lnTo>
                    <a:pt x="701495" y="131215"/>
                  </a:lnTo>
                  <a:close/>
                </a:path>
                <a:path extrusionOk="0" h="534035" w="3044825">
                  <a:moveTo>
                    <a:pt x="455783" y="40037"/>
                  </a:moveTo>
                  <a:lnTo>
                    <a:pt x="450906" y="43639"/>
                  </a:lnTo>
                  <a:lnTo>
                    <a:pt x="450148" y="65064"/>
                  </a:lnTo>
                  <a:lnTo>
                    <a:pt x="451395" y="89676"/>
                  </a:lnTo>
                  <a:lnTo>
                    <a:pt x="452531" y="102837"/>
                  </a:lnTo>
                  <a:lnTo>
                    <a:pt x="452754" y="104350"/>
                  </a:lnTo>
                  <a:lnTo>
                    <a:pt x="454174" y="111082"/>
                  </a:lnTo>
                  <a:lnTo>
                    <a:pt x="457331" y="126717"/>
                  </a:lnTo>
                  <a:lnTo>
                    <a:pt x="460128" y="144641"/>
                  </a:lnTo>
                  <a:lnTo>
                    <a:pt x="460756" y="160289"/>
                  </a:lnTo>
                  <a:lnTo>
                    <a:pt x="457409" y="169092"/>
                  </a:lnTo>
                  <a:lnTo>
                    <a:pt x="451800" y="169582"/>
                  </a:lnTo>
                  <a:lnTo>
                    <a:pt x="526052" y="169582"/>
                  </a:lnTo>
                  <a:lnTo>
                    <a:pt x="493788" y="115235"/>
                  </a:lnTo>
                  <a:lnTo>
                    <a:pt x="479701" y="85446"/>
                  </a:lnTo>
                  <a:lnTo>
                    <a:pt x="474385" y="73413"/>
                  </a:lnTo>
                  <a:lnTo>
                    <a:pt x="468790" y="61621"/>
                  </a:lnTo>
                  <a:lnTo>
                    <a:pt x="462671" y="50389"/>
                  </a:lnTo>
                  <a:lnTo>
                    <a:pt x="455783" y="40037"/>
                  </a:lnTo>
                  <a:close/>
                </a:path>
                <a:path extrusionOk="0" h="534035" w="3044825">
                  <a:moveTo>
                    <a:pt x="796408" y="0"/>
                  </a:moveTo>
                  <a:lnTo>
                    <a:pt x="794424" y="1041"/>
                  </a:lnTo>
                  <a:lnTo>
                    <a:pt x="793030" y="8242"/>
                  </a:lnTo>
                  <a:lnTo>
                    <a:pt x="792207" y="16504"/>
                  </a:lnTo>
                  <a:lnTo>
                    <a:pt x="789610" y="55558"/>
                  </a:lnTo>
                  <a:lnTo>
                    <a:pt x="780449" y="91377"/>
                  </a:lnTo>
                  <a:lnTo>
                    <a:pt x="761179" y="120732"/>
                  </a:lnTo>
                  <a:lnTo>
                    <a:pt x="728527" y="136168"/>
                  </a:lnTo>
                  <a:lnTo>
                    <a:pt x="725610" y="136600"/>
                  </a:lnTo>
                  <a:lnTo>
                    <a:pt x="806780" y="136600"/>
                  </a:lnTo>
                  <a:lnTo>
                    <a:pt x="806325" y="126696"/>
                  </a:lnTo>
                  <a:lnTo>
                    <a:pt x="806095" y="118829"/>
                  </a:lnTo>
                  <a:lnTo>
                    <a:pt x="805914" y="115235"/>
                  </a:lnTo>
                  <a:lnTo>
                    <a:pt x="805171" y="96164"/>
                  </a:lnTo>
                  <a:lnTo>
                    <a:pt x="805023" y="85446"/>
                  </a:lnTo>
                  <a:lnTo>
                    <a:pt x="805126" y="61621"/>
                  </a:lnTo>
                  <a:lnTo>
                    <a:pt x="805159" y="59067"/>
                  </a:lnTo>
                  <a:lnTo>
                    <a:pt x="805914" y="40037"/>
                  </a:lnTo>
                  <a:lnTo>
                    <a:pt x="805559" y="30833"/>
                  </a:lnTo>
                  <a:lnTo>
                    <a:pt x="803766" y="20016"/>
                  </a:lnTo>
                  <a:lnTo>
                    <a:pt x="800670" y="9200"/>
                  </a:lnTo>
                  <a:lnTo>
                    <a:pt x="796408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7" name="Google Shape;2157;p41"/>
            <p:cNvSpPr/>
            <p:nvPr/>
          </p:nvSpPr>
          <p:spPr>
            <a:xfrm>
              <a:off x="16743566" y="9706516"/>
              <a:ext cx="2273935" cy="779145"/>
            </a:xfrm>
            <a:custGeom>
              <a:rect b="b" l="l" r="r" t="t"/>
              <a:pathLst>
                <a:path extrusionOk="0" h="779145" w="2273934">
                  <a:moveTo>
                    <a:pt x="1559206" y="0"/>
                  </a:moveTo>
                  <a:lnTo>
                    <a:pt x="1601281" y="3129"/>
                  </a:lnTo>
                  <a:lnTo>
                    <a:pt x="1643811" y="12249"/>
                  </a:lnTo>
                  <a:lnTo>
                    <a:pt x="1686580" y="27756"/>
                  </a:lnTo>
                  <a:lnTo>
                    <a:pt x="1729372" y="50051"/>
                  </a:lnTo>
                  <a:lnTo>
                    <a:pt x="1771970" y="79531"/>
                  </a:lnTo>
                  <a:lnTo>
                    <a:pt x="1813480" y="138999"/>
                  </a:lnTo>
                  <a:lnTo>
                    <a:pt x="1833137" y="173842"/>
                  </a:lnTo>
                  <a:lnTo>
                    <a:pt x="1850660" y="211042"/>
                  </a:lnTo>
                  <a:lnTo>
                    <a:pt x="1864997" y="249815"/>
                  </a:lnTo>
                  <a:lnTo>
                    <a:pt x="1875097" y="289373"/>
                  </a:lnTo>
                  <a:lnTo>
                    <a:pt x="1879906" y="328931"/>
                  </a:lnTo>
                  <a:lnTo>
                    <a:pt x="1878373" y="367703"/>
                  </a:lnTo>
                  <a:lnTo>
                    <a:pt x="1869447" y="404904"/>
                  </a:lnTo>
                  <a:lnTo>
                    <a:pt x="1852074" y="439747"/>
                  </a:lnTo>
                  <a:lnTo>
                    <a:pt x="1825205" y="471446"/>
                  </a:lnTo>
                  <a:lnTo>
                    <a:pt x="1787785" y="499215"/>
                  </a:lnTo>
                  <a:lnTo>
                    <a:pt x="1738764" y="522269"/>
                  </a:lnTo>
                  <a:lnTo>
                    <a:pt x="1758868" y="534467"/>
                  </a:lnTo>
                  <a:lnTo>
                    <a:pt x="1796592" y="542599"/>
                  </a:lnTo>
                  <a:lnTo>
                    <a:pt x="1846513" y="546665"/>
                  </a:lnTo>
                  <a:lnTo>
                    <a:pt x="1903212" y="546665"/>
                  </a:lnTo>
                  <a:lnTo>
                    <a:pt x="1961265" y="542599"/>
                  </a:lnTo>
                  <a:lnTo>
                    <a:pt x="2015253" y="534467"/>
                  </a:lnTo>
                  <a:lnTo>
                    <a:pt x="2101026" y="510813"/>
                  </a:lnTo>
                  <a:lnTo>
                    <a:pt x="2145978" y="505166"/>
                  </a:lnTo>
                  <a:lnTo>
                    <a:pt x="2190156" y="505715"/>
                  </a:lnTo>
                  <a:lnTo>
                    <a:pt x="2229105" y="512846"/>
                  </a:lnTo>
                  <a:lnTo>
                    <a:pt x="2258374" y="526948"/>
                  </a:lnTo>
                  <a:lnTo>
                    <a:pt x="2273509" y="548408"/>
                  </a:lnTo>
                  <a:lnTo>
                    <a:pt x="2270056" y="577612"/>
                  </a:lnTo>
                  <a:lnTo>
                    <a:pt x="2233485" y="613563"/>
                  </a:lnTo>
                  <a:lnTo>
                    <a:pt x="2166100" y="634106"/>
                  </a:lnTo>
                  <a:lnTo>
                    <a:pt x="2122014" y="641256"/>
                  </a:lnTo>
                  <a:lnTo>
                    <a:pt x="2071619" y="647742"/>
                  </a:lnTo>
                  <a:lnTo>
                    <a:pt x="2015379" y="654627"/>
                  </a:lnTo>
                  <a:lnTo>
                    <a:pt x="1953761" y="662973"/>
                  </a:lnTo>
                  <a:lnTo>
                    <a:pt x="1887227" y="673842"/>
                  </a:lnTo>
                  <a:lnTo>
                    <a:pt x="1816245" y="688298"/>
                  </a:lnTo>
                  <a:lnTo>
                    <a:pt x="1742014" y="706275"/>
                  </a:lnTo>
                  <a:lnTo>
                    <a:pt x="1679899" y="723067"/>
                  </a:lnTo>
                  <a:lnTo>
                    <a:pt x="1581452" y="751642"/>
                  </a:lnTo>
                  <a:lnTo>
                    <a:pt x="1539834" y="762695"/>
                  </a:lnTo>
                  <a:lnTo>
                    <a:pt x="1499766" y="771107"/>
                  </a:lnTo>
                  <a:lnTo>
                    <a:pt x="1458604" y="776512"/>
                  </a:lnTo>
                  <a:lnTo>
                    <a:pt x="1413707" y="778547"/>
                  </a:lnTo>
                  <a:lnTo>
                    <a:pt x="1362434" y="776846"/>
                  </a:lnTo>
                  <a:lnTo>
                    <a:pt x="1303555" y="768186"/>
                  </a:lnTo>
                  <a:lnTo>
                    <a:pt x="1266967" y="742257"/>
                  </a:lnTo>
                  <a:lnTo>
                    <a:pt x="1259262" y="736447"/>
                  </a:lnTo>
                  <a:lnTo>
                    <a:pt x="1246829" y="731752"/>
                  </a:lnTo>
                  <a:lnTo>
                    <a:pt x="1227017" y="728594"/>
                  </a:lnTo>
                  <a:lnTo>
                    <a:pt x="1197174" y="727396"/>
                  </a:lnTo>
                  <a:lnTo>
                    <a:pt x="1154648" y="728581"/>
                  </a:lnTo>
                  <a:lnTo>
                    <a:pt x="1096788" y="732572"/>
                  </a:lnTo>
                  <a:lnTo>
                    <a:pt x="928781" y="746405"/>
                  </a:lnTo>
                  <a:lnTo>
                    <a:pt x="821443" y="754555"/>
                  </a:lnTo>
                  <a:lnTo>
                    <a:pt x="763994" y="758595"/>
                  </a:lnTo>
                  <a:lnTo>
                    <a:pt x="704806" y="762483"/>
                  </a:lnTo>
                  <a:lnTo>
                    <a:pt x="644466" y="766120"/>
                  </a:lnTo>
                  <a:lnTo>
                    <a:pt x="583561" y="769408"/>
                  </a:lnTo>
                  <a:lnTo>
                    <a:pt x="522677" y="772250"/>
                  </a:lnTo>
                  <a:lnTo>
                    <a:pt x="462401" y="774548"/>
                  </a:lnTo>
                  <a:lnTo>
                    <a:pt x="403320" y="776204"/>
                  </a:lnTo>
                  <a:lnTo>
                    <a:pt x="346019" y="777121"/>
                  </a:lnTo>
                  <a:lnTo>
                    <a:pt x="291085" y="777200"/>
                  </a:lnTo>
                  <a:lnTo>
                    <a:pt x="239106" y="776345"/>
                  </a:lnTo>
                  <a:lnTo>
                    <a:pt x="190667" y="774456"/>
                  </a:lnTo>
                  <a:lnTo>
                    <a:pt x="146355" y="771437"/>
                  </a:lnTo>
                  <a:lnTo>
                    <a:pt x="106757" y="767189"/>
                  </a:lnTo>
                  <a:lnTo>
                    <a:pt x="44048" y="754618"/>
                  </a:lnTo>
                  <a:lnTo>
                    <a:pt x="7231" y="735961"/>
                  </a:lnTo>
                  <a:lnTo>
                    <a:pt x="0" y="724105"/>
                  </a:lnTo>
                  <a:lnTo>
                    <a:pt x="1000" y="710435"/>
                  </a:lnTo>
                  <a:lnTo>
                    <a:pt x="48994" y="657926"/>
                  </a:lnTo>
                  <a:lnTo>
                    <a:pt x="86273" y="644787"/>
                  </a:lnTo>
                  <a:lnTo>
                    <a:pt x="129927" y="638356"/>
                  </a:lnTo>
                  <a:lnTo>
                    <a:pt x="178097" y="637106"/>
                  </a:lnTo>
                  <a:lnTo>
                    <a:pt x="228924" y="639507"/>
                  </a:lnTo>
                  <a:lnTo>
                    <a:pt x="280548" y="644035"/>
                  </a:lnTo>
                  <a:lnTo>
                    <a:pt x="331109" y="649159"/>
                  </a:lnTo>
                  <a:lnTo>
                    <a:pt x="378748" y="653354"/>
                  </a:lnTo>
                  <a:lnTo>
                    <a:pt x="421606" y="655092"/>
                  </a:lnTo>
                  <a:lnTo>
                    <a:pt x="474754" y="648896"/>
                  </a:lnTo>
                  <a:lnTo>
                    <a:pt x="521513" y="632632"/>
                  </a:lnTo>
                  <a:lnTo>
                    <a:pt x="563625" y="609785"/>
                  </a:lnTo>
                  <a:lnTo>
                    <a:pt x="602833" y="583840"/>
                  </a:lnTo>
                  <a:lnTo>
                    <a:pt x="640879" y="558282"/>
                  </a:lnTo>
                  <a:lnTo>
                    <a:pt x="679507" y="536597"/>
                  </a:lnTo>
                  <a:lnTo>
                    <a:pt x="720457" y="522269"/>
                  </a:lnTo>
                  <a:lnTo>
                    <a:pt x="767299" y="521827"/>
                  </a:lnTo>
                  <a:lnTo>
                    <a:pt x="795015" y="539979"/>
                  </a:lnTo>
                  <a:lnTo>
                    <a:pt x="813699" y="566101"/>
                  </a:lnTo>
                  <a:lnTo>
                    <a:pt x="833445" y="589566"/>
                  </a:lnTo>
                  <a:lnTo>
                    <a:pt x="864348" y="599749"/>
                  </a:lnTo>
                  <a:lnTo>
                    <a:pt x="888793" y="597912"/>
                  </a:lnTo>
                  <a:lnTo>
                    <a:pt x="917247" y="591612"/>
                  </a:lnTo>
                  <a:lnTo>
                    <a:pt x="982535" y="560882"/>
                  </a:lnTo>
                  <a:lnTo>
                    <a:pt x="1017547" y="534084"/>
                  </a:lnTo>
                  <a:lnTo>
                    <a:pt x="1052924" y="498086"/>
                  </a:lnTo>
                  <a:lnTo>
                    <a:pt x="1087754" y="451701"/>
                  </a:lnTo>
                  <a:lnTo>
                    <a:pt x="1121127" y="393748"/>
                  </a:lnTo>
                  <a:lnTo>
                    <a:pt x="1152131" y="323039"/>
                  </a:lnTo>
                  <a:lnTo>
                    <a:pt x="1168595" y="284571"/>
                  </a:lnTo>
                  <a:lnTo>
                    <a:pt x="1188328" y="246911"/>
                  </a:lnTo>
                  <a:lnTo>
                    <a:pt x="1211112" y="210458"/>
                  </a:lnTo>
                  <a:lnTo>
                    <a:pt x="1236732" y="175610"/>
                  </a:lnTo>
                  <a:lnTo>
                    <a:pt x="1264971" y="142767"/>
                  </a:lnTo>
                  <a:lnTo>
                    <a:pt x="1295612" y="112327"/>
                  </a:lnTo>
                  <a:lnTo>
                    <a:pt x="1328440" y="84688"/>
                  </a:lnTo>
                  <a:lnTo>
                    <a:pt x="1363238" y="60248"/>
                  </a:lnTo>
                  <a:lnTo>
                    <a:pt x="1399790" y="39408"/>
                  </a:lnTo>
                  <a:lnTo>
                    <a:pt x="1437879" y="22564"/>
                  </a:lnTo>
                  <a:lnTo>
                    <a:pt x="1477289" y="10115"/>
                  </a:lnTo>
                  <a:lnTo>
                    <a:pt x="1517803" y="2461"/>
                  </a:lnTo>
                  <a:lnTo>
                    <a:pt x="1559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8" name="Google Shape;2158;p41"/>
            <p:cNvSpPr/>
            <p:nvPr/>
          </p:nvSpPr>
          <p:spPr>
            <a:xfrm>
              <a:off x="17626069" y="10211684"/>
              <a:ext cx="1391285" cy="273685"/>
            </a:xfrm>
            <a:custGeom>
              <a:rect b="b" l="l" r="r" t="t"/>
              <a:pathLst>
                <a:path extrusionOk="0" h="273684" w="1391284">
                  <a:moveTo>
                    <a:pt x="1263475" y="0"/>
                  </a:moveTo>
                  <a:lnTo>
                    <a:pt x="1307653" y="548"/>
                  </a:lnTo>
                  <a:lnTo>
                    <a:pt x="1346603" y="7680"/>
                  </a:lnTo>
                  <a:lnTo>
                    <a:pt x="1375871" y="21782"/>
                  </a:lnTo>
                  <a:lnTo>
                    <a:pt x="1391006" y="43241"/>
                  </a:lnTo>
                  <a:lnTo>
                    <a:pt x="1387553" y="72445"/>
                  </a:lnTo>
                  <a:lnTo>
                    <a:pt x="1336562" y="114767"/>
                  </a:lnTo>
                  <a:lnTo>
                    <a:pt x="1292960" y="127054"/>
                  </a:lnTo>
                  <a:lnTo>
                    <a:pt x="1238512" y="136229"/>
                  </a:lnTo>
                  <a:lnTo>
                    <a:pt x="1131631" y="149618"/>
                  </a:lnTo>
                  <a:lnTo>
                    <a:pt x="1086146" y="155665"/>
                  </a:lnTo>
                  <a:lnTo>
                    <a:pt x="1037875" y="162973"/>
                  </a:lnTo>
                  <a:lnTo>
                    <a:pt x="987009" y="171982"/>
                  </a:lnTo>
                  <a:lnTo>
                    <a:pt x="933742" y="183131"/>
                  </a:lnTo>
                  <a:lnTo>
                    <a:pt x="875327" y="197087"/>
                  </a:lnTo>
                  <a:lnTo>
                    <a:pt x="824479" y="210388"/>
                  </a:lnTo>
                  <a:lnTo>
                    <a:pt x="779986" y="222867"/>
                  </a:lnTo>
                  <a:lnTo>
                    <a:pt x="687494" y="249676"/>
                  </a:lnTo>
                  <a:lnTo>
                    <a:pt x="639227" y="261671"/>
                  </a:lnTo>
                  <a:lnTo>
                    <a:pt x="591460" y="269739"/>
                  </a:lnTo>
                  <a:lnTo>
                    <a:pt x="539820" y="273276"/>
                  </a:lnTo>
                  <a:lnTo>
                    <a:pt x="479931" y="271679"/>
                  </a:lnTo>
                  <a:lnTo>
                    <a:pt x="437213" y="266775"/>
                  </a:lnTo>
                  <a:lnTo>
                    <a:pt x="411599" y="259735"/>
                  </a:lnTo>
                  <a:lnTo>
                    <a:pt x="397529" y="251445"/>
                  </a:lnTo>
                  <a:lnTo>
                    <a:pt x="389444" y="242793"/>
                  </a:lnTo>
                  <a:lnTo>
                    <a:pt x="378245" y="232149"/>
                  </a:lnTo>
                  <a:lnTo>
                    <a:pt x="354316" y="224601"/>
                  </a:lnTo>
                  <a:lnTo>
                    <a:pt x="304162" y="222303"/>
                  </a:lnTo>
                  <a:lnTo>
                    <a:pt x="214285" y="227405"/>
                  </a:lnTo>
                  <a:lnTo>
                    <a:pt x="52395" y="240754"/>
                  </a:lnTo>
                  <a:lnTo>
                    <a:pt x="0" y="244839"/>
                  </a:lnTo>
                  <a:lnTo>
                    <a:pt x="63444" y="213463"/>
                  </a:lnTo>
                  <a:lnTo>
                    <a:pt x="132395" y="162233"/>
                  </a:lnTo>
                  <a:lnTo>
                    <a:pt x="162814" y="136861"/>
                  </a:lnTo>
                  <a:lnTo>
                    <a:pt x="175732" y="126563"/>
                  </a:lnTo>
                  <a:lnTo>
                    <a:pt x="220622" y="99116"/>
                  </a:lnTo>
                  <a:lnTo>
                    <a:pt x="275310" y="86698"/>
                  </a:lnTo>
                  <a:lnTo>
                    <a:pt x="293162" y="88668"/>
                  </a:lnTo>
                  <a:lnTo>
                    <a:pt x="349515" y="106232"/>
                  </a:lnTo>
                  <a:lnTo>
                    <a:pt x="401988" y="132010"/>
                  </a:lnTo>
                  <a:lnTo>
                    <a:pt x="415936" y="138743"/>
                  </a:lnTo>
                  <a:lnTo>
                    <a:pt x="430309" y="144436"/>
                  </a:lnTo>
                  <a:lnTo>
                    <a:pt x="445327" y="148572"/>
                  </a:lnTo>
                  <a:lnTo>
                    <a:pt x="472845" y="153341"/>
                  </a:lnTo>
                  <a:lnTo>
                    <a:pt x="500576" y="154841"/>
                  </a:lnTo>
                  <a:lnTo>
                    <a:pt x="527447" y="150643"/>
                  </a:lnTo>
                  <a:lnTo>
                    <a:pt x="574167" y="122271"/>
                  </a:lnTo>
                  <a:lnTo>
                    <a:pt x="600519" y="91085"/>
                  </a:lnTo>
                  <a:lnTo>
                    <a:pt x="610890" y="40752"/>
                  </a:lnTo>
                  <a:lnTo>
                    <a:pt x="612786" y="29762"/>
                  </a:lnTo>
                  <a:lnTo>
                    <a:pt x="615426" y="22196"/>
                  </a:lnTo>
                  <a:lnTo>
                    <a:pt x="619164" y="19913"/>
                  </a:lnTo>
                  <a:lnTo>
                    <a:pt x="638547" y="23427"/>
                  </a:lnTo>
                  <a:lnTo>
                    <a:pt x="658657" y="25744"/>
                  </a:lnTo>
                  <a:lnTo>
                    <a:pt x="678909" y="27084"/>
                  </a:lnTo>
                  <a:lnTo>
                    <a:pt x="698717" y="27661"/>
                  </a:lnTo>
                  <a:lnTo>
                    <a:pt x="764657" y="27661"/>
                  </a:lnTo>
                  <a:lnTo>
                    <a:pt x="785977" y="28134"/>
                  </a:lnTo>
                  <a:lnTo>
                    <a:pt x="828002" y="23964"/>
                  </a:lnTo>
                  <a:lnTo>
                    <a:pt x="857311" y="18490"/>
                  </a:lnTo>
                  <a:lnTo>
                    <a:pt x="878956" y="30148"/>
                  </a:lnTo>
                  <a:lnTo>
                    <a:pt x="917279" y="37853"/>
                  </a:lnTo>
                  <a:lnTo>
                    <a:pt x="967085" y="41607"/>
                  </a:lnTo>
                  <a:lnTo>
                    <a:pt x="1023180" y="41409"/>
                  </a:lnTo>
                  <a:lnTo>
                    <a:pt x="1080369" y="37259"/>
                  </a:lnTo>
                  <a:lnTo>
                    <a:pt x="1133458" y="29157"/>
                  </a:lnTo>
                  <a:lnTo>
                    <a:pt x="1218523" y="5647"/>
                  </a:lnTo>
                  <a:lnTo>
                    <a:pt x="1263475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59" name="Google Shape;2159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89328" y="2860436"/>
              <a:ext cx="4817852" cy="5405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Google Shape;2160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89328" y="2860437"/>
              <a:ext cx="2934379" cy="363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9259" y="1899345"/>
              <a:ext cx="7287709" cy="8957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2" name="Google Shape;2162;p41"/>
            <p:cNvSpPr/>
            <p:nvPr/>
          </p:nvSpPr>
          <p:spPr>
            <a:xfrm>
              <a:off x="12069756" y="4909798"/>
              <a:ext cx="4964430" cy="1821180"/>
            </a:xfrm>
            <a:custGeom>
              <a:rect b="b" l="l" r="r" t="t"/>
              <a:pathLst>
                <a:path extrusionOk="0" h="1821179" w="4964430">
                  <a:moveTo>
                    <a:pt x="174863" y="538203"/>
                  </a:moveTo>
                  <a:lnTo>
                    <a:pt x="0" y="538203"/>
                  </a:lnTo>
                  <a:lnTo>
                    <a:pt x="3468" y="570728"/>
                  </a:lnTo>
                  <a:lnTo>
                    <a:pt x="21792" y="629889"/>
                  </a:lnTo>
                  <a:lnTo>
                    <a:pt x="55168" y="680803"/>
                  </a:lnTo>
                  <a:lnTo>
                    <a:pt x="102810" y="721116"/>
                  </a:lnTo>
                  <a:lnTo>
                    <a:pt x="164196" y="749519"/>
                  </a:lnTo>
                  <a:lnTo>
                    <a:pt x="236969" y="763654"/>
                  </a:lnTo>
                  <a:lnTo>
                    <a:pt x="277478" y="765421"/>
                  </a:lnTo>
                  <a:lnTo>
                    <a:pt x="336769" y="760971"/>
                  </a:lnTo>
                  <a:lnTo>
                    <a:pt x="388993" y="747621"/>
                  </a:lnTo>
                  <a:lnTo>
                    <a:pt x="434149" y="725370"/>
                  </a:lnTo>
                  <a:lnTo>
                    <a:pt x="472236" y="694219"/>
                  </a:lnTo>
                  <a:lnTo>
                    <a:pt x="502471" y="654953"/>
                  </a:lnTo>
                  <a:lnTo>
                    <a:pt x="522081" y="613593"/>
                  </a:lnTo>
                  <a:lnTo>
                    <a:pt x="271195" y="613593"/>
                  </a:lnTo>
                  <a:lnTo>
                    <a:pt x="251366" y="612285"/>
                  </a:lnTo>
                  <a:lnTo>
                    <a:pt x="205229" y="592652"/>
                  </a:lnTo>
                  <a:lnTo>
                    <a:pt x="179117" y="553779"/>
                  </a:lnTo>
                  <a:lnTo>
                    <a:pt x="174863" y="538203"/>
                  </a:lnTo>
                  <a:close/>
                </a:path>
                <a:path extrusionOk="0" h="1821179" w="4964430">
                  <a:moveTo>
                    <a:pt x="522995" y="392658"/>
                  </a:moveTo>
                  <a:lnTo>
                    <a:pt x="270148" y="392658"/>
                  </a:lnTo>
                  <a:lnTo>
                    <a:pt x="292792" y="394359"/>
                  </a:lnTo>
                  <a:lnTo>
                    <a:pt x="312555" y="399464"/>
                  </a:lnTo>
                  <a:lnTo>
                    <a:pt x="354439" y="434999"/>
                  </a:lnTo>
                  <a:lnTo>
                    <a:pt x="367004" y="474265"/>
                  </a:lnTo>
                  <a:lnTo>
                    <a:pt x="368575" y="498414"/>
                  </a:lnTo>
                  <a:lnTo>
                    <a:pt x="367070" y="523282"/>
                  </a:lnTo>
                  <a:lnTo>
                    <a:pt x="355028" y="565166"/>
                  </a:lnTo>
                  <a:lnTo>
                    <a:pt x="330879" y="595924"/>
                  </a:lnTo>
                  <a:lnTo>
                    <a:pt x="294231" y="611630"/>
                  </a:lnTo>
                  <a:lnTo>
                    <a:pt x="271195" y="613593"/>
                  </a:lnTo>
                  <a:lnTo>
                    <a:pt x="522081" y="613593"/>
                  </a:lnTo>
                  <a:lnTo>
                    <a:pt x="524067" y="609405"/>
                  </a:lnTo>
                  <a:lnTo>
                    <a:pt x="537025" y="557574"/>
                  </a:lnTo>
                  <a:lnTo>
                    <a:pt x="541344" y="499461"/>
                  </a:lnTo>
                  <a:lnTo>
                    <a:pt x="539839" y="467066"/>
                  </a:lnTo>
                  <a:lnTo>
                    <a:pt x="535324" y="435850"/>
                  </a:lnTo>
                  <a:lnTo>
                    <a:pt x="527798" y="405812"/>
                  </a:lnTo>
                  <a:lnTo>
                    <a:pt x="522995" y="392658"/>
                  </a:lnTo>
                  <a:close/>
                </a:path>
                <a:path extrusionOk="0" h="1821179" w="4964430">
                  <a:moveTo>
                    <a:pt x="497366" y="0"/>
                  </a:moveTo>
                  <a:lnTo>
                    <a:pt x="8376" y="0"/>
                  </a:lnTo>
                  <a:lnTo>
                    <a:pt x="8376" y="455483"/>
                  </a:lnTo>
                  <a:lnTo>
                    <a:pt x="181146" y="455483"/>
                  </a:lnTo>
                  <a:lnTo>
                    <a:pt x="185792" y="442067"/>
                  </a:lnTo>
                  <a:lnTo>
                    <a:pt x="192402" y="430091"/>
                  </a:lnTo>
                  <a:lnTo>
                    <a:pt x="223815" y="402670"/>
                  </a:lnTo>
                  <a:lnTo>
                    <a:pt x="270148" y="392658"/>
                  </a:lnTo>
                  <a:lnTo>
                    <a:pt x="522995" y="392658"/>
                  </a:lnTo>
                  <a:lnTo>
                    <a:pt x="517261" y="376951"/>
                  </a:lnTo>
                  <a:lnTo>
                    <a:pt x="503453" y="349989"/>
                  </a:lnTo>
                  <a:lnTo>
                    <a:pt x="486110" y="325644"/>
                  </a:lnTo>
                  <a:lnTo>
                    <a:pt x="465234" y="303917"/>
                  </a:lnTo>
                  <a:lnTo>
                    <a:pt x="462224" y="301561"/>
                  </a:lnTo>
                  <a:lnTo>
                    <a:pt x="170675" y="301561"/>
                  </a:lnTo>
                  <a:lnTo>
                    <a:pt x="170675" y="157063"/>
                  </a:lnTo>
                  <a:lnTo>
                    <a:pt x="497366" y="157063"/>
                  </a:lnTo>
                  <a:lnTo>
                    <a:pt x="497366" y="0"/>
                  </a:lnTo>
                  <a:close/>
                </a:path>
                <a:path extrusionOk="0" h="1821179" w="4964430">
                  <a:moveTo>
                    <a:pt x="310985" y="249207"/>
                  </a:moveTo>
                  <a:lnTo>
                    <a:pt x="268578" y="252871"/>
                  </a:lnTo>
                  <a:lnTo>
                    <a:pt x="229312" y="263866"/>
                  </a:lnTo>
                  <a:lnTo>
                    <a:pt x="182193" y="290567"/>
                  </a:lnTo>
                  <a:lnTo>
                    <a:pt x="170675" y="301561"/>
                  </a:lnTo>
                  <a:lnTo>
                    <a:pt x="462224" y="301561"/>
                  </a:lnTo>
                  <a:lnTo>
                    <a:pt x="413469" y="269232"/>
                  </a:lnTo>
                  <a:lnTo>
                    <a:pt x="348549" y="251432"/>
                  </a:lnTo>
                  <a:lnTo>
                    <a:pt x="310985" y="249207"/>
                  </a:lnTo>
                  <a:close/>
                </a:path>
                <a:path extrusionOk="0" h="1821179" w="4964430">
                  <a:moveTo>
                    <a:pt x="1154210" y="30365"/>
                  </a:moveTo>
                  <a:lnTo>
                    <a:pt x="942698" y="30365"/>
                  </a:lnTo>
                  <a:lnTo>
                    <a:pt x="942698" y="765421"/>
                  </a:lnTo>
                  <a:lnTo>
                    <a:pt x="1121750" y="765421"/>
                  </a:lnTo>
                  <a:lnTo>
                    <a:pt x="1121750" y="323550"/>
                  </a:lnTo>
                  <a:lnTo>
                    <a:pt x="1273053" y="323550"/>
                  </a:lnTo>
                  <a:lnTo>
                    <a:pt x="1154210" y="30365"/>
                  </a:lnTo>
                  <a:close/>
                </a:path>
                <a:path extrusionOk="0" h="1821179" w="4964430">
                  <a:moveTo>
                    <a:pt x="1273053" y="323550"/>
                  </a:moveTo>
                  <a:lnTo>
                    <a:pt x="1121750" y="323550"/>
                  </a:lnTo>
                  <a:lnTo>
                    <a:pt x="1287190" y="765421"/>
                  </a:lnTo>
                  <a:lnTo>
                    <a:pt x="1431689" y="765421"/>
                  </a:lnTo>
                  <a:lnTo>
                    <a:pt x="1516033" y="539250"/>
                  </a:lnTo>
                  <a:lnTo>
                    <a:pt x="1360487" y="539250"/>
                  </a:lnTo>
                  <a:lnTo>
                    <a:pt x="1273053" y="323550"/>
                  </a:lnTo>
                  <a:close/>
                </a:path>
                <a:path extrusionOk="0" h="1821179" w="4964430">
                  <a:moveTo>
                    <a:pt x="1775134" y="324597"/>
                  </a:moveTo>
                  <a:lnTo>
                    <a:pt x="1596082" y="324597"/>
                  </a:lnTo>
                  <a:lnTo>
                    <a:pt x="1596082" y="765421"/>
                  </a:lnTo>
                  <a:lnTo>
                    <a:pt x="1775134" y="765421"/>
                  </a:lnTo>
                  <a:lnTo>
                    <a:pt x="1775134" y="324597"/>
                  </a:lnTo>
                  <a:close/>
                </a:path>
                <a:path extrusionOk="0" h="1821179" w="4964430">
                  <a:moveTo>
                    <a:pt x="1775134" y="30365"/>
                  </a:moveTo>
                  <a:lnTo>
                    <a:pt x="1564669" y="30365"/>
                  </a:lnTo>
                  <a:lnTo>
                    <a:pt x="1360487" y="539250"/>
                  </a:lnTo>
                  <a:lnTo>
                    <a:pt x="1516033" y="539250"/>
                  </a:lnTo>
                  <a:lnTo>
                    <a:pt x="1596082" y="324597"/>
                  </a:lnTo>
                  <a:lnTo>
                    <a:pt x="1775134" y="324597"/>
                  </a:lnTo>
                  <a:lnTo>
                    <a:pt x="1775134" y="30365"/>
                  </a:lnTo>
                  <a:close/>
                </a:path>
                <a:path extrusionOk="0" h="1821179" w="4964430">
                  <a:moveTo>
                    <a:pt x="2114357" y="30365"/>
                  </a:moveTo>
                  <a:lnTo>
                    <a:pt x="1935306" y="30365"/>
                  </a:lnTo>
                  <a:lnTo>
                    <a:pt x="1935306" y="765421"/>
                  </a:lnTo>
                  <a:lnTo>
                    <a:pt x="2114357" y="765421"/>
                  </a:lnTo>
                  <a:lnTo>
                    <a:pt x="2114357" y="30365"/>
                  </a:lnTo>
                  <a:close/>
                </a:path>
                <a:path extrusionOk="0" h="1821179" w="4964430">
                  <a:moveTo>
                    <a:pt x="2454579" y="30365"/>
                  </a:moveTo>
                  <a:lnTo>
                    <a:pt x="2275528" y="30365"/>
                  </a:lnTo>
                  <a:lnTo>
                    <a:pt x="2275528" y="765421"/>
                  </a:lnTo>
                  <a:lnTo>
                    <a:pt x="2454579" y="765421"/>
                  </a:lnTo>
                  <a:lnTo>
                    <a:pt x="2454579" y="312032"/>
                  </a:lnTo>
                  <a:lnTo>
                    <a:pt x="2639767" y="312032"/>
                  </a:lnTo>
                  <a:lnTo>
                    <a:pt x="2454579" y="30365"/>
                  </a:lnTo>
                  <a:close/>
                </a:path>
                <a:path extrusionOk="0" h="1821179" w="4964430">
                  <a:moveTo>
                    <a:pt x="2639767" y="312032"/>
                  </a:moveTo>
                  <a:lnTo>
                    <a:pt x="2454579" y="312032"/>
                  </a:lnTo>
                  <a:lnTo>
                    <a:pt x="2754047" y="765421"/>
                  </a:lnTo>
                  <a:lnTo>
                    <a:pt x="2933099" y="765421"/>
                  </a:lnTo>
                  <a:lnTo>
                    <a:pt x="2933099" y="485849"/>
                  </a:lnTo>
                  <a:lnTo>
                    <a:pt x="2754047" y="485849"/>
                  </a:lnTo>
                  <a:lnTo>
                    <a:pt x="2639767" y="312032"/>
                  </a:lnTo>
                  <a:close/>
                </a:path>
                <a:path extrusionOk="0" h="1821179" w="4964430">
                  <a:moveTo>
                    <a:pt x="2933099" y="30365"/>
                  </a:moveTo>
                  <a:lnTo>
                    <a:pt x="2754047" y="30365"/>
                  </a:lnTo>
                  <a:lnTo>
                    <a:pt x="2754047" y="485849"/>
                  </a:lnTo>
                  <a:lnTo>
                    <a:pt x="2933099" y="485849"/>
                  </a:lnTo>
                  <a:lnTo>
                    <a:pt x="2933099" y="30365"/>
                  </a:lnTo>
                  <a:close/>
                </a:path>
                <a:path extrusionOk="0" h="1821179" w="4964430">
                  <a:moveTo>
                    <a:pt x="3270212" y="30365"/>
                  </a:moveTo>
                  <a:lnTo>
                    <a:pt x="3091160" y="30365"/>
                  </a:lnTo>
                  <a:lnTo>
                    <a:pt x="3091215" y="470142"/>
                  </a:lnTo>
                  <a:lnTo>
                    <a:pt x="3093647" y="516476"/>
                  </a:lnTo>
                  <a:lnTo>
                    <a:pt x="3101108" y="560192"/>
                  </a:lnTo>
                  <a:lnTo>
                    <a:pt x="3113542" y="600243"/>
                  </a:lnTo>
                  <a:lnTo>
                    <a:pt x="3130950" y="636629"/>
                  </a:lnTo>
                  <a:lnTo>
                    <a:pt x="3152611" y="668566"/>
                  </a:lnTo>
                  <a:lnTo>
                    <a:pt x="3206536" y="719873"/>
                  </a:lnTo>
                  <a:lnTo>
                    <a:pt x="3274466" y="753903"/>
                  </a:lnTo>
                  <a:lnTo>
                    <a:pt x="3312358" y="764374"/>
                  </a:lnTo>
                  <a:lnTo>
                    <a:pt x="3352474" y="770657"/>
                  </a:lnTo>
                  <a:lnTo>
                    <a:pt x="3394816" y="772751"/>
                  </a:lnTo>
                  <a:lnTo>
                    <a:pt x="3437223" y="770591"/>
                  </a:lnTo>
                  <a:lnTo>
                    <a:pt x="3477536" y="764112"/>
                  </a:lnTo>
                  <a:lnTo>
                    <a:pt x="3515755" y="753314"/>
                  </a:lnTo>
                  <a:lnTo>
                    <a:pt x="3551879" y="738197"/>
                  </a:lnTo>
                  <a:lnTo>
                    <a:pt x="3585648" y="718826"/>
                  </a:lnTo>
                  <a:lnTo>
                    <a:pt x="3615752" y="695266"/>
                  </a:lnTo>
                  <a:lnTo>
                    <a:pt x="3642191" y="667518"/>
                  </a:lnTo>
                  <a:lnTo>
                    <a:pt x="3664965" y="635582"/>
                  </a:lnTo>
                  <a:lnTo>
                    <a:pt x="3679384" y="607311"/>
                  </a:lnTo>
                  <a:lnTo>
                    <a:pt x="3397957" y="607311"/>
                  </a:lnTo>
                  <a:lnTo>
                    <a:pt x="3368443" y="605086"/>
                  </a:lnTo>
                  <a:lnTo>
                    <a:pt x="3320800" y="587285"/>
                  </a:lnTo>
                  <a:lnTo>
                    <a:pt x="3288471" y="552012"/>
                  </a:lnTo>
                  <a:lnTo>
                    <a:pt x="3272241" y="501228"/>
                  </a:lnTo>
                  <a:lnTo>
                    <a:pt x="3270212" y="470142"/>
                  </a:lnTo>
                  <a:lnTo>
                    <a:pt x="3270212" y="30365"/>
                  </a:lnTo>
                  <a:close/>
                </a:path>
                <a:path extrusionOk="0" h="1821179" w="4964430">
                  <a:moveTo>
                    <a:pt x="3706848" y="30365"/>
                  </a:moveTo>
                  <a:lnTo>
                    <a:pt x="3527796" y="30365"/>
                  </a:lnTo>
                  <a:lnTo>
                    <a:pt x="3527796" y="470142"/>
                  </a:lnTo>
                  <a:lnTo>
                    <a:pt x="3525702" y="501228"/>
                  </a:lnTo>
                  <a:lnTo>
                    <a:pt x="3508949" y="552012"/>
                  </a:lnTo>
                  <a:lnTo>
                    <a:pt x="3475704" y="587285"/>
                  </a:lnTo>
                  <a:lnTo>
                    <a:pt x="3427538" y="605086"/>
                  </a:lnTo>
                  <a:lnTo>
                    <a:pt x="3397957" y="607311"/>
                  </a:lnTo>
                  <a:lnTo>
                    <a:pt x="3679384" y="607311"/>
                  </a:lnTo>
                  <a:lnTo>
                    <a:pt x="3683289" y="599654"/>
                  </a:lnTo>
                  <a:lnTo>
                    <a:pt x="3696378" y="559930"/>
                  </a:lnTo>
                  <a:lnTo>
                    <a:pt x="3704231" y="516410"/>
                  </a:lnTo>
                  <a:lnTo>
                    <a:pt x="3706791" y="470142"/>
                  </a:lnTo>
                  <a:lnTo>
                    <a:pt x="3706848" y="30365"/>
                  </a:lnTo>
                  <a:close/>
                </a:path>
                <a:path extrusionOk="0" h="1821179" w="4964430">
                  <a:moveTo>
                    <a:pt x="4198015" y="173816"/>
                  </a:moveTo>
                  <a:lnTo>
                    <a:pt x="4018963" y="173816"/>
                  </a:lnTo>
                  <a:lnTo>
                    <a:pt x="4018963" y="765421"/>
                  </a:lnTo>
                  <a:lnTo>
                    <a:pt x="4198015" y="765421"/>
                  </a:lnTo>
                  <a:lnTo>
                    <a:pt x="4198015" y="173816"/>
                  </a:lnTo>
                  <a:close/>
                </a:path>
                <a:path extrusionOk="0" h="1821179" w="4964430">
                  <a:moveTo>
                    <a:pt x="4392773" y="30365"/>
                  </a:moveTo>
                  <a:lnTo>
                    <a:pt x="3824204" y="30365"/>
                  </a:lnTo>
                  <a:lnTo>
                    <a:pt x="3824204" y="173816"/>
                  </a:lnTo>
                  <a:lnTo>
                    <a:pt x="4392773" y="173816"/>
                  </a:lnTo>
                  <a:lnTo>
                    <a:pt x="4392773" y="30365"/>
                  </a:lnTo>
                  <a:close/>
                </a:path>
                <a:path extrusionOk="0" h="1821179" w="4964430">
                  <a:moveTo>
                    <a:pt x="4964295" y="30365"/>
                  </a:moveTo>
                  <a:lnTo>
                    <a:pt x="4514047" y="30365"/>
                  </a:lnTo>
                  <a:lnTo>
                    <a:pt x="4514047" y="765421"/>
                  </a:lnTo>
                  <a:lnTo>
                    <a:pt x="4964295" y="765421"/>
                  </a:lnTo>
                  <a:lnTo>
                    <a:pt x="4964295" y="621970"/>
                  </a:lnTo>
                  <a:lnTo>
                    <a:pt x="4693099" y="621970"/>
                  </a:lnTo>
                  <a:lnTo>
                    <a:pt x="4693099" y="460718"/>
                  </a:lnTo>
                  <a:lnTo>
                    <a:pt x="4932883" y="460718"/>
                  </a:lnTo>
                  <a:lnTo>
                    <a:pt x="4932883" y="322503"/>
                  </a:lnTo>
                  <a:lnTo>
                    <a:pt x="4693099" y="322503"/>
                  </a:lnTo>
                  <a:lnTo>
                    <a:pt x="4693099" y="173816"/>
                  </a:lnTo>
                  <a:lnTo>
                    <a:pt x="4964295" y="173816"/>
                  </a:lnTo>
                  <a:lnTo>
                    <a:pt x="4964295" y="30365"/>
                  </a:lnTo>
                  <a:close/>
                </a:path>
                <a:path extrusionOk="0" h="1821179" w="4964430">
                  <a:moveTo>
                    <a:pt x="870838" y="1077454"/>
                  </a:moveTo>
                  <a:lnTo>
                    <a:pt x="539958" y="1077454"/>
                  </a:lnTo>
                  <a:lnTo>
                    <a:pt x="539958" y="1812510"/>
                  </a:lnTo>
                  <a:lnTo>
                    <a:pt x="882356" y="1812510"/>
                  </a:lnTo>
                  <a:lnTo>
                    <a:pt x="936739" y="1809172"/>
                  </a:lnTo>
                  <a:lnTo>
                    <a:pt x="984709" y="1799159"/>
                  </a:lnTo>
                  <a:lnTo>
                    <a:pt x="1026265" y="1782471"/>
                  </a:lnTo>
                  <a:lnTo>
                    <a:pt x="1061408" y="1759108"/>
                  </a:lnTo>
                  <a:lnTo>
                    <a:pt x="1089810" y="1729528"/>
                  </a:lnTo>
                  <a:lnTo>
                    <a:pt x="1110097" y="1695236"/>
                  </a:lnTo>
                  <a:lnTo>
                    <a:pt x="1118594" y="1668012"/>
                  </a:lnTo>
                  <a:lnTo>
                    <a:pt x="719010" y="1668012"/>
                  </a:lnTo>
                  <a:lnTo>
                    <a:pt x="719010" y="1505713"/>
                  </a:lnTo>
                  <a:lnTo>
                    <a:pt x="1091757" y="1505713"/>
                  </a:lnTo>
                  <a:lnTo>
                    <a:pt x="1087585" y="1499430"/>
                  </a:lnTo>
                  <a:lnTo>
                    <a:pt x="1066643" y="1476591"/>
                  </a:lnTo>
                  <a:lnTo>
                    <a:pt x="1042560" y="1458332"/>
                  </a:lnTo>
                  <a:lnTo>
                    <a:pt x="1015336" y="1444655"/>
                  </a:lnTo>
                  <a:lnTo>
                    <a:pt x="984970" y="1435558"/>
                  </a:lnTo>
                  <a:lnTo>
                    <a:pt x="1011802" y="1425545"/>
                  </a:lnTo>
                  <a:lnTo>
                    <a:pt x="1035754" y="1412260"/>
                  </a:lnTo>
                  <a:lnTo>
                    <a:pt x="1056827" y="1395703"/>
                  </a:lnTo>
                  <a:lnTo>
                    <a:pt x="1075020" y="1375874"/>
                  </a:lnTo>
                  <a:lnTo>
                    <a:pt x="1075713" y="1374827"/>
                  </a:lnTo>
                  <a:lnTo>
                    <a:pt x="719010" y="1374827"/>
                  </a:lnTo>
                  <a:lnTo>
                    <a:pt x="719010" y="1220905"/>
                  </a:lnTo>
                  <a:lnTo>
                    <a:pt x="1103829" y="1220905"/>
                  </a:lnTo>
                  <a:lnTo>
                    <a:pt x="1093606" y="1189230"/>
                  </a:lnTo>
                  <a:lnTo>
                    <a:pt x="1073646" y="1156705"/>
                  </a:lnTo>
                  <a:lnTo>
                    <a:pt x="1045701" y="1128761"/>
                  </a:lnTo>
                  <a:lnTo>
                    <a:pt x="1011213" y="1106314"/>
                  </a:lnTo>
                  <a:lnTo>
                    <a:pt x="970573" y="1090280"/>
                  </a:lnTo>
                  <a:lnTo>
                    <a:pt x="923781" y="1080660"/>
                  </a:lnTo>
                  <a:lnTo>
                    <a:pt x="870838" y="1077454"/>
                  </a:lnTo>
                  <a:close/>
                </a:path>
                <a:path extrusionOk="0" h="1821179" w="4964430">
                  <a:moveTo>
                    <a:pt x="1091757" y="1505713"/>
                  </a:moveTo>
                  <a:lnTo>
                    <a:pt x="848849" y="1505713"/>
                  </a:lnTo>
                  <a:lnTo>
                    <a:pt x="870118" y="1507087"/>
                  </a:lnTo>
                  <a:lnTo>
                    <a:pt x="888900" y="1511210"/>
                  </a:lnTo>
                  <a:lnTo>
                    <a:pt x="930456" y="1539743"/>
                  </a:lnTo>
                  <a:lnTo>
                    <a:pt x="945181" y="1588433"/>
                  </a:lnTo>
                  <a:lnTo>
                    <a:pt x="943610" y="1606691"/>
                  </a:lnTo>
                  <a:lnTo>
                    <a:pt x="920051" y="1648117"/>
                  </a:lnTo>
                  <a:lnTo>
                    <a:pt x="872147" y="1666768"/>
                  </a:lnTo>
                  <a:lnTo>
                    <a:pt x="850943" y="1668012"/>
                  </a:lnTo>
                  <a:lnTo>
                    <a:pt x="1118594" y="1668012"/>
                  </a:lnTo>
                  <a:lnTo>
                    <a:pt x="1122270" y="1656232"/>
                  </a:lnTo>
                  <a:lnTo>
                    <a:pt x="1126327" y="1612516"/>
                  </a:lnTo>
                  <a:lnTo>
                    <a:pt x="1123906" y="1581496"/>
                  </a:lnTo>
                  <a:lnTo>
                    <a:pt x="1116642" y="1552308"/>
                  </a:lnTo>
                  <a:lnTo>
                    <a:pt x="1104535" y="1524953"/>
                  </a:lnTo>
                  <a:lnTo>
                    <a:pt x="1091757" y="1505713"/>
                  </a:lnTo>
                  <a:close/>
                </a:path>
                <a:path extrusionOk="0" h="1821179" w="4964430">
                  <a:moveTo>
                    <a:pt x="1103829" y="1220905"/>
                  </a:moveTo>
                  <a:lnTo>
                    <a:pt x="836284" y="1220905"/>
                  </a:lnTo>
                  <a:lnTo>
                    <a:pt x="856964" y="1222148"/>
                  </a:lnTo>
                  <a:lnTo>
                    <a:pt x="875026" y="1225878"/>
                  </a:lnTo>
                  <a:lnTo>
                    <a:pt x="913834" y="1251859"/>
                  </a:lnTo>
                  <a:lnTo>
                    <a:pt x="927380" y="1298389"/>
                  </a:lnTo>
                  <a:lnTo>
                    <a:pt x="925875" y="1316124"/>
                  </a:lnTo>
                  <a:lnTo>
                    <a:pt x="903297" y="1355979"/>
                  </a:lnTo>
                  <a:lnTo>
                    <a:pt x="856964" y="1373649"/>
                  </a:lnTo>
                  <a:lnTo>
                    <a:pt x="836284" y="1374827"/>
                  </a:lnTo>
                  <a:lnTo>
                    <a:pt x="1075713" y="1374827"/>
                  </a:lnTo>
                  <a:lnTo>
                    <a:pt x="1090137" y="1353034"/>
                  </a:lnTo>
                  <a:lnTo>
                    <a:pt x="1100935" y="1327446"/>
                  </a:lnTo>
                  <a:lnTo>
                    <a:pt x="1107414" y="1299109"/>
                  </a:lnTo>
                  <a:lnTo>
                    <a:pt x="1109574" y="1268024"/>
                  </a:lnTo>
                  <a:lnTo>
                    <a:pt x="1105582" y="1226337"/>
                  </a:lnTo>
                  <a:lnTo>
                    <a:pt x="1103829" y="1220905"/>
                  </a:lnTo>
                  <a:close/>
                </a:path>
                <a:path extrusionOk="0" h="1821179" w="4964430">
                  <a:moveTo>
                    <a:pt x="1562104" y="1077454"/>
                  </a:moveTo>
                  <a:lnTo>
                    <a:pt x="1261590" y="1077454"/>
                  </a:lnTo>
                  <a:lnTo>
                    <a:pt x="1261590" y="1812510"/>
                  </a:lnTo>
                  <a:lnTo>
                    <a:pt x="1440642" y="1812510"/>
                  </a:lnTo>
                  <a:lnTo>
                    <a:pt x="1440642" y="1535031"/>
                  </a:lnTo>
                  <a:lnTo>
                    <a:pt x="1676840" y="1535031"/>
                  </a:lnTo>
                  <a:lnTo>
                    <a:pt x="1668907" y="1521419"/>
                  </a:lnTo>
                  <a:lnTo>
                    <a:pt x="1706733" y="1507283"/>
                  </a:lnTo>
                  <a:lnTo>
                    <a:pt x="1739586" y="1488959"/>
                  </a:lnTo>
                  <a:lnTo>
                    <a:pt x="1767465" y="1466447"/>
                  </a:lnTo>
                  <a:lnTo>
                    <a:pt x="1790370" y="1439746"/>
                  </a:lnTo>
                  <a:lnTo>
                    <a:pt x="1808694" y="1409970"/>
                  </a:lnTo>
                  <a:lnTo>
                    <a:pt x="1809368" y="1408334"/>
                  </a:lnTo>
                  <a:lnTo>
                    <a:pt x="1440642" y="1408334"/>
                  </a:lnTo>
                  <a:lnTo>
                    <a:pt x="1440642" y="1226140"/>
                  </a:lnTo>
                  <a:lnTo>
                    <a:pt x="1817697" y="1226140"/>
                  </a:lnTo>
                  <a:lnTo>
                    <a:pt x="1815172" y="1218549"/>
                  </a:lnTo>
                  <a:lnTo>
                    <a:pt x="1784741" y="1166325"/>
                  </a:lnTo>
                  <a:lnTo>
                    <a:pt x="1738669" y="1124442"/>
                  </a:lnTo>
                  <a:lnTo>
                    <a:pt x="1677742" y="1094534"/>
                  </a:lnTo>
                  <a:lnTo>
                    <a:pt x="1603922" y="1079351"/>
                  </a:lnTo>
                  <a:lnTo>
                    <a:pt x="1562104" y="1077454"/>
                  </a:lnTo>
                  <a:close/>
                </a:path>
                <a:path extrusionOk="0" h="1821179" w="4964430">
                  <a:moveTo>
                    <a:pt x="1676840" y="1535031"/>
                  </a:moveTo>
                  <a:lnTo>
                    <a:pt x="1483573" y="1535031"/>
                  </a:lnTo>
                  <a:lnTo>
                    <a:pt x="1636448" y="1812510"/>
                  </a:lnTo>
                  <a:lnTo>
                    <a:pt x="1838536" y="1812510"/>
                  </a:lnTo>
                  <a:lnTo>
                    <a:pt x="1676840" y="1535031"/>
                  </a:lnTo>
                  <a:close/>
                </a:path>
                <a:path extrusionOk="0" h="1821179" w="4964430">
                  <a:moveTo>
                    <a:pt x="1817697" y="1226140"/>
                  </a:moveTo>
                  <a:lnTo>
                    <a:pt x="1551633" y="1226140"/>
                  </a:lnTo>
                  <a:lnTo>
                    <a:pt x="1574669" y="1227645"/>
                  </a:lnTo>
                  <a:lnTo>
                    <a:pt x="1594564" y="1232161"/>
                  </a:lnTo>
                  <a:lnTo>
                    <a:pt x="1635924" y="1263377"/>
                  </a:lnTo>
                  <a:lnTo>
                    <a:pt x="1650060" y="1316190"/>
                  </a:lnTo>
                  <a:lnTo>
                    <a:pt x="1648489" y="1336935"/>
                  </a:lnTo>
                  <a:lnTo>
                    <a:pt x="1624929" y="1384251"/>
                  </a:lnTo>
                  <a:lnTo>
                    <a:pt x="1574669" y="1406828"/>
                  </a:lnTo>
                  <a:lnTo>
                    <a:pt x="1551633" y="1408334"/>
                  </a:lnTo>
                  <a:lnTo>
                    <a:pt x="1809368" y="1408334"/>
                  </a:lnTo>
                  <a:lnTo>
                    <a:pt x="1821782" y="1378230"/>
                  </a:lnTo>
                  <a:lnTo>
                    <a:pt x="1829635" y="1344527"/>
                  </a:lnTo>
                  <a:lnTo>
                    <a:pt x="1832253" y="1308860"/>
                  </a:lnTo>
                  <a:lnTo>
                    <a:pt x="1830355" y="1277186"/>
                  </a:lnTo>
                  <a:lnTo>
                    <a:pt x="1824662" y="1247082"/>
                  </a:lnTo>
                  <a:lnTo>
                    <a:pt x="1817697" y="1226140"/>
                  </a:lnTo>
                  <a:close/>
                </a:path>
                <a:path extrusionOk="0" h="1821179" w="4964430">
                  <a:moveTo>
                    <a:pt x="2426312" y="1077454"/>
                  </a:moveTo>
                  <a:lnTo>
                    <a:pt x="1976064" y="1077454"/>
                  </a:lnTo>
                  <a:lnTo>
                    <a:pt x="1976064" y="1812510"/>
                  </a:lnTo>
                  <a:lnTo>
                    <a:pt x="2426312" y="1812510"/>
                  </a:lnTo>
                  <a:lnTo>
                    <a:pt x="2426312" y="1669059"/>
                  </a:lnTo>
                  <a:lnTo>
                    <a:pt x="2155116" y="1669059"/>
                  </a:lnTo>
                  <a:lnTo>
                    <a:pt x="2155116" y="1507807"/>
                  </a:lnTo>
                  <a:lnTo>
                    <a:pt x="2394900" y="1507807"/>
                  </a:lnTo>
                  <a:lnTo>
                    <a:pt x="2394900" y="1369591"/>
                  </a:lnTo>
                  <a:lnTo>
                    <a:pt x="2155116" y="1369591"/>
                  </a:lnTo>
                  <a:lnTo>
                    <a:pt x="2155116" y="1220905"/>
                  </a:lnTo>
                  <a:lnTo>
                    <a:pt x="2426312" y="1220905"/>
                  </a:lnTo>
                  <a:lnTo>
                    <a:pt x="2426312" y="1077454"/>
                  </a:lnTo>
                  <a:close/>
                </a:path>
                <a:path extrusionOk="0" h="1821179" w="4964430">
                  <a:moveTo>
                    <a:pt x="2999086" y="1077454"/>
                  </a:moveTo>
                  <a:lnTo>
                    <a:pt x="2791762" y="1077454"/>
                  </a:lnTo>
                  <a:lnTo>
                    <a:pt x="2525802" y="1812510"/>
                  </a:lnTo>
                  <a:lnTo>
                    <a:pt x="2713231" y="1812510"/>
                  </a:lnTo>
                  <a:lnTo>
                    <a:pt x="2757209" y="1682671"/>
                  </a:lnTo>
                  <a:lnTo>
                    <a:pt x="3218068" y="1682671"/>
                  </a:lnTo>
                  <a:lnTo>
                    <a:pt x="3168058" y="1544455"/>
                  </a:lnTo>
                  <a:lnTo>
                    <a:pt x="2804328" y="1544455"/>
                  </a:lnTo>
                  <a:lnTo>
                    <a:pt x="2894377" y="1275353"/>
                  </a:lnTo>
                  <a:lnTo>
                    <a:pt x="3070691" y="1275353"/>
                  </a:lnTo>
                  <a:lnTo>
                    <a:pt x="2999086" y="1077454"/>
                  </a:lnTo>
                  <a:close/>
                </a:path>
                <a:path extrusionOk="0" h="1821179" w="4964430">
                  <a:moveTo>
                    <a:pt x="3218068" y="1682671"/>
                  </a:moveTo>
                  <a:lnTo>
                    <a:pt x="3031546" y="1682671"/>
                  </a:lnTo>
                  <a:lnTo>
                    <a:pt x="3075524" y="1812510"/>
                  </a:lnTo>
                  <a:lnTo>
                    <a:pt x="3265047" y="1812510"/>
                  </a:lnTo>
                  <a:lnTo>
                    <a:pt x="3218068" y="1682671"/>
                  </a:lnTo>
                  <a:close/>
                </a:path>
                <a:path extrusionOk="0" h="1821179" w="4964430">
                  <a:moveTo>
                    <a:pt x="3070691" y="1275353"/>
                  </a:moveTo>
                  <a:lnTo>
                    <a:pt x="2894377" y="1275353"/>
                  </a:lnTo>
                  <a:lnTo>
                    <a:pt x="2985474" y="1544455"/>
                  </a:lnTo>
                  <a:lnTo>
                    <a:pt x="3168058" y="1544455"/>
                  </a:lnTo>
                  <a:lnTo>
                    <a:pt x="3070691" y="1275353"/>
                  </a:lnTo>
                  <a:close/>
                </a:path>
                <a:path extrusionOk="0" h="1821179" w="4964430">
                  <a:moveTo>
                    <a:pt x="3556456" y="1077454"/>
                  </a:moveTo>
                  <a:lnTo>
                    <a:pt x="3377404" y="1077454"/>
                  </a:lnTo>
                  <a:lnTo>
                    <a:pt x="3377404" y="1812510"/>
                  </a:lnTo>
                  <a:lnTo>
                    <a:pt x="3556456" y="1812510"/>
                  </a:lnTo>
                  <a:lnTo>
                    <a:pt x="3556456" y="1487912"/>
                  </a:lnTo>
                  <a:lnTo>
                    <a:pt x="3766722" y="1487912"/>
                  </a:lnTo>
                  <a:lnTo>
                    <a:pt x="3727132" y="1437652"/>
                  </a:lnTo>
                  <a:lnTo>
                    <a:pt x="3756937" y="1399957"/>
                  </a:lnTo>
                  <a:lnTo>
                    <a:pt x="3556456" y="1399957"/>
                  </a:lnTo>
                  <a:lnTo>
                    <a:pt x="3556456" y="1077454"/>
                  </a:lnTo>
                  <a:close/>
                </a:path>
                <a:path extrusionOk="0" h="1821179" w="4964430">
                  <a:moveTo>
                    <a:pt x="3766722" y="1487912"/>
                  </a:moveTo>
                  <a:lnTo>
                    <a:pt x="3556456" y="1487912"/>
                  </a:lnTo>
                  <a:lnTo>
                    <a:pt x="3803569" y="1812510"/>
                  </a:lnTo>
                  <a:lnTo>
                    <a:pt x="4022411" y="1812510"/>
                  </a:lnTo>
                  <a:lnTo>
                    <a:pt x="3766722" y="1487912"/>
                  </a:lnTo>
                  <a:close/>
                </a:path>
                <a:path extrusionOk="0" h="1821179" w="4964430">
                  <a:moveTo>
                    <a:pt x="4011940" y="1077454"/>
                  </a:moveTo>
                  <a:lnTo>
                    <a:pt x="3801475" y="1077454"/>
                  </a:lnTo>
                  <a:lnTo>
                    <a:pt x="3556456" y="1399957"/>
                  </a:lnTo>
                  <a:lnTo>
                    <a:pt x="3756937" y="1399957"/>
                  </a:lnTo>
                  <a:lnTo>
                    <a:pt x="4011940" y="1077454"/>
                  </a:lnTo>
                  <a:close/>
                </a:path>
                <a:path extrusionOk="0" h="1821179" w="4964430">
                  <a:moveTo>
                    <a:pt x="4374511" y="1051276"/>
                  </a:moveTo>
                  <a:lnTo>
                    <a:pt x="4180799" y="1051276"/>
                  </a:lnTo>
                  <a:lnTo>
                    <a:pt x="4201741" y="1552832"/>
                  </a:lnTo>
                  <a:lnTo>
                    <a:pt x="4353569" y="1552832"/>
                  </a:lnTo>
                  <a:lnTo>
                    <a:pt x="4374511" y="1051276"/>
                  </a:lnTo>
                  <a:close/>
                </a:path>
                <a:path extrusionOk="0" h="1821179" w="4964430">
                  <a:moveTo>
                    <a:pt x="4280273" y="1626128"/>
                  </a:moveTo>
                  <a:lnTo>
                    <a:pt x="4237342" y="1633196"/>
                  </a:lnTo>
                  <a:lnTo>
                    <a:pt x="4202788" y="1654399"/>
                  </a:lnTo>
                  <a:lnTo>
                    <a:pt x="4180799" y="1686074"/>
                  </a:lnTo>
                  <a:lnTo>
                    <a:pt x="4173469" y="1724554"/>
                  </a:lnTo>
                  <a:lnTo>
                    <a:pt x="4175302" y="1744187"/>
                  </a:lnTo>
                  <a:lnTo>
                    <a:pt x="4202788" y="1793662"/>
                  </a:lnTo>
                  <a:lnTo>
                    <a:pt x="4237342" y="1814080"/>
                  </a:lnTo>
                  <a:lnTo>
                    <a:pt x="4280273" y="1820887"/>
                  </a:lnTo>
                  <a:lnTo>
                    <a:pt x="4302261" y="1819185"/>
                  </a:lnTo>
                  <a:lnTo>
                    <a:pt x="4339957" y="1805573"/>
                  </a:lnTo>
                  <a:lnTo>
                    <a:pt x="4368948" y="1778741"/>
                  </a:lnTo>
                  <a:lnTo>
                    <a:pt x="4386028" y="1724554"/>
                  </a:lnTo>
                  <a:lnTo>
                    <a:pt x="4384130" y="1704463"/>
                  </a:lnTo>
                  <a:lnTo>
                    <a:pt x="4368948" y="1669386"/>
                  </a:lnTo>
                  <a:lnTo>
                    <a:pt x="4339957" y="1642031"/>
                  </a:lnTo>
                  <a:lnTo>
                    <a:pt x="4302261" y="1627895"/>
                  </a:lnTo>
                  <a:lnTo>
                    <a:pt x="4280273" y="16261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3" name="Google Shape;2163;p41"/>
            <p:cNvSpPr/>
            <p:nvPr/>
          </p:nvSpPr>
          <p:spPr>
            <a:xfrm>
              <a:off x="822198" y="8566194"/>
              <a:ext cx="2773045" cy="2445385"/>
            </a:xfrm>
            <a:custGeom>
              <a:rect b="b" l="l" r="r" t="t"/>
              <a:pathLst>
                <a:path extrusionOk="0" h="2445384" w="2773045">
                  <a:moveTo>
                    <a:pt x="2772829" y="853694"/>
                  </a:moveTo>
                  <a:lnTo>
                    <a:pt x="2756941" y="840346"/>
                  </a:lnTo>
                  <a:lnTo>
                    <a:pt x="2751391" y="794854"/>
                  </a:lnTo>
                  <a:lnTo>
                    <a:pt x="2737231" y="765556"/>
                  </a:lnTo>
                  <a:lnTo>
                    <a:pt x="2727236" y="755764"/>
                  </a:lnTo>
                  <a:lnTo>
                    <a:pt x="2713101" y="741337"/>
                  </a:lnTo>
                  <a:lnTo>
                    <a:pt x="2725470" y="720483"/>
                  </a:lnTo>
                  <a:lnTo>
                    <a:pt x="2733840" y="686244"/>
                  </a:lnTo>
                  <a:lnTo>
                    <a:pt x="2715857" y="655866"/>
                  </a:lnTo>
                  <a:lnTo>
                    <a:pt x="2678976" y="618655"/>
                  </a:lnTo>
                  <a:lnTo>
                    <a:pt x="2637307" y="579221"/>
                  </a:lnTo>
                  <a:lnTo>
                    <a:pt x="2605036" y="542175"/>
                  </a:lnTo>
                  <a:lnTo>
                    <a:pt x="2555303" y="483997"/>
                  </a:lnTo>
                  <a:lnTo>
                    <a:pt x="2517508" y="446913"/>
                  </a:lnTo>
                  <a:lnTo>
                    <a:pt x="2475331" y="410032"/>
                  </a:lnTo>
                  <a:lnTo>
                    <a:pt x="2431935" y="377520"/>
                  </a:lnTo>
                  <a:lnTo>
                    <a:pt x="2390495" y="353517"/>
                  </a:lnTo>
                  <a:lnTo>
                    <a:pt x="2354186" y="342176"/>
                  </a:lnTo>
                  <a:lnTo>
                    <a:pt x="2323515" y="345071"/>
                  </a:lnTo>
                  <a:lnTo>
                    <a:pt x="2304338" y="351548"/>
                  </a:lnTo>
                  <a:lnTo>
                    <a:pt x="2268423" y="322592"/>
                  </a:lnTo>
                  <a:lnTo>
                    <a:pt x="2246693" y="287743"/>
                  </a:lnTo>
                  <a:lnTo>
                    <a:pt x="2192464" y="235902"/>
                  </a:lnTo>
                  <a:lnTo>
                    <a:pt x="2133904" y="198310"/>
                  </a:lnTo>
                  <a:lnTo>
                    <a:pt x="2076170" y="164007"/>
                  </a:lnTo>
                  <a:lnTo>
                    <a:pt x="2042325" y="143649"/>
                  </a:lnTo>
                  <a:lnTo>
                    <a:pt x="2024341" y="124650"/>
                  </a:lnTo>
                  <a:lnTo>
                    <a:pt x="1994877" y="90360"/>
                  </a:lnTo>
                  <a:lnTo>
                    <a:pt x="1956574" y="51193"/>
                  </a:lnTo>
                  <a:lnTo>
                    <a:pt x="1912073" y="17602"/>
                  </a:lnTo>
                  <a:lnTo>
                    <a:pt x="1864029" y="0"/>
                  </a:lnTo>
                  <a:lnTo>
                    <a:pt x="1823313" y="3911"/>
                  </a:lnTo>
                  <a:lnTo>
                    <a:pt x="1774380" y="21221"/>
                  </a:lnTo>
                  <a:lnTo>
                    <a:pt x="1722247" y="47205"/>
                  </a:lnTo>
                  <a:lnTo>
                    <a:pt x="1671891" y="77165"/>
                  </a:lnTo>
                  <a:lnTo>
                    <a:pt x="1628317" y="106375"/>
                  </a:lnTo>
                  <a:lnTo>
                    <a:pt x="1596517" y="130111"/>
                  </a:lnTo>
                  <a:lnTo>
                    <a:pt x="1569986" y="155016"/>
                  </a:lnTo>
                  <a:lnTo>
                    <a:pt x="1556169" y="166789"/>
                  </a:lnTo>
                  <a:lnTo>
                    <a:pt x="1544815" y="181571"/>
                  </a:lnTo>
                  <a:lnTo>
                    <a:pt x="1540687" y="201955"/>
                  </a:lnTo>
                  <a:lnTo>
                    <a:pt x="1542364" y="217906"/>
                  </a:lnTo>
                  <a:lnTo>
                    <a:pt x="1517230" y="227787"/>
                  </a:lnTo>
                  <a:lnTo>
                    <a:pt x="1463205" y="249275"/>
                  </a:lnTo>
                  <a:lnTo>
                    <a:pt x="1409801" y="271449"/>
                  </a:lnTo>
                  <a:lnTo>
                    <a:pt x="1358417" y="294322"/>
                  </a:lnTo>
                  <a:lnTo>
                    <a:pt x="1310462" y="317906"/>
                  </a:lnTo>
                  <a:lnTo>
                    <a:pt x="1298854" y="324459"/>
                  </a:lnTo>
                  <a:lnTo>
                    <a:pt x="1283017" y="323189"/>
                  </a:lnTo>
                  <a:lnTo>
                    <a:pt x="1229855" y="327304"/>
                  </a:lnTo>
                  <a:lnTo>
                    <a:pt x="1189774" y="338582"/>
                  </a:lnTo>
                  <a:lnTo>
                    <a:pt x="1133233" y="376377"/>
                  </a:lnTo>
                  <a:lnTo>
                    <a:pt x="1108951" y="399745"/>
                  </a:lnTo>
                  <a:lnTo>
                    <a:pt x="1082103" y="424014"/>
                  </a:lnTo>
                  <a:lnTo>
                    <a:pt x="1048778" y="447611"/>
                  </a:lnTo>
                  <a:lnTo>
                    <a:pt x="1005065" y="468960"/>
                  </a:lnTo>
                  <a:lnTo>
                    <a:pt x="970775" y="482841"/>
                  </a:lnTo>
                  <a:lnTo>
                    <a:pt x="930440" y="499910"/>
                  </a:lnTo>
                  <a:lnTo>
                    <a:pt x="885177" y="519722"/>
                  </a:lnTo>
                  <a:lnTo>
                    <a:pt x="836129" y="541782"/>
                  </a:lnTo>
                  <a:lnTo>
                    <a:pt x="784390" y="565619"/>
                  </a:lnTo>
                  <a:lnTo>
                    <a:pt x="731100" y="590778"/>
                  </a:lnTo>
                  <a:lnTo>
                    <a:pt x="677367" y="616762"/>
                  </a:lnTo>
                  <a:lnTo>
                    <a:pt x="624319" y="643128"/>
                  </a:lnTo>
                  <a:lnTo>
                    <a:pt x="573062" y="669378"/>
                  </a:lnTo>
                  <a:lnTo>
                    <a:pt x="524725" y="695045"/>
                  </a:lnTo>
                  <a:lnTo>
                    <a:pt x="480441" y="719670"/>
                  </a:lnTo>
                  <a:lnTo>
                    <a:pt x="441312" y="742759"/>
                  </a:lnTo>
                  <a:lnTo>
                    <a:pt x="408457" y="763866"/>
                  </a:lnTo>
                  <a:lnTo>
                    <a:pt x="370979" y="786257"/>
                  </a:lnTo>
                  <a:lnTo>
                    <a:pt x="341528" y="798029"/>
                  </a:lnTo>
                  <a:lnTo>
                    <a:pt x="317436" y="802474"/>
                  </a:lnTo>
                  <a:lnTo>
                    <a:pt x="296075" y="802894"/>
                  </a:lnTo>
                  <a:lnTo>
                    <a:pt x="274777" y="802614"/>
                  </a:lnTo>
                  <a:lnTo>
                    <a:pt x="250901" y="804913"/>
                  </a:lnTo>
                  <a:lnTo>
                    <a:pt x="221792" y="813130"/>
                  </a:lnTo>
                  <a:lnTo>
                    <a:pt x="184797" y="830541"/>
                  </a:lnTo>
                  <a:lnTo>
                    <a:pt x="137287" y="860475"/>
                  </a:lnTo>
                  <a:lnTo>
                    <a:pt x="113728" y="881608"/>
                  </a:lnTo>
                  <a:lnTo>
                    <a:pt x="57619" y="835050"/>
                  </a:lnTo>
                  <a:lnTo>
                    <a:pt x="0" y="835050"/>
                  </a:lnTo>
                  <a:lnTo>
                    <a:pt x="0" y="1565541"/>
                  </a:lnTo>
                  <a:lnTo>
                    <a:pt x="1016927" y="2445194"/>
                  </a:lnTo>
                  <a:lnTo>
                    <a:pt x="1081328" y="2445194"/>
                  </a:lnTo>
                  <a:lnTo>
                    <a:pt x="1097813" y="2124926"/>
                  </a:lnTo>
                  <a:lnTo>
                    <a:pt x="2738932" y="1121486"/>
                  </a:lnTo>
                  <a:lnTo>
                    <a:pt x="2772829" y="853694"/>
                  </a:lnTo>
                  <a:close/>
                </a:path>
              </a:pathLst>
            </a:custGeom>
            <a:solidFill>
              <a:srgbClr val="BAC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4" name="Google Shape;2164;p41"/>
            <p:cNvSpPr/>
            <p:nvPr/>
          </p:nvSpPr>
          <p:spPr>
            <a:xfrm>
              <a:off x="2579795" y="8153803"/>
              <a:ext cx="1184910" cy="1713864"/>
            </a:xfrm>
            <a:custGeom>
              <a:rect b="b" l="l" r="r" t="t"/>
              <a:pathLst>
                <a:path extrusionOk="0" h="1713865" w="1184910">
                  <a:moveTo>
                    <a:pt x="176267" y="0"/>
                  </a:moveTo>
                  <a:lnTo>
                    <a:pt x="118641" y="0"/>
                  </a:lnTo>
                  <a:lnTo>
                    <a:pt x="0" y="972863"/>
                  </a:lnTo>
                  <a:lnTo>
                    <a:pt x="969473" y="1713527"/>
                  </a:lnTo>
                  <a:lnTo>
                    <a:pt x="1023709" y="1684714"/>
                  </a:lnTo>
                  <a:lnTo>
                    <a:pt x="1184723" y="789816"/>
                  </a:lnTo>
                  <a:lnTo>
                    <a:pt x="1184723" y="744054"/>
                  </a:lnTo>
                  <a:lnTo>
                    <a:pt x="176267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5" name="Google Shape;2165;p41"/>
            <p:cNvSpPr/>
            <p:nvPr/>
          </p:nvSpPr>
          <p:spPr>
            <a:xfrm>
              <a:off x="1737435" y="9550388"/>
              <a:ext cx="1786889" cy="1306830"/>
            </a:xfrm>
            <a:custGeom>
              <a:rect b="b" l="l" r="r" t="t"/>
              <a:pathLst>
                <a:path extrusionOk="0" h="1306829" w="1786889">
                  <a:moveTo>
                    <a:pt x="1786407" y="0"/>
                  </a:moveTo>
                  <a:lnTo>
                    <a:pt x="0" y="1018625"/>
                  </a:lnTo>
                  <a:lnTo>
                    <a:pt x="94913" y="1306755"/>
                  </a:lnTo>
                  <a:lnTo>
                    <a:pt x="1750815" y="233893"/>
                  </a:lnTo>
                  <a:lnTo>
                    <a:pt x="1786407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874743" y="8652100"/>
              <a:ext cx="2720340" cy="2105660"/>
            </a:xfrm>
            <a:custGeom>
              <a:rect b="b" l="l" r="r" t="t"/>
              <a:pathLst>
                <a:path extrusionOk="0" h="2105659" w="2720340">
                  <a:moveTo>
                    <a:pt x="1806746" y="0"/>
                  </a:moveTo>
                  <a:lnTo>
                    <a:pt x="69490" y="833883"/>
                  </a:lnTo>
                  <a:lnTo>
                    <a:pt x="0" y="1277942"/>
                  </a:lnTo>
                  <a:lnTo>
                    <a:pt x="937270" y="2105046"/>
                  </a:lnTo>
                  <a:lnTo>
                    <a:pt x="2686391" y="1035574"/>
                  </a:lnTo>
                  <a:lnTo>
                    <a:pt x="2720288" y="767782"/>
                  </a:lnTo>
                  <a:lnTo>
                    <a:pt x="1806746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1970729" y="8673363"/>
              <a:ext cx="1609090" cy="1238250"/>
            </a:xfrm>
            <a:custGeom>
              <a:rect b="b" l="l" r="r" t="t"/>
              <a:pathLst>
                <a:path extrusionOk="0" h="1238250" w="1609089">
                  <a:moveTo>
                    <a:pt x="670664" y="0"/>
                  </a:moveTo>
                  <a:lnTo>
                    <a:pt x="638494" y="5134"/>
                  </a:lnTo>
                  <a:lnTo>
                    <a:pt x="598896" y="22801"/>
                  </a:lnTo>
                  <a:lnTo>
                    <a:pt x="562866" y="41125"/>
                  </a:lnTo>
                  <a:lnTo>
                    <a:pt x="520425" y="60053"/>
                  </a:lnTo>
                  <a:lnTo>
                    <a:pt x="472979" y="79599"/>
                  </a:lnTo>
                  <a:lnTo>
                    <a:pt x="368699" y="120610"/>
                  </a:lnTo>
                  <a:lnTo>
                    <a:pt x="314675" y="142105"/>
                  </a:lnTo>
                  <a:lnTo>
                    <a:pt x="261270" y="164279"/>
                  </a:lnTo>
                  <a:lnTo>
                    <a:pt x="209890" y="187150"/>
                  </a:lnTo>
                  <a:lnTo>
                    <a:pt x="161941" y="210730"/>
                  </a:lnTo>
                  <a:lnTo>
                    <a:pt x="118828" y="235037"/>
                  </a:lnTo>
                  <a:lnTo>
                    <a:pt x="81957" y="260084"/>
                  </a:lnTo>
                  <a:lnTo>
                    <a:pt x="41609" y="316792"/>
                  </a:lnTo>
                  <a:lnTo>
                    <a:pt x="27265" y="357461"/>
                  </a:lnTo>
                  <a:lnTo>
                    <a:pt x="16346" y="404338"/>
                  </a:lnTo>
                  <a:lnTo>
                    <a:pt x="8506" y="455923"/>
                  </a:lnTo>
                  <a:lnTo>
                    <a:pt x="3399" y="510715"/>
                  </a:lnTo>
                  <a:lnTo>
                    <a:pt x="679" y="567214"/>
                  </a:lnTo>
                  <a:lnTo>
                    <a:pt x="0" y="623919"/>
                  </a:lnTo>
                  <a:lnTo>
                    <a:pt x="1015" y="679330"/>
                  </a:lnTo>
                  <a:lnTo>
                    <a:pt x="3380" y="731945"/>
                  </a:lnTo>
                  <a:lnTo>
                    <a:pt x="6747" y="780264"/>
                  </a:lnTo>
                  <a:lnTo>
                    <a:pt x="10771" y="822786"/>
                  </a:lnTo>
                  <a:lnTo>
                    <a:pt x="1002279" y="1238033"/>
                  </a:lnTo>
                  <a:lnTo>
                    <a:pt x="1056298" y="1228202"/>
                  </a:lnTo>
                  <a:lnTo>
                    <a:pt x="1106168" y="1209830"/>
                  </a:lnTo>
                  <a:lnTo>
                    <a:pt x="1151401" y="1187390"/>
                  </a:lnTo>
                  <a:lnTo>
                    <a:pt x="1191509" y="1165356"/>
                  </a:lnTo>
                  <a:lnTo>
                    <a:pt x="1226003" y="1148204"/>
                  </a:lnTo>
                  <a:lnTo>
                    <a:pt x="1266919" y="1126382"/>
                  </a:lnTo>
                  <a:lnTo>
                    <a:pt x="1310536" y="1098205"/>
                  </a:lnTo>
                  <a:lnTo>
                    <a:pt x="1356377" y="1070027"/>
                  </a:lnTo>
                  <a:lnTo>
                    <a:pt x="1403966" y="1048206"/>
                  </a:lnTo>
                  <a:lnTo>
                    <a:pt x="1452350" y="1035415"/>
                  </a:lnTo>
                  <a:lnTo>
                    <a:pt x="1498668" y="1023418"/>
                  </a:lnTo>
                  <a:lnTo>
                    <a:pt x="1539583" y="1002206"/>
                  </a:lnTo>
                  <a:lnTo>
                    <a:pt x="1571760" y="961767"/>
                  </a:lnTo>
                  <a:lnTo>
                    <a:pt x="1587963" y="916931"/>
                  </a:lnTo>
                  <a:lnTo>
                    <a:pt x="1600259" y="859007"/>
                  </a:lnTo>
                  <a:lnTo>
                    <a:pt x="1607564" y="796092"/>
                  </a:lnTo>
                  <a:lnTo>
                    <a:pt x="1608796" y="736284"/>
                  </a:lnTo>
                  <a:lnTo>
                    <a:pt x="1602872" y="687682"/>
                  </a:lnTo>
                  <a:lnTo>
                    <a:pt x="1588709" y="658383"/>
                  </a:lnTo>
                  <a:lnTo>
                    <a:pt x="1578706" y="648592"/>
                  </a:lnTo>
                  <a:lnTo>
                    <a:pt x="1474839" y="542470"/>
                  </a:lnTo>
                  <a:lnTo>
                    <a:pt x="1436483" y="503960"/>
                  </a:lnTo>
                  <a:lnTo>
                    <a:pt x="1394601" y="462562"/>
                  </a:lnTo>
                  <a:lnTo>
                    <a:pt x="1349909" y="419229"/>
                  </a:lnTo>
                  <a:lnTo>
                    <a:pt x="1303121" y="374913"/>
                  </a:lnTo>
                  <a:lnTo>
                    <a:pt x="1254951" y="330565"/>
                  </a:lnTo>
                  <a:lnTo>
                    <a:pt x="1206116" y="287138"/>
                  </a:lnTo>
                  <a:lnTo>
                    <a:pt x="1157329" y="245584"/>
                  </a:lnTo>
                  <a:lnTo>
                    <a:pt x="1109306" y="206855"/>
                  </a:lnTo>
                  <a:lnTo>
                    <a:pt x="1062762" y="171902"/>
                  </a:lnTo>
                  <a:lnTo>
                    <a:pt x="1018411" y="141678"/>
                  </a:lnTo>
                  <a:lnTo>
                    <a:pt x="976969" y="117136"/>
                  </a:lnTo>
                  <a:lnTo>
                    <a:pt x="939151" y="99226"/>
                  </a:lnTo>
                  <a:lnTo>
                    <a:pt x="843827" y="72644"/>
                  </a:lnTo>
                  <a:lnTo>
                    <a:pt x="795768" y="53547"/>
                  </a:lnTo>
                  <a:lnTo>
                    <a:pt x="757957" y="34172"/>
                  </a:lnTo>
                  <a:lnTo>
                    <a:pt x="726860" y="17081"/>
                  </a:lnTo>
                  <a:lnTo>
                    <a:pt x="698941" y="4836"/>
                  </a:lnTo>
                  <a:lnTo>
                    <a:pt x="670664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847835" y="8889383"/>
              <a:ext cx="2172970" cy="1638935"/>
            </a:xfrm>
            <a:custGeom>
              <a:rect b="b" l="l" r="r" t="t"/>
              <a:pathLst>
                <a:path extrusionOk="0" h="1638934" w="2172970">
                  <a:moveTo>
                    <a:pt x="1257392" y="0"/>
                  </a:moveTo>
                  <a:lnTo>
                    <a:pt x="1204225" y="4108"/>
                  </a:lnTo>
                  <a:lnTo>
                    <a:pt x="1164147" y="15386"/>
                  </a:lnTo>
                  <a:lnTo>
                    <a:pt x="1107606" y="53176"/>
                  </a:lnTo>
                  <a:lnTo>
                    <a:pt x="1083318" y="76551"/>
                  </a:lnTo>
                  <a:lnTo>
                    <a:pt x="1056468" y="100819"/>
                  </a:lnTo>
                  <a:lnTo>
                    <a:pt x="1023143" y="124411"/>
                  </a:lnTo>
                  <a:lnTo>
                    <a:pt x="979431" y="145759"/>
                  </a:lnTo>
                  <a:lnTo>
                    <a:pt x="945138" y="159641"/>
                  </a:lnTo>
                  <a:lnTo>
                    <a:pt x="904805" y="176721"/>
                  </a:lnTo>
                  <a:lnTo>
                    <a:pt x="859551" y="196527"/>
                  </a:lnTo>
                  <a:lnTo>
                    <a:pt x="810498" y="218588"/>
                  </a:lnTo>
                  <a:lnTo>
                    <a:pt x="758764" y="242430"/>
                  </a:lnTo>
                  <a:lnTo>
                    <a:pt x="705470" y="267583"/>
                  </a:lnTo>
                  <a:lnTo>
                    <a:pt x="651737" y="293573"/>
                  </a:lnTo>
                  <a:lnTo>
                    <a:pt x="598684" y="319929"/>
                  </a:lnTo>
                  <a:lnTo>
                    <a:pt x="547432" y="346179"/>
                  </a:lnTo>
                  <a:lnTo>
                    <a:pt x="499100" y="371849"/>
                  </a:lnTo>
                  <a:lnTo>
                    <a:pt x="454810" y="396470"/>
                  </a:lnTo>
                  <a:lnTo>
                    <a:pt x="415680" y="419567"/>
                  </a:lnTo>
                  <a:lnTo>
                    <a:pt x="382831" y="440669"/>
                  </a:lnTo>
                  <a:lnTo>
                    <a:pt x="345353" y="463066"/>
                  </a:lnTo>
                  <a:lnTo>
                    <a:pt x="315896" y="474832"/>
                  </a:lnTo>
                  <a:lnTo>
                    <a:pt x="291810" y="479275"/>
                  </a:lnTo>
                  <a:lnTo>
                    <a:pt x="270444" y="479701"/>
                  </a:lnTo>
                  <a:lnTo>
                    <a:pt x="249147" y="479415"/>
                  </a:lnTo>
                  <a:lnTo>
                    <a:pt x="225270" y="481723"/>
                  </a:lnTo>
                  <a:lnTo>
                    <a:pt x="159172" y="507349"/>
                  </a:lnTo>
                  <a:lnTo>
                    <a:pt x="111650" y="537278"/>
                  </a:lnTo>
                  <a:lnTo>
                    <a:pt x="75676" y="569547"/>
                  </a:lnTo>
                  <a:lnTo>
                    <a:pt x="47723" y="609279"/>
                  </a:lnTo>
                  <a:lnTo>
                    <a:pt x="26985" y="654754"/>
                  </a:lnTo>
                  <a:lnTo>
                    <a:pt x="12656" y="704255"/>
                  </a:lnTo>
                  <a:lnTo>
                    <a:pt x="3930" y="756063"/>
                  </a:lnTo>
                  <a:lnTo>
                    <a:pt x="0" y="808459"/>
                  </a:lnTo>
                  <a:lnTo>
                    <a:pt x="59" y="859726"/>
                  </a:lnTo>
                  <a:lnTo>
                    <a:pt x="3303" y="908143"/>
                  </a:lnTo>
                  <a:lnTo>
                    <a:pt x="8924" y="951995"/>
                  </a:lnTo>
                  <a:lnTo>
                    <a:pt x="16117" y="989561"/>
                  </a:lnTo>
                  <a:lnTo>
                    <a:pt x="31990" y="1038963"/>
                  </a:lnTo>
                  <a:lnTo>
                    <a:pt x="84585" y="1089227"/>
                  </a:lnTo>
                  <a:lnTo>
                    <a:pt x="126911" y="1118987"/>
                  </a:lnTo>
                  <a:lnTo>
                    <a:pt x="174361" y="1151249"/>
                  </a:lnTo>
                  <a:lnTo>
                    <a:pt x="222764" y="1185577"/>
                  </a:lnTo>
                  <a:lnTo>
                    <a:pt x="267950" y="1221534"/>
                  </a:lnTo>
                  <a:lnTo>
                    <a:pt x="305747" y="1258683"/>
                  </a:lnTo>
                  <a:lnTo>
                    <a:pt x="331985" y="1296586"/>
                  </a:lnTo>
                  <a:lnTo>
                    <a:pt x="360201" y="1348815"/>
                  </a:lnTo>
                  <a:lnTo>
                    <a:pt x="387686" y="1387377"/>
                  </a:lnTo>
                  <a:lnTo>
                    <a:pt x="420214" y="1418129"/>
                  </a:lnTo>
                  <a:lnTo>
                    <a:pt x="463562" y="1446929"/>
                  </a:lnTo>
                  <a:lnTo>
                    <a:pt x="523507" y="1479633"/>
                  </a:lnTo>
                  <a:lnTo>
                    <a:pt x="549730" y="1496482"/>
                  </a:lnTo>
                  <a:lnTo>
                    <a:pt x="566631" y="1513567"/>
                  </a:lnTo>
                  <a:lnTo>
                    <a:pt x="577245" y="1530621"/>
                  </a:lnTo>
                  <a:lnTo>
                    <a:pt x="591741" y="1563569"/>
                  </a:lnTo>
                  <a:lnTo>
                    <a:pt x="601690" y="1578927"/>
                  </a:lnTo>
                  <a:lnTo>
                    <a:pt x="642156" y="1606076"/>
                  </a:lnTo>
                  <a:lnTo>
                    <a:pt x="678740" y="1617331"/>
                  </a:lnTo>
                  <a:lnTo>
                    <a:pt x="730267" y="1626685"/>
                  </a:lnTo>
                  <a:lnTo>
                    <a:pt x="799773" y="1633868"/>
                  </a:lnTo>
                  <a:lnTo>
                    <a:pt x="881600" y="1638246"/>
                  </a:lnTo>
                  <a:lnTo>
                    <a:pt x="952841" y="1638586"/>
                  </a:lnTo>
                  <a:lnTo>
                    <a:pt x="1014503" y="1635530"/>
                  </a:lnTo>
                  <a:lnTo>
                    <a:pt x="1067592" y="1629719"/>
                  </a:lnTo>
                  <a:lnTo>
                    <a:pt x="1113115" y="1621792"/>
                  </a:lnTo>
                  <a:lnTo>
                    <a:pt x="1152078" y="1612390"/>
                  </a:lnTo>
                  <a:lnTo>
                    <a:pt x="1214355" y="1591726"/>
                  </a:lnTo>
                  <a:lnTo>
                    <a:pt x="1262476" y="1572852"/>
                  </a:lnTo>
                  <a:lnTo>
                    <a:pt x="1326326" y="1549422"/>
                  </a:lnTo>
                  <a:lnTo>
                    <a:pt x="1369895" y="1532749"/>
                  </a:lnTo>
                  <a:lnTo>
                    <a:pt x="1418162" y="1513138"/>
                  </a:lnTo>
                  <a:lnTo>
                    <a:pt x="1468828" y="1490862"/>
                  </a:lnTo>
                  <a:lnTo>
                    <a:pt x="1519597" y="1466196"/>
                  </a:lnTo>
                  <a:lnTo>
                    <a:pt x="1568169" y="1439415"/>
                  </a:lnTo>
                  <a:lnTo>
                    <a:pt x="1612246" y="1410794"/>
                  </a:lnTo>
                  <a:lnTo>
                    <a:pt x="1649530" y="1380606"/>
                  </a:lnTo>
                  <a:lnTo>
                    <a:pt x="1730079" y="1290309"/>
                  </a:lnTo>
                  <a:lnTo>
                    <a:pt x="1772425" y="1265019"/>
                  </a:lnTo>
                  <a:lnTo>
                    <a:pt x="1804283" y="1259749"/>
                  </a:lnTo>
                  <a:lnTo>
                    <a:pt x="1825178" y="1260993"/>
                  </a:lnTo>
                  <a:lnTo>
                    <a:pt x="1854070" y="1247620"/>
                  </a:lnTo>
                  <a:lnTo>
                    <a:pt x="1874541" y="1231545"/>
                  </a:lnTo>
                  <a:lnTo>
                    <a:pt x="1897872" y="1210703"/>
                  </a:lnTo>
                  <a:lnTo>
                    <a:pt x="1935345" y="1183029"/>
                  </a:lnTo>
                  <a:lnTo>
                    <a:pt x="1976764" y="1151276"/>
                  </a:lnTo>
                  <a:lnTo>
                    <a:pt x="2008649" y="1122225"/>
                  </a:lnTo>
                  <a:lnTo>
                    <a:pt x="2037356" y="1099847"/>
                  </a:lnTo>
                  <a:lnTo>
                    <a:pt x="2069241" y="1088115"/>
                  </a:lnTo>
                  <a:lnTo>
                    <a:pt x="2098790" y="1083099"/>
                  </a:lnTo>
                  <a:lnTo>
                    <a:pt x="2128181" y="1076971"/>
                  </a:lnTo>
                  <a:lnTo>
                    <a:pt x="2153948" y="1070907"/>
                  </a:lnTo>
                  <a:lnTo>
                    <a:pt x="2172629" y="1066082"/>
                  </a:lnTo>
                  <a:lnTo>
                    <a:pt x="2166587" y="983699"/>
                  </a:lnTo>
                  <a:lnTo>
                    <a:pt x="2157202" y="915064"/>
                  </a:lnTo>
                  <a:lnTo>
                    <a:pt x="2144875" y="858458"/>
                  </a:lnTo>
                  <a:lnTo>
                    <a:pt x="2130006" y="812163"/>
                  </a:lnTo>
                  <a:lnTo>
                    <a:pt x="2112994" y="774459"/>
                  </a:lnTo>
                  <a:lnTo>
                    <a:pt x="2074145" y="717955"/>
                  </a:lnTo>
                  <a:lnTo>
                    <a:pt x="2009810" y="654680"/>
                  </a:lnTo>
                  <a:lnTo>
                    <a:pt x="1988350" y="632442"/>
                  </a:lnTo>
                  <a:lnTo>
                    <a:pt x="1967548" y="606768"/>
                  </a:lnTo>
                  <a:lnTo>
                    <a:pt x="1935329" y="564889"/>
                  </a:lnTo>
                  <a:lnTo>
                    <a:pt x="1900786" y="523427"/>
                  </a:lnTo>
                  <a:lnTo>
                    <a:pt x="1831322" y="443424"/>
                  </a:lnTo>
                  <a:lnTo>
                    <a:pt x="1799698" y="405716"/>
                  </a:lnTo>
                  <a:lnTo>
                    <a:pt x="1772345" y="370093"/>
                  </a:lnTo>
                  <a:lnTo>
                    <a:pt x="1750911" y="336974"/>
                  </a:lnTo>
                  <a:lnTo>
                    <a:pt x="1737044" y="306773"/>
                  </a:lnTo>
                  <a:lnTo>
                    <a:pt x="1717165" y="272466"/>
                  </a:lnTo>
                  <a:lnTo>
                    <a:pt x="1682402" y="236320"/>
                  </a:lnTo>
                  <a:lnTo>
                    <a:pt x="1637382" y="200441"/>
                  </a:lnTo>
                  <a:lnTo>
                    <a:pt x="1586728" y="166933"/>
                  </a:lnTo>
                  <a:lnTo>
                    <a:pt x="1535066" y="137903"/>
                  </a:lnTo>
                  <a:lnTo>
                    <a:pt x="1487021" y="115454"/>
                  </a:lnTo>
                  <a:lnTo>
                    <a:pt x="1447219" y="101692"/>
                  </a:lnTo>
                  <a:lnTo>
                    <a:pt x="1420160" y="89655"/>
                  </a:lnTo>
                  <a:lnTo>
                    <a:pt x="1403211" y="72637"/>
                  </a:lnTo>
                  <a:lnTo>
                    <a:pt x="1390294" y="53129"/>
                  </a:lnTo>
                  <a:lnTo>
                    <a:pt x="1375332" y="33620"/>
                  </a:lnTo>
                  <a:lnTo>
                    <a:pt x="1352246" y="16602"/>
                  </a:lnTo>
                  <a:lnTo>
                    <a:pt x="1314959" y="4565"/>
                  </a:lnTo>
                  <a:lnTo>
                    <a:pt x="125739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69" name="Google Shape;2169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62896" y="8566193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0" name="Google Shape;2170;p41"/>
            <p:cNvSpPr/>
            <p:nvPr/>
          </p:nvSpPr>
          <p:spPr>
            <a:xfrm>
              <a:off x="2867923" y="8908358"/>
              <a:ext cx="688340" cy="588645"/>
            </a:xfrm>
            <a:custGeom>
              <a:rect b="b" l="l" r="r" t="t"/>
              <a:pathLst>
                <a:path extrusionOk="0" h="588645" w="688339">
                  <a:moveTo>
                    <a:pt x="308468" y="0"/>
                  </a:moveTo>
                  <a:lnTo>
                    <a:pt x="238781" y="16074"/>
                  </a:lnTo>
                  <a:lnTo>
                    <a:pt x="194597" y="37727"/>
                  </a:lnTo>
                  <a:lnTo>
                    <a:pt x="148447" y="66075"/>
                  </a:lnTo>
                  <a:lnTo>
                    <a:pt x="103525" y="99333"/>
                  </a:lnTo>
                  <a:lnTo>
                    <a:pt x="63024" y="135717"/>
                  </a:lnTo>
                  <a:lnTo>
                    <a:pt x="30140" y="173439"/>
                  </a:lnTo>
                  <a:lnTo>
                    <a:pt x="8067" y="210715"/>
                  </a:lnTo>
                  <a:lnTo>
                    <a:pt x="0" y="245759"/>
                  </a:lnTo>
                  <a:lnTo>
                    <a:pt x="19491" y="304392"/>
                  </a:lnTo>
                  <a:lnTo>
                    <a:pt x="49151" y="349997"/>
                  </a:lnTo>
                  <a:lnTo>
                    <a:pt x="83896" y="385433"/>
                  </a:lnTo>
                  <a:lnTo>
                    <a:pt x="118641" y="413559"/>
                  </a:lnTo>
                  <a:lnTo>
                    <a:pt x="146866" y="436118"/>
                  </a:lnTo>
                  <a:lnTo>
                    <a:pt x="184554" y="466917"/>
                  </a:lnTo>
                  <a:lnTo>
                    <a:pt x="227326" y="501481"/>
                  </a:lnTo>
                  <a:lnTo>
                    <a:pt x="270804" y="535340"/>
                  </a:lnTo>
                  <a:lnTo>
                    <a:pt x="310611" y="564019"/>
                  </a:lnTo>
                  <a:lnTo>
                    <a:pt x="382826" y="588620"/>
                  </a:lnTo>
                  <a:lnTo>
                    <a:pt x="435408" y="578410"/>
                  </a:lnTo>
                  <a:lnTo>
                    <a:pt x="491489" y="557787"/>
                  </a:lnTo>
                  <a:lnTo>
                    <a:pt x="542444" y="532120"/>
                  </a:lnTo>
                  <a:lnTo>
                    <a:pt x="579650" y="506778"/>
                  </a:lnTo>
                  <a:lnTo>
                    <a:pt x="616620" y="469676"/>
                  </a:lnTo>
                  <a:lnTo>
                    <a:pt x="652954" y="423517"/>
                  </a:lnTo>
                  <a:lnTo>
                    <a:pt x="679754" y="378311"/>
                  </a:lnTo>
                  <a:lnTo>
                    <a:pt x="688122" y="344069"/>
                  </a:lnTo>
                  <a:lnTo>
                    <a:pt x="670141" y="313693"/>
                  </a:lnTo>
                  <a:lnTo>
                    <a:pt x="633251" y="276485"/>
                  </a:lnTo>
                  <a:lnTo>
                    <a:pt x="591594" y="237053"/>
                  </a:lnTo>
                  <a:lnTo>
                    <a:pt x="559311" y="200004"/>
                  </a:lnTo>
                  <a:lnTo>
                    <a:pt x="509582" y="141823"/>
                  </a:lnTo>
                  <a:lnTo>
                    <a:pt x="471790" y="104741"/>
                  </a:lnTo>
                  <a:lnTo>
                    <a:pt x="429611" y="67867"/>
                  </a:lnTo>
                  <a:lnTo>
                    <a:pt x="386216" y="35352"/>
                  </a:lnTo>
                  <a:lnTo>
                    <a:pt x="344777" y="11345"/>
                  </a:lnTo>
                  <a:lnTo>
                    <a:pt x="308468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1" name="Google Shape;2171;p41"/>
            <p:cNvSpPr/>
            <p:nvPr/>
          </p:nvSpPr>
          <p:spPr>
            <a:xfrm>
              <a:off x="822199" y="9401239"/>
              <a:ext cx="1116965" cy="1610360"/>
            </a:xfrm>
            <a:custGeom>
              <a:rect b="b" l="l" r="r" t="t"/>
              <a:pathLst>
                <a:path extrusionOk="0" h="1610359" w="1116964">
                  <a:moveTo>
                    <a:pt x="57626" y="0"/>
                  </a:moveTo>
                  <a:lnTo>
                    <a:pt x="0" y="0"/>
                  </a:lnTo>
                  <a:lnTo>
                    <a:pt x="0" y="730495"/>
                  </a:lnTo>
                  <a:lnTo>
                    <a:pt x="1016930" y="1610139"/>
                  </a:lnTo>
                  <a:lnTo>
                    <a:pt x="1081335" y="1610139"/>
                  </a:lnTo>
                  <a:lnTo>
                    <a:pt x="1116928" y="918627"/>
                  </a:lnTo>
                  <a:lnTo>
                    <a:pt x="1081335" y="849136"/>
                  </a:lnTo>
                  <a:lnTo>
                    <a:pt x="57626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516" y="1812843"/>
            <a:ext cx="8920961" cy="21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2135" y="9017158"/>
            <a:ext cx="3434288" cy="229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080" y="1388291"/>
            <a:ext cx="2297640" cy="25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2089" y="0"/>
            <a:ext cx="2231186" cy="262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84312" y="5856094"/>
            <a:ext cx="2399989" cy="2417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1" name="Google Shape;2181;p42"/>
          <p:cNvGrpSpPr/>
          <p:nvPr/>
        </p:nvGrpSpPr>
        <p:grpSpPr>
          <a:xfrm>
            <a:off x="-2600" y="760"/>
            <a:ext cx="11688719" cy="7488082"/>
            <a:chOff x="-2600" y="760"/>
            <a:chExt cx="11688719" cy="7488082"/>
          </a:xfrm>
        </p:grpSpPr>
        <p:pic>
          <p:nvPicPr>
            <p:cNvPr id="2182" name="Google Shape;2182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2600" y="760"/>
              <a:ext cx="11688719" cy="7488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3" name="Google Shape;2183;p42"/>
            <p:cNvSpPr/>
            <p:nvPr/>
          </p:nvSpPr>
          <p:spPr>
            <a:xfrm>
              <a:off x="2180038" y="1966432"/>
              <a:ext cx="8130540" cy="753110"/>
            </a:xfrm>
            <a:custGeom>
              <a:rect b="b" l="l" r="r" t="t"/>
              <a:pathLst>
                <a:path extrusionOk="0" h="753110" w="8130540">
                  <a:moveTo>
                    <a:pt x="478519" y="10470"/>
                  </a:moveTo>
                  <a:lnTo>
                    <a:pt x="0" y="10470"/>
                  </a:lnTo>
                  <a:lnTo>
                    <a:pt x="0" y="745527"/>
                  </a:lnTo>
                  <a:lnTo>
                    <a:pt x="179052" y="745527"/>
                  </a:lnTo>
                  <a:lnTo>
                    <a:pt x="179052" y="448153"/>
                  </a:lnTo>
                  <a:lnTo>
                    <a:pt x="403129" y="448153"/>
                  </a:lnTo>
                  <a:lnTo>
                    <a:pt x="403129" y="308891"/>
                  </a:lnTo>
                  <a:lnTo>
                    <a:pt x="179052" y="308891"/>
                  </a:lnTo>
                  <a:lnTo>
                    <a:pt x="179052" y="153922"/>
                  </a:lnTo>
                  <a:lnTo>
                    <a:pt x="478519" y="153922"/>
                  </a:lnTo>
                  <a:lnTo>
                    <a:pt x="478519" y="10470"/>
                  </a:lnTo>
                  <a:close/>
                </a:path>
                <a:path extrusionOk="0" h="753110" w="8130540">
                  <a:moveTo>
                    <a:pt x="779950" y="10470"/>
                  </a:moveTo>
                  <a:lnTo>
                    <a:pt x="600897" y="10470"/>
                  </a:lnTo>
                  <a:lnTo>
                    <a:pt x="600952" y="450248"/>
                  </a:lnTo>
                  <a:lnTo>
                    <a:pt x="603384" y="496581"/>
                  </a:lnTo>
                  <a:lnTo>
                    <a:pt x="610845" y="540297"/>
                  </a:lnTo>
                  <a:lnTo>
                    <a:pt x="623279" y="580348"/>
                  </a:lnTo>
                  <a:lnTo>
                    <a:pt x="640687" y="616735"/>
                  </a:lnTo>
                  <a:lnTo>
                    <a:pt x="662348" y="648671"/>
                  </a:lnTo>
                  <a:lnTo>
                    <a:pt x="716273" y="699978"/>
                  </a:lnTo>
                  <a:lnTo>
                    <a:pt x="784203" y="734009"/>
                  </a:lnTo>
                  <a:lnTo>
                    <a:pt x="822095" y="744479"/>
                  </a:lnTo>
                  <a:lnTo>
                    <a:pt x="862211" y="750762"/>
                  </a:lnTo>
                  <a:lnTo>
                    <a:pt x="904553" y="752856"/>
                  </a:lnTo>
                  <a:lnTo>
                    <a:pt x="946960" y="750697"/>
                  </a:lnTo>
                  <a:lnTo>
                    <a:pt x="987273" y="744218"/>
                  </a:lnTo>
                  <a:lnTo>
                    <a:pt x="1025492" y="733420"/>
                  </a:lnTo>
                  <a:lnTo>
                    <a:pt x="1061616" y="718302"/>
                  </a:lnTo>
                  <a:lnTo>
                    <a:pt x="1095385" y="698931"/>
                  </a:lnTo>
                  <a:lnTo>
                    <a:pt x="1125489" y="675372"/>
                  </a:lnTo>
                  <a:lnTo>
                    <a:pt x="1151928" y="647624"/>
                  </a:lnTo>
                  <a:lnTo>
                    <a:pt x="1174702" y="615688"/>
                  </a:lnTo>
                  <a:lnTo>
                    <a:pt x="1189121" y="587416"/>
                  </a:lnTo>
                  <a:lnTo>
                    <a:pt x="907694" y="587416"/>
                  </a:lnTo>
                  <a:lnTo>
                    <a:pt x="878180" y="585191"/>
                  </a:lnTo>
                  <a:lnTo>
                    <a:pt x="830537" y="567391"/>
                  </a:lnTo>
                  <a:lnTo>
                    <a:pt x="798208" y="532117"/>
                  </a:lnTo>
                  <a:lnTo>
                    <a:pt x="781978" y="481333"/>
                  </a:lnTo>
                  <a:lnTo>
                    <a:pt x="779950" y="450248"/>
                  </a:lnTo>
                  <a:lnTo>
                    <a:pt x="779950" y="10470"/>
                  </a:lnTo>
                  <a:close/>
                </a:path>
                <a:path extrusionOk="0" h="753110" w="8130540">
                  <a:moveTo>
                    <a:pt x="1216586" y="10470"/>
                  </a:moveTo>
                  <a:lnTo>
                    <a:pt x="1037533" y="10470"/>
                  </a:lnTo>
                  <a:lnTo>
                    <a:pt x="1037533" y="450248"/>
                  </a:lnTo>
                  <a:lnTo>
                    <a:pt x="1035439" y="481333"/>
                  </a:lnTo>
                  <a:lnTo>
                    <a:pt x="1018686" y="532117"/>
                  </a:lnTo>
                  <a:lnTo>
                    <a:pt x="985441" y="567391"/>
                  </a:lnTo>
                  <a:lnTo>
                    <a:pt x="937275" y="585191"/>
                  </a:lnTo>
                  <a:lnTo>
                    <a:pt x="907694" y="587416"/>
                  </a:lnTo>
                  <a:lnTo>
                    <a:pt x="1189121" y="587416"/>
                  </a:lnTo>
                  <a:lnTo>
                    <a:pt x="1193026" y="579759"/>
                  </a:lnTo>
                  <a:lnTo>
                    <a:pt x="1206115" y="540035"/>
                  </a:lnTo>
                  <a:lnTo>
                    <a:pt x="1213968" y="496516"/>
                  </a:lnTo>
                  <a:lnTo>
                    <a:pt x="1216528" y="450248"/>
                  </a:lnTo>
                  <a:lnTo>
                    <a:pt x="1216586" y="10470"/>
                  </a:lnTo>
                  <a:close/>
                </a:path>
                <a:path extrusionOk="0" h="753110" w="8130540">
                  <a:moveTo>
                    <a:pt x="1552783" y="10470"/>
                  </a:moveTo>
                  <a:lnTo>
                    <a:pt x="1373731" y="10470"/>
                  </a:lnTo>
                  <a:lnTo>
                    <a:pt x="1373731" y="745527"/>
                  </a:lnTo>
                  <a:lnTo>
                    <a:pt x="1787331" y="745527"/>
                  </a:lnTo>
                  <a:lnTo>
                    <a:pt x="1787331" y="607311"/>
                  </a:lnTo>
                  <a:lnTo>
                    <a:pt x="1552783" y="607311"/>
                  </a:lnTo>
                  <a:lnTo>
                    <a:pt x="1552783" y="10470"/>
                  </a:lnTo>
                  <a:close/>
                </a:path>
                <a:path extrusionOk="0" h="753110" w="8130540">
                  <a:moveTo>
                    <a:pt x="2083199" y="10470"/>
                  </a:moveTo>
                  <a:lnTo>
                    <a:pt x="1904146" y="10470"/>
                  </a:lnTo>
                  <a:lnTo>
                    <a:pt x="1904146" y="745527"/>
                  </a:lnTo>
                  <a:lnTo>
                    <a:pt x="2317746" y="745527"/>
                  </a:lnTo>
                  <a:lnTo>
                    <a:pt x="2317746" y="607311"/>
                  </a:lnTo>
                  <a:lnTo>
                    <a:pt x="2083199" y="607311"/>
                  </a:lnTo>
                  <a:lnTo>
                    <a:pt x="2083199" y="10470"/>
                  </a:lnTo>
                  <a:close/>
                </a:path>
                <a:path extrusionOk="0" h="753110" w="8130540">
                  <a:moveTo>
                    <a:pt x="2857496" y="525638"/>
                  </a:moveTo>
                  <a:lnTo>
                    <a:pt x="2666926" y="525638"/>
                  </a:lnTo>
                  <a:lnTo>
                    <a:pt x="2670198" y="560454"/>
                  </a:lnTo>
                  <a:lnTo>
                    <a:pt x="2690093" y="622232"/>
                  </a:lnTo>
                  <a:lnTo>
                    <a:pt x="2727657" y="673277"/>
                  </a:lnTo>
                  <a:lnTo>
                    <a:pt x="2778964" y="712020"/>
                  </a:lnTo>
                  <a:lnTo>
                    <a:pt x="2842313" y="738131"/>
                  </a:lnTo>
                  <a:lnTo>
                    <a:pt x="2914562" y="751220"/>
                  </a:lnTo>
                  <a:lnTo>
                    <a:pt x="2953828" y="752856"/>
                  </a:lnTo>
                  <a:lnTo>
                    <a:pt x="2993814" y="750958"/>
                  </a:lnTo>
                  <a:lnTo>
                    <a:pt x="3065539" y="735776"/>
                  </a:lnTo>
                  <a:lnTo>
                    <a:pt x="3125812" y="705999"/>
                  </a:lnTo>
                  <a:lnTo>
                    <a:pt x="3171884" y="665163"/>
                  </a:lnTo>
                  <a:lnTo>
                    <a:pt x="3203624" y="614444"/>
                  </a:lnTo>
                  <a:lnTo>
                    <a:pt x="3205462" y="609405"/>
                  </a:lnTo>
                  <a:lnTo>
                    <a:pt x="2948593" y="609405"/>
                  </a:lnTo>
                  <a:lnTo>
                    <a:pt x="2930138" y="608096"/>
                  </a:lnTo>
                  <a:lnTo>
                    <a:pt x="2885767" y="588463"/>
                  </a:lnTo>
                  <a:lnTo>
                    <a:pt x="2860833" y="544878"/>
                  </a:lnTo>
                  <a:lnTo>
                    <a:pt x="2857496" y="525638"/>
                  </a:lnTo>
                  <a:close/>
                </a:path>
                <a:path extrusionOk="0" h="753110" w="8130540">
                  <a:moveTo>
                    <a:pt x="2937075" y="0"/>
                  </a:moveTo>
                  <a:lnTo>
                    <a:pt x="2880205" y="3664"/>
                  </a:lnTo>
                  <a:lnTo>
                    <a:pt x="2828963" y="14659"/>
                  </a:lnTo>
                  <a:lnTo>
                    <a:pt x="2783349" y="32983"/>
                  </a:lnTo>
                  <a:lnTo>
                    <a:pt x="2743363" y="58636"/>
                  </a:lnTo>
                  <a:lnTo>
                    <a:pt x="2710838" y="90245"/>
                  </a:lnTo>
                  <a:lnTo>
                    <a:pt x="2687606" y="127483"/>
                  </a:lnTo>
                  <a:lnTo>
                    <a:pt x="2673666" y="170348"/>
                  </a:lnTo>
                  <a:lnTo>
                    <a:pt x="2669020" y="218841"/>
                  </a:lnTo>
                  <a:lnTo>
                    <a:pt x="2671049" y="251759"/>
                  </a:lnTo>
                  <a:lnTo>
                    <a:pt x="2687279" y="307778"/>
                  </a:lnTo>
                  <a:lnTo>
                    <a:pt x="2718495" y="351036"/>
                  </a:lnTo>
                  <a:lnTo>
                    <a:pt x="2757237" y="383496"/>
                  </a:lnTo>
                  <a:lnTo>
                    <a:pt x="2803113" y="406793"/>
                  </a:lnTo>
                  <a:lnTo>
                    <a:pt x="2861226" y="428782"/>
                  </a:lnTo>
                  <a:lnTo>
                    <a:pt x="2918358" y="446910"/>
                  </a:lnTo>
                  <a:lnTo>
                    <a:pt x="2938645" y="453651"/>
                  </a:lnTo>
                  <a:lnTo>
                    <a:pt x="2983605" y="472106"/>
                  </a:lnTo>
                  <a:lnTo>
                    <a:pt x="3015606" y="495272"/>
                  </a:lnTo>
                  <a:lnTo>
                    <a:pt x="3034454" y="540297"/>
                  </a:lnTo>
                  <a:lnTo>
                    <a:pt x="3033014" y="555676"/>
                  </a:lnTo>
                  <a:lnTo>
                    <a:pt x="3011418" y="591605"/>
                  </a:lnTo>
                  <a:lnTo>
                    <a:pt x="2967440" y="608293"/>
                  </a:lnTo>
                  <a:lnTo>
                    <a:pt x="2948593" y="609405"/>
                  </a:lnTo>
                  <a:lnTo>
                    <a:pt x="3205462" y="609405"/>
                  </a:lnTo>
                  <a:lnTo>
                    <a:pt x="3213768" y="586631"/>
                  </a:lnTo>
                  <a:lnTo>
                    <a:pt x="3219854" y="557378"/>
                  </a:lnTo>
                  <a:lnTo>
                    <a:pt x="3221844" y="527274"/>
                  </a:lnTo>
                  <a:lnTo>
                    <a:pt x="3221815" y="525638"/>
                  </a:lnTo>
                  <a:lnTo>
                    <a:pt x="3213768" y="466739"/>
                  </a:lnTo>
                  <a:lnTo>
                    <a:pt x="3189423" y="418835"/>
                  </a:lnTo>
                  <a:lnTo>
                    <a:pt x="3153822" y="381925"/>
                  </a:lnTo>
                  <a:lnTo>
                    <a:pt x="3111939" y="354963"/>
                  </a:lnTo>
                  <a:lnTo>
                    <a:pt x="3061155" y="332450"/>
                  </a:lnTo>
                  <a:lnTo>
                    <a:pt x="2996759" y="308891"/>
                  </a:lnTo>
                  <a:lnTo>
                    <a:pt x="2963514" y="297569"/>
                  </a:lnTo>
                  <a:lnTo>
                    <a:pt x="2934981" y="286640"/>
                  </a:lnTo>
                  <a:lnTo>
                    <a:pt x="2892050" y="265960"/>
                  </a:lnTo>
                  <a:lnTo>
                    <a:pt x="2860637" y="227283"/>
                  </a:lnTo>
                  <a:lnTo>
                    <a:pt x="2858543" y="210464"/>
                  </a:lnTo>
                  <a:lnTo>
                    <a:pt x="2859786" y="195216"/>
                  </a:lnTo>
                  <a:lnTo>
                    <a:pt x="2878438" y="161251"/>
                  </a:lnTo>
                  <a:lnTo>
                    <a:pt x="2915347" y="144563"/>
                  </a:lnTo>
                  <a:lnTo>
                    <a:pt x="2930792" y="143451"/>
                  </a:lnTo>
                  <a:lnTo>
                    <a:pt x="3195610" y="143451"/>
                  </a:lnTo>
                  <a:lnTo>
                    <a:pt x="3189946" y="127744"/>
                  </a:lnTo>
                  <a:lnTo>
                    <a:pt x="3165733" y="90311"/>
                  </a:lnTo>
                  <a:lnTo>
                    <a:pt x="3132880" y="58636"/>
                  </a:lnTo>
                  <a:lnTo>
                    <a:pt x="3092764" y="32983"/>
                  </a:lnTo>
                  <a:lnTo>
                    <a:pt x="3046757" y="14659"/>
                  </a:lnTo>
                  <a:lnTo>
                    <a:pt x="2994861" y="3664"/>
                  </a:lnTo>
                  <a:lnTo>
                    <a:pt x="2937075" y="0"/>
                  </a:lnTo>
                  <a:close/>
                </a:path>
                <a:path extrusionOk="0" h="753110" w="8130540">
                  <a:moveTo>
                    <a:pt x="3195610" y="143451"/>
                  </a:moveTo>
                  <a:lnTo>
                    <a:pt x="2930792" y="143451"/>
                  </a:lnTo>
                  <a:lnTo>
                    <a:pt x="2948789" y="144760"/>
                  </a:lnTo>
                  <a:lnTo>
                    <a:pt x="2965084" y="148686"/>
                  </a:lnTo>
                  <a:lnTo>
                    <a:pt x="3003238" y="175321"/>
                  </a:lnTo>
                  <a:lnTo>
                    <a:pt x="3018747" y="219888"/>
                  </a:lnTo>
                  <a:lnTo>
                    <a:pt x="3212459" y="219888"/>
                  </a:lnTo>
                  <a:lnTo>
                    <a:pt x="3205522" y="170937"/>
                  </a:lnTo>
                  <a:lnTo>
                    <a:pt x="3195610" y="143451"/>
                  </a:lnTo>
                  <a:close/>
                </a:path>
                <a:path extrusionOk="0" h="753110" w="8130540">
                  <a:moveTo>
                    <a:pt x="3702742" y="2094"/>
                  </a:moveTo>
                  <a:lnTo>
                    <a:pt x="3650715" y="5104"/>
                  </a:lnTo>
                  <a:lnTo>
                    <a:pt x="3601436" y="14135"/>
                  </a:lnTo>
                  <a:lnTo>
                    <a:pt x="3554906" y="29187"/>
                  </a:lnTo>
                  <a:lnTo>
                    <a:pt x="3511124" y="50260"/>
                  </a:lnTo>
                  <a:lnTo>
                    <a:pt x="3471531" y="76241"/>
                  </a:lnTo>
                  <a:lnTo>
                    <a:pt x="3436519" y="107064"/>
                  </a:lnTo>
                  <a:lnTo>
                    <a:pt x="3406088" y="142731"/>
                  </a:lnTo>
                  <a:lnTo>
                    <a:pt x="3380238" y="183240"/>
                  </a:lnTo>
                  <a:lnTo>
                    <a:pt x="3359624" y="227152"/>
                  </a:lnTo>
                  <a:lnTo>
                    <a:pt x="3344899" y="274075"/>
                  </a:lnTo>
                  <a:lnTo>
                    <a:pt x="3336064" y="324008"/>
                  </a:lnTo>
                  <a:lnTo>
                    <a:pt x="3333119" y="376951"/>
                  </a:lnTo>
                  <a:lnTo>
                    <a:pt x="3336064" y="429895"/>
                  </a:lnTo>
                  <a:lnTo>
                    <a:pt x="3344899" y="479828"/>
                  </a:lnTo>
                  <a:lnTo>
                    <a:pt x="3359624" y="526751"/>
                  </a:lnTo>
                  <a:lnTo>
                    <a:pt x="3380238" y="570663"/>
                  </a:lnTo>
                  <a:lnTo>
                    <a:pt x="3406088" y="610779"/>
                  </a:lnTo>
                  <a:lnTo>
                    <a:pt x="3436519" y="646315"/>
                  </a:lnTo>
                  <a:lnTo>
                    <a:pt x="3471531" y="677270"/>
                  </a:lnTo>
                  <a:lnTo>
                    <a:pt x="3511124" y="703643"/>
                  </a:lnTo>
                  <a:lnTo>
                    <a:pt x="3554906" y="724258"/>
                  </a:lnTo>
                  <a:lnTo>
                    <a:pt x="3601436" y="738982"/>
                  </a:lnTo>
                  <a:lnTo>
                    <a:pt x="3650715" y="747817"/>
                  </a:lnTo>
                  <a:lnTo>
                    <a:pt x="3702742" y="750762"/>
                  </a:lnTo>
                  <a:lnTo>
                    <a:pt x="3753589" y="748040"/>
                  </a:lnTo>
                  <a:lnTo>
                    <a:pt x="3801420" y="739872"/>
                  </a:lnTo>
                  <a:lnTo>
                    <a:pt x="3846235" y="726260"/>
                  </a:lnTo>
                  <a:lnTo>
                    <a:pt x="3888035" y="707203"/>
                  </a:lnTo>
                  <a:lnTo>
                    <a:pt x="3926819" y="682701"/>
                  </a:lnTo>
                  <a:lnTo>
                    <a:pt x="3961624" y="653048"/>
                  </a:lnTo>
                  <a:lnTo>
                    <a:pt x="3991487" y="619373"/>
                  </a:lnTo>
                  <a:lnTo>
                    <a:pt x="4011922" y="588463"/>
                  </a:lnTo>
                  <a:lnTo>
                    <a:pt x="3700648" y="588463"/>
                  </a:lnTo>
                  <a:lnTo>
                    <a:pt x="3661251" y="584864"/>
                  </a:lnTo>
                  <a:lnTo>
                    <a:pt x="3594237" y="556069"/>
                  </a:lnTo>
                  <a:lnTo>
                    <a:pt x="3544173" y="499657"/>
                  </a:lnTo>
                  <a:lnTo>
                    <a:pt x="3528140" y="463598"/>
                  </a:lnTo>
                  <a:lnTo>
                    <a:pt x="3518520" y="422696"/>
                  </a:lnTo>
                  <a:lnTo>
                    <a:pt x="3515313" y="376951"/>
                  </a:lnTo>
                  <a:lnTo>
                    <a:pt x="3518520" y="331207"/>
                  </a:lnTo>
                  <a:lnTo>
                    <a:pt x="3528140" y="290305"/>
                  </a:lnTo>
                  <a:lnTo>
                    <a:pt x="3544173" y="254246"/>
                  </a:lnTo>
                  <a:lnTo>
                    <a:pt x="3566620" y="223029"/>
                  </a:lnTo>
                  <a:lnTo>
                    <a:pt x="3625781" y="179837"/>
                  </a:lnTo>
                  <a:lnTo>
                    <a:pt x="3700648" y="165440"/>
                  </a:lnTo>
                  <a:lnTo>
                    <a:pt x="4011922" y="165440"/>
                  </a:lnTo>
                  <a:lnTo>
                    <a:pt x="3991487" y="134529"/>
                  </a:lnTo>
                  <a:lnTo>
                    <a:pt x="3961624" y="100855"/>
                  </a:lnTo>
                  <a:lnTo>
                    <a:pt x="3926819" y="71202"/>
                  </a:lnTo>
                  <a:lnTo>
                    <a:pt x="3888035" y="46323"/>
                  </a:lnTo>
                  <a:lnTo>
                    <a:pt x="3846235" y="26973"/>
                  </a:lnTo>
                  <a:lnTo>
                    <a:pt x="3801420" y="13151"/>
                  </a:lnTo>
                  <a:lnTo>
                    <a:pt x="3753589" y="4858"/>
                  </a:lnTo>
                  <a:lnTo>
                    <a:pt x="3702742" y="2094"/>
                  </a:lnTo>
                  <a:close/>
                </a:path>
                <a:path extrusionOk="0" h="753110" w="8130540">
                  <a:moveTo>
                    <a:pt x="4051422" y="494225"/>
                  </a:moveTo>
                  <a:lnTo>
                    <a:pt x="3854570" y="494225"/>
                  </a:lnTo>
                  <a:lnTo>
                    <a:pt x="3842397" y="515887"/>
                  </a:lnTo>
                  <a:lnTo>
                    <a:pt x="3827869" y="534800"/>
                  </a:lnTo>
                  <a:lnTo>
                    <a:pt x="3791744" y="564380"/>
                  </a:lnTo>
                  <a:lnTo>
                    <a:pt x="3749075" y="582443"/>
                  </a:lnTo>
                  <a:lnTo>
                    <a:pt x="3700648" y="588463"/>
                  </a:lnTo>
                  <a:lnTo>
                    <a:pt x="4011922" y="588463"/>
                  </a:lnTo>
                  <a:lnTo>
                    <a:pt x="4016408" y="581678"/>
                  </a:lnTo>
                  <a:lnTo>
                    <a:pt x="4036386" y="539962"/>
                  </a:lnTo>
                  <a:lnTo>
                    <a:pt x="4051422" y="494225"/>
                  </a:lnTo>
                  <a:close/>
                </a:path>
                <a:path extrusionOk="0" h="753110" w="8130540">
                  <a:moveTo>
                    <a:pt x="4011922" y="165440"/>
                  </a:moveTo>
                  <a:lnTo>
                    <a:pt x="3700648" y="165440"/>
                  </a:lnTo>
                  <a:lnTo>
                    <a:pt x="3725581" y="166945"/>
                  </a:lnTo>
                  <a:lnTo>
                    <a:pt x="3749075" y="171460"/>
                  </a:lnTo>
                  <a:lnTo>
                    <a:pt x="3791744" y="189523"/>
                  </a:lnTo>
                  <a:lnTo>
                    <a:pt x="3827869" y="219103"/>
                  </a:lnTo>
                  <a:lnTo>
                    <a:pt x="3854570" y="259677"/>
                  </a:lnTo>
                  <a:lnTo>
                    <a:pt x="4051422" y="259677"/>
                  </a:lnTo>
                  <a:lnTo>
                    <a:pt x="4036386" y="213941"/>
                  </a:lnTo>
                  <a:lnTo>
                    <a:pt x="4016408" y="172225"/>
                  </a:lnTo>
                  <a:lnTo>
                    <a:pt x="4011922" y="165440"/>
                  </a:lnTo>
                  <a:close/>
                </a:path>
                <a:path extrusionOk="0" h="753110" w="8130540">
                  <a:moveTo>
                    <a:pt x="4371537" y="10470"/>
                  </a:moveTo>
                  <a:lnTo>
                    <a:pt x="4192485" y="10470"/>
                  </a:lnTo>
                  <a:lnTo>
                    <a:pt x="4192485" y="745527"/>
                  </a:lnTo>
                  <a:lnTo>
                    <a:pt x="4371537" y="745527"/>
                  </a:lnTo>
                  <a:lnTo>
                    <a:pt x="4371537" y="442918"/>
                  </a:lnTo>
                  <a:lnTo>
                    <a:pt x="4829115" y="442918"/>
                  </a:lnTo>
                  <a:lnTo>
                    <a:pt x="4829115" y="298420"/>
                  </a:lnTo>
                  <a:lnTo>
                    <a:pt x="4371537" y="298420"/>
                  </a:lnTo>
                  <a:lnTo>
                    <a:pt x="4371537" y="10470"/>
                  </a:lnTo>
                  <a:close/>
                </a:path>
                <a:path extrusionOk="0" h="753110" w="8130540">
                  <a:moveTo>
                    <a:pt x="4829115" y="442918"/>
                  </a:moveTo>
                  <a:lnTo>
                    <a:pt x="4650062" y="442918"/>
                  </a:lnTo>
                  <a:lnTo>
                    <a:pt x="4650062" y="745527"/>
                  </a:lnTo>
                  <a:lnTo>
                    <a:pt x="4829115" y="745527"/>
                  </a:lnTo>
                  <a:lnTo>
                    <a:pt x="4829115" y="442918"/>
                  </a:lnTo>
                  <a:close/>
                </a:path>
                <a:path extrusionOk="0" h="753110" w="8130540">
                  <a:moveTo>
                    <a:pt x="4829115" y="10470"/>
                  </a:moveTo>
                  <a:lnTo>
                    <a:pt x="4650062" y="10470"/>
                  </a:lnTo>
                  <a:lnTo>
                    <a:pt x="4650062" y="298420"/>
                  </a:lnTo>
                  <a:lnTo>
                    <a:pt x="4829115" y="298420"/>
                  </a:lnTo>
                  <a:lnTo>
                    <a:pt x="4829115" y="10470"/>
                  </a:lnTo>
                  <a:close/>
                </a:path>
                <a:path extrusionOk="0" h="753110" w="8130540">
                  <a:moveTo>
                    <a:pt x="5440034" y="10470"/>
                  </a:moveTo>
                  <a:lnTo>
                    <a:pt x="4989786" y="10470"/>
                  </a:lnTo>
                  <a:lnTo>
                    <a:pt x="4989786" y="745527"/>
                  </a:lnTo>
                  <a:lnTo>
                    <a:pt x="5440034" y="745527"/>
                  </a:lnTo>
                  <a:lnTo>
                    <a:pt x="5440034" y="602075"/>
                  </a:lnTo>
                  <a:lnTo>
                    <a:pt x="5168837" y="602075"/>
                  </a:lnTo>
                  <a:lnTo>
                    <a:pt x="5168837" y="440824"/>
                  </a:lnTo>
                  <a:lnTo>
                    <a:pt x="5408621" y="440824"/>
                  </a:lnTo>
                  <a:lnTo>
                    <a:pt x="5408621" y="302608"/>
                  </a:lnTo>
                  <a:lnTo>
                    <a:pt x="5168837" y="302608"/>
                  </a:lnTo>
                  <a:lnTo>
                    <a:pt x="5168837" y="153922"/>
                  </a:lnTo>
                  <a:lnTo>
                    <a:pt x="5440034" y="153922"/>
                  </a:lnTo>
                  <a:lnTo>
                    <a:pt x="5440034" y="10470"/>
                  </a:lnTo>
                  <a:close/>
                </a:path>
                <a:path extrusionOk="0" h="753110" w="8130540">
                  <a:moveTo>
                    <a:pt x="5863074" y="10470"/>
                  </a:moveTo>
                  <a:lnTo>
                    <a:pt x="5587689" y="10470"/>
                  </a:lnTo>
                  <a:lnTo>
                    <a:pt x="5587689" y="745527"/>
                  </a:lnTo>
                  <a:lnTo>
                    <a:pt x="5863074" y="745527"/>
                  </a:lnTo>
                  <a:lnTo>
                    <a:pt x="5918896" y="742647"/>
                  </a:lnTo>
                  <a:lnTo>
                    <a:pt x="5971185" y="734009"/>
                  </a:lnTo>
                  <a:lnTo>
                    <a:pt x="6019940" y="719611"/>
                  </a:lnTo>
                  <a:lnTo>
                    <a:pt x="6065162" y="699455"/>
                  </a:lnTo>
                  <a:lnTo>
                    <a:pt x="6106587" y="674063"/>
                  </a:lnTo>
                  <a:lnTo>
                    <a:pt x="6142908" y="643959"/>
                  </a:lnTo>
                  <a:lnTo>
                    <a:pt x="6174124" y="609143"/>
                  </a:lnTo>
                  <a:lnTo>
                    <a:pt x="6186402" y="590557"/>
                  </a:lnTo>
                  <a:lnTo>
                    <a:pt x="5766741" y="590557"/>
                  </a:lnTo>
                  <a:lnTo>
                    <a:pt x="5766741" y="163345"/>
                  </a:lnTo>
                  <a:lnTo>
                    <a:pt x="6185057" y="163345"/>
                  </a:lnTo>
                  <a:lnTo>
                    <a:pt x="6174190" y="146854"/>
                  </a:lnTo>
                  <a:lnTo>
                    <a:pt x="6143170" y="112038"/>
                  </a:lnTo>
                  <a:lnTo>
                    <a:pt x="6107176" y="81934"/>
                  </a:lnTo>
                  <a:lnTo>
                    <a:pt x="6066209" y="56542"/>
                  </a:lnTo>
                  <a:lnTo>
                    <a:pt x="6020922" y="36386"/>
                  </a:lnTo>
                  <a:lnTo>
                    <a:pt x="5971971" y="21988"/>
                  </a:lnTo>
                  <a:lnTo>
                    <a:pt x="5919354" y="13350"/>
                  </a:lnTo>
                  <a:lnTo>
                    <a:pt x="5863074" y="10470"/>
                  </a:lnTo>
                  <a:close/>
                </a:path>
                <a:path extrusionOk="0" h="753110" w="8130540">
                  <a:moveTo>
                    <a:pt x="6185057" y="163345"/>
                  </a:moveTo>
                  <a:lnTo>
                    <a:pt x="5851556" y="163345"/>
                  </a:lnTo>
                  <a:lnTo>
                    <a:pt x="5899525" y="166879"/>
                  </a:lnTo>
                  <a:lnTo>
                    <a:pt x="5941867" y="177481"/>
                  </a:lnTo>
                  <a:lnTo>
                    <a:pt x="5978580" y="195151"/>
                  </a:lnTo>
                  <a:lnTo>
                    <a:pt x="6009666" y="219888"/>
                  </a:lnTo>
                  <a:lnTo>
                    <a:pt x="6034404" y="250974"/>
                  </a:lnTo>
                  <a:lnTo>
                    <a:pt x="6052073" y="287687"/>
                  </a:lnTo>
                  <a:lnTo>
                    <a:pt x="6062675" y="330029"/>
                  </a:lnTo>
                  <a:lnTo>
                    <a:pt x="6066209" y="377998"/>
                  </a:lnTo>
                  <a:lnTo>
                    <a:pt x="6062675" y="425903"/>
                  </a:lnTo>
                  <a:lnTo>
                    <a:pt x="6052073" y="468048"/>
                  </a:lnTo>
                  <a:lnTo>
                    <a:pt x="6034404" y="504434"/>
                  </a:lnTo>
                  <a:lnTo>
                    <a:pt x="6009666" y="535062"/>
                  </a:lnTo>
                  <a:lnTo>
                    <a:pt x="5978580" y="559341"/>
                  </a:lnTo>
                  <a:lnTo>
                    <a:pt x="5941867" y="576684"/>
                  </a:lnTo>
                  <a:lnTo>
                    <a:pt x="5899525" y="587089"/>
                  </a:lnTo>
                  <a:lnTo>
                    <a:pt x="5851556" y="590557"/>
                  </a:lnTo>
                  <a:lnTo>
                    <a:pt x="6186402" y="590557"/>
                  </a:lnTo>
                  <a:lnTo>
                    <a:pt x="6221309" y="526227"/>
                  </a:lnTo>
                  <a:lnTo>
                    <a:pt x="6236361" y="479828"/>
                  </a:lnTo>
                  <a:lnTo>
                    <a:pt x="6245392" y="430418"/>
                  </a:lnTo>
                  <a:lnTo>
                    <a:pt x="6248402" y="377998"/>
                  </a:lnTo>
                  <a:lnTo>
                    <a:pt x="6245392" y="325186"/>
                  </a:lnTo>
                  <a:lnTo>
                    <a:pt x="6236361" y="275646"/>
                  </a:lnTo>
                  <a:lnTo>
                    <a:pt x="6221309" y="229377"/>
                  </a:lnTo>
                  <a:lnTo>
                    <a:pt x="6200236" y="186381"/>
                  </a:lnTo>
                  <a:lnTo>
                    <a:pt x="6185057" y="163345"/>
                  </a:lnTo>
                  <a:close/>
                </a:path>
                <a:path extrusionOk="0" h="753110" w="8130540">
                  <a:moveTo>
                    <a:pt x="6555788" y="10470"/>
                  </a:moveTo>
                  <a:lnTo>
                    <a:pt x="6376736" y="10470"/>
                  </a:lnTo>
                  <a:lnTo>
                    <a:pt x="6376791" y="450248"/>
                  </a:lnTo>
                  <a:lnTo>
                    <a:pt x="6379223" y="496581"/>
                  </a:lnTo>
                  <a:lnTo>
                    <a:pt x="6386684" y="540297"/>
                  </a:lnTo>
                  <a:lnTo>
                    <a:pt x="6399118" y="580348"/>
                  </a:lnTo>
                  <a:lnTo>
                    <a:pt x="6416525" y="616735"/>
                  </a:lnTo>
                  <a:lnTo>
                    <a:pt x="6438187" y="648671"/>
                  </a:lnTo>
                  <a:lnTo>
                    <a:pt x="6492112" y="699978"/>
                  </a:lnTo>
                  <a:lnTo>
                    <a:pt x="6560042" y="734009"/>
                  </a:lnTo>
                  <a:lnTo>
                    <a:pt x="6597933" y="744479"/>
                  </a:lnTo>
                  <a:lnTo>
                    <a:pt x="6638050" y="750762"/>
                  </a:lnTo>
                  <a:lnTo>
                    <a:pt x="6680392" y="752856"/>
                  </a:lnTo>
                  <a:lnTo>
                    <a:pt x="6722799" y="750697"/>
                  </a:lnTo>
                  <a:lnTo>
                    <a:pt x="6763112" y="744218"/>
                  </a:lnTo>
                  <a:lnTo>
                    <a:pt x="6801331" y="733420"/>
                  </a:lnTo>
                  <a:lnTo>
                    <a:pt x="6837455" y="718302"/>
                  </a:lnTo>
                  <a:lnTo>
                    <a:pt x="6871224" y="698931"/>
                  </a:lnTo>
                  <a:lnTo>
                    <a:pt x="6901327" y="675372"/>
                  </a:lnTo>
                  <a:lnTo>
                    <a:pt x="6927766" y="647624"/>
                  </a:lnTo>
                  <a:lnTo>
                    <a:pt x="6950541" y="615688"/>
                  </a:lnTo>
                  <a:lnTo>
                    <a:pt x="6964960" y="587416"/>
                  </a:lnTo>
                  <a:lnTo>
                    <a:pt x="6683533" y="587416"/>
                  </a:lnTo>
                  <a:lnTo>
                    <a:pt x="6654018" y="585191"/>
                  </a:lnTo>
                  <a:lnTo>
                    <a:pt x="6606376" y="567391"/>
                  </a:lnTo>
                  <a:lnTo>
                    <a:pt x="6574047" y="532117"/>
                  </a:lnTo>
                  <a:lnTo>
                    <a:pt x="6557817" y="481333"/>
                  </a:lnTo>
                  <a:lnTo>
                    <a:pt x="6555788" y="450248"/>
                  </a:lnTo>
                  <a:lnTo>
                    <a:pt x="6555788" y="10470"/>
                  </a:lnTo>
                  <a:close/>
                </a:path>
                <a:path extrusionOk="0" h="753110" w="8130540">
                  <a:moveTo>
                    <a:pt x="6992424" y="10470"/>
                  </a:moveTo>
                  <a:lnTo>
                    <a:pt x="6813372" y="10470"/>
                  </a:lnTo>
                  <a:lnTo>
                    <a:pt x="6813372" y="450248"/>
                  </a:lnTo>
                  <a:lnTo>
                    <a:pt x="6811277" y="481333"/>
                  </a:lnTo>
                  <a:lnTo>
                    <a:pt x="6794524" y="532117"/>
                  </a:lnTo>
                  <a:lnTo>
                    <a:pt x="6761279" y="567391"/>
                  </a:lnTo>
                  <a:lnTo>
                    <a:pt x="6713113" y="585191"/>
                  </a:lnTo>
                  <a:lnTo>
                    <a:pt x="6683533" y="587416"/>
                  </a:lnTo>
                  <a:lnTo>
                    <a:pt x="6964960" y="587416"/>
                  </a:lnTo>
                  <a:lnTo>
                    <a:pt x="6968865" y="579759"/>
                  </a:lnTo>
                  <a:lnTo>
                    <a:pt x="6981953" y="540035"/>
                  </a:lnTo>
                  <a:lnTo>
                    <a:pt x="6989806" y="496516"/>
                  </a:lnTo>
                  <a:lnTo>
                    <a:pt x="6992366" y="450248"/>
                  </a:lnTo>
                  <a:lnTo>
                    <a:pt x="6992424" y="10470"/>
                  </a:lnTo>
                  <a:close/>
                </a:path>
                <a:path extrusionOk="0" h="753110" w="8130540">
                  <a:moveTo>
                    <a:pt x="7328621" y="10470"/>
                  </a:moveTo>
                  <a:lnTo>
                    <a:pt x="7149569" y="10470"/>
                  </a:lnTo>
                  <a:lnTo>
                    <a:pt x="7149569" y="745527"/>
                  </a:lnTo>
                  <a:lnTo>
                    <a:pt x="7563169" y="745527"/>
                  </a:lnTo>
                  <a:lnTo>
                    <a:pt x="7563169" y="607311"/>
                  </a:lnTo>
                  <a:lnTo>
                    <a:pt x="7328621" y="607311"/>
                  </a:lnTo>
                  <a:lnTo>
                    <a:pt x="7328621" y="10470"/>
                  </a:lnTo>
                  <a:close/>
                </a:path>
                <a:path extrusionOk="0" h="753110" w="8130540">
                  <a:moveTo>
                    <a:pt x="8130233" y="10470"/>
                  </a:moveTo>
                  <a:lnTo>
                    <a:pt x="7679985" y="10470"/>
                  </a:lnTo>
                  <a:lnTo>
                    <a:pt x="7679985" y="745527"/>
                  </a:lnTo>
                  <a:lnTo>
                    <a:pt x="8130233" y="745527"/>
                  </a:lnTo>
                  <a:lnTo>
                    <a:pt x="8130233" y="602075"/>
                  </a:lnTo>
                  <a:lnTo>
                    <a:pt x="7859037" y="602075"/>
                  </a:lnTo>
                  <a:lnTo>
                    <a:pt x="7859037" y="440824"/>
                  </a:lnTo>
                  <a:lnTo>
                    <a:pt x="8098820" y="440824"/>
                  </a:lnTo>
                  <a:lnTo>
                    <a:pt x="8098820" y="302608"/>
                  </a:lnTo>
                  <a:lnTo>
                    <a:pt x="7859037" y="302608"/>
                  </a:lnTo>
                  <a:lnTo>
                    <a:pt x="7859037" y="153922"/>
                  </a:lnTo>
                  <a:lnTo>
                    <a:pt x="8130233" y="153922"/>
                  </a:lnTo>
                  <a:lnTo>
                    <a:pt x="8130233" y="1047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84" name="Google Shape;2184;p42"/>
          <p:cNvGrpSpPr/>
          <p:nvPr/>
        </p:nvGrpSpPr>
        <p:grpSpPr>
          <a:xfrm>
            <a:off x="14041482" y="4278557"/>
            <a:ext cx="6063075" cy="5723662"/>
            <a:chOff x="14041482" y="4278557"/>
            <a:chExt cx="6063075" cy="5723662"/>
          </a:xfrm>
        </p:grpSpPr>
        <p:sp>
          <p:nvSpPr>
            <p:cNvPr id="2185" name="Google Shape;2185;p42"/>
            <p:cNvSpPr/>
            <p:nvPr/>
          </p:nvSpPr>
          <p:spPr>
            <a:xfrm>
              <a:off x="14041482" y="4375507"/>
              <a:ext cx="6062980" cy="5626100"/>
            </a:xfrm>
            <a:custGeom>
              <a:rect b="b" l="l" r="r" t="t"/>
              <a:pathLst>
                <a:path extrusionOk="0" h="5626100" w="6062980">
                  <a:moveTo>
                    <a:pt x="4821247" y="5613400"/>
                  </a:moveTo>
                  <a:lnTo>
                    <a:pt x="3944316" y="5613400"/>
                  </a:lnTo>
                  <a:lnTo>
                    <a:pt x="3974405" y="5626100"/>
                  </a:lnTo>
                  <a:lnTo>
                    <a:pt x="4680281" y="5626100"/>
                  </a:lnTo>
                  <a:lnTo>
                    <a:pt x="4821247" y="5613400"/>
                  </a:lnTo>
                  <a:close/>
                </a:path>
                <a:path extrusionOk="0" h="5626100" w="6062980">
                  <a:moveTo>
                    <a:pt x="4972691" y="5600700"/>
                  </a:moveTo>
                  <a:lnTo>
                    <a:pt x="3821590" y="5600700"/>
                  </a:lnTo>
                  <a:lnTo>
                    <a:pt x="3852688" y="5613400"/>
                  </a:lnTo>
                  <a:lnTo>
                    <a:pt x="4933740" y="5613400"/>
                  </a:lnTo>
                  <a:lnTo>
                    <a:pt x="4972691" y="5600700"/>
                  </a:lnTo>
                  <a:close/>
                </a:path>
                <a:path extrusionOk="0" h="5626100" w="6062980">
                  <a:moveTo>
                    <a:pt x="5410063" y="5588000"/>
                  </a:moveTo>
                  <a:lnTo>
                    <a:pt x="3726197" y="5588000"/>
                  </a:lnTo>
                  <a:lnTo>
                    <a:pt x="3758375" y="5600700"/>
                  </a:lnTo>
                  <a:lnTo>
                    <a:pt x="5361949" y="5600700"/>
                  </a:lnTo>
                  <a:lnTo>
                    <a:pt x="5410063" y="5588000"/>
                  </a:lnTo>
                  <a:close/>
                </a:path>
                <a:path extrusionOk="0" h="5626100" w="6062980">
                  <a:moveTo>
                    <a:pt x="1762624" y="2425700"/>
                  </a:moveTo>
                  <a:lnTo>
                    <a:pt x="1614209" y="2425700"/>
                  </a:lnTo>
                  <a:lnTo>
                    <a:pt x="1576957" y="2438400"/>
                  </a:lnTo>
                  <a:lnTo>
                    <a:pt x="1539864" y="2438400"/>
                  </a:lnTo>
                  <a:lnTo>
                    <a:pt x="1395296" y="2489200"/>
                  </a:lnTo>
                  <a:lnTo>
                    <a:pt x="1360654" y="2514600"/>
                  </a:lnTo>
                  <a:lnTo>
                    <a:pt x="1326833" y="2527300"/>
                  </a:lnTo>
                  <a:lnTo>
                    <a:pt x="1293941" y="2552700"/>
                  </a:lnTo>
                  <a:lnTo>
                    <a:pt x="1262090" y="2565400"/>
                  </a:lnTo>
                  <a:lnTo>
                    <a:pt x="1231389" y="2590800"/>
                  </a:lnTo>
                  <a:lnTo>
                    <a:pt x="1201947" y="2616200"/>
                  </a:lnTo>
                  <a:lnTo>
                    <a:pt x="1147284" y="2667000"/>
                  </a:lnTo>
                  <a:lnTo>
                    <a:pt x="1098980" y="2717800"/>
                  </a:lnTo>
                  <a:lnTo>
                    <a:pt x="1057915" y="2781300"/>
                  </a:lnTo>
                  <a:lnTo>
                    <a:pt x="1040372" y="2806700"/>
                  </a:lnTo>
                  <a:lnTo>
                    <a:pt x="1024969" y="2832100"/>
                  </a:lnTo>
                  <a:lnTo>
                    <a:pt x="1011816" y="2857500"/>
                  </a:lnTo>
                  <a:lnTo>
                    <a:pt x="1001022" y="2895600"/>
                  </a:lnTo>
                  <a:lnTo>
                    <a:pt x="992698" y="2921000"/>
                  </a:lnTo>
                  <a:lnTo>
                    <a:pt x="986953" y="2946400"/>
                  </a:lnTo>
                  <a:lnTo>
                    <a:pt x="983898" y="2971800"/>
                  </a:lnTo>
                  <a:lnTo>
                    <a:pt x="983642" y="2997200"/>
                  </a:lnTo>
                  <a:lnTo>
                    <a:pt x="986296" y="3035300"/>
                  </a:lnTo>
                  <a:lnTo>
                    <a:pt x="991969" y="3060700"/>
                  </a:lnTo>
                  <a:lnTo>
                    <a:pt x="1000771" y="3086100"/>
                  </a:lnTo>
                  <a:lnTo>
                    <a:pt x="1012813" y="3111500"/>
                  </a:lnTo>
                  <a:lnTo>
                    <a:pt x="1028204" y="3136900"/>
                  </a:lnTo>
                  <a:lnTo>
                    <a:pt x="943053" y="3136900"/>
                  </a:lnTo>
                  <a:lnTo>
                    <a:pt x="912221" y="3149600"/>
                  </a:lnTo>
                  <a:lnTo>
                    <a:pt x="880357" y="3149600"/>
                  </a:lnTo>
                  <a:lnTo>
                    <a:pt x="813991" y="3175000"/>
                  </a:lnTo>
                  <a:lnTo>
                    <a:pt x="709565" y="3213100"/>
                  </a:lnTo>
                  <a:lnTo>
                    <a:pt x="673915" y="3238500"/>
                  </a:lnTo>
                  <a:lnTo>
                    <a:pt x="638036" y="3251200"/>
                  </a:lnTo>
                  <a:lnTo>
                    <a:pt x="459212" y="3378200"/>
                  </a:lnTo>
                  <a:lnTo>
                    <a:pt x="424365" y="3416300"/>
                  </a:lnTo>
                  <a:lnTo>
                    <a:pt x="390092" y="3441700"/>
                  </a:lnTo>
                  <a:lnTo>
                    <a:pt x="356507" y="3479800"/>
                  </a:lnTo>
                  <a:lnTo>
                    <a:pt x="323725" y="3517900"/>
                  </a:lnTo>
                  <a:lnTo>
                    <a:pt x="291861" y="3543300"/>
                  </a:lnTo>
                  <a:lnTo>
                    <a:pt x="261030" y="3594100"/>
                  </a:lnTo>
                  <a:lnTo>
                    <a:pt x="231346" y="3632200"/>
                  </a:lnTo>
                  <a:lnTo>
                    <a:pt x="202924" y="3670300"/>
                  </a:lnTo>
                  <a:lnTo>
                    <a:pt x="175878" y="3721100"/>
                  </a:lnTo>
                  <a:lnTo>
                    <a:pt x="150325" y="3759200"/>
                  </a:lnTo>
                  <a:lnTo>
                    <a:pt x="126377" y="3810000"/>
                  </a:lnTo>
                  <a:lnTo>
                    <a:pt x="104150" y="3860800"/>
                  </a:lnTo>
                  <a:lnTo>
                    <a:pt x="83759" y="3911600"/>
                  </a:lnTo>
                  <a:lnTo>
                    <a:pt x="65318" y="3962400"/>
                  </a:lnTo>
                  <a:lnTo>
                    <a:pt x="48943" y="4013200"/>
                  </a:lnTo>
                  <a:lnTo>
                    <a:pt x="34747" y="4076700"/>
                  </a:lnTo>
                  <a:lnTo>
                    <a:pt x="22846" y="4140200"/>
                  </a:lnTo>
                  <a:lnTo>
                    <a:pt x="13354" y="4191000"/>
                  </a:lnTo>
                  <a:lnTo>
                    <a:pt x="6386" y="4254500"/>
                  </a:lnTo>
                  <a:lnTo>
                    <a:pt x="2057" y="4318000"/>
                  </a:lnTo>
                  <a:lnTo>
                    <a:pt x="617" y="4356100"/>
                  </a:lnTo>
                  <a:lnTo>
                    <a:pt x="0" y="4394200"/>
                  </a:lnTo>
                  <a:lnTo>
                    <a:pt x="206" y="4432300"/>
                  </a:lnTo>
                  <a:lnTo>
                    <a:pt x="1236" y="4470400"/>
                  </a:lnTo>
                  <a:lnTo>
                    <a:pt x="3092" y="4508500"/>
                  </a:lnTo>
                  <a:lnTo>
                    <a:pt x="5772" y="4533900"/>
                  </a:lnTo>
                  <a:lnTo>
                    <a:pt x="9279" y="4572000"/>
                  </a:lnTo>
                  <a:lnTo>
                    <a:pt x="18771" y="4622800"/>
                  </a:lnTo>
                  <a:lnTo>
                    <a:pt x="31572" y="4673600"/>
                  </a:lnTo>
                  <a:lnTo>
                    <a:pt x="47687" y="4724400"/>
                  </a:lnTo>
                  <a:lnTo>
                    <a:pt x="56989" y="4737100"/>
                  </a:lnTo>
                  <a:lnTo>
                    <a:pt x="67120" y="4762500"/>
                  </a:lnTo>
                  <a:lnTo>
                    <a:pt x="78082" y="4775200"/>
                  </a:lnTo>
                  <a:lnTo>
                    <a:pt x="89875" y="4800600"/>
                  </a:lnTo>
                  <a:lnTo>
                    <a:pt x="102500" y="4813300"/>
                  </a:lnTo>
                  <a:lnTo>
                    <a:pt x="115956" y="4826000"/>
                  </a:lnTo>
                  <a:lnTo>
                    <a:pt x="130246" y="4851400"/>
                  </a:lnTo>
                  <a:lnTo>
                    <a:pt x="145368" y="4864100"/>
                  </a:lnTo>
                  <a:lnTo>
                    <a:pt x="161324" y="4876800"/>
                  </a:lnTo>
                  <a:lnTo>
                    <a:pt x="178115" y="4889500"/>
                  </a:lnTo>
                  <a:lnTo>
                    <a:pt x="195740" y="4902200"/>
                  </a:lnTo>
                  <a:lnTo>
                    <a:pt x="214200" y="4902200"/>
                  </a:lnTo>
                  <a:lnTo>
                    <a:pt x="233496" y="4914900"/>
                  </a:lnTo>
                  <a:lnTo>
                    <a:pt x="253629" y="4927600"/>
                  </a:lnTo>
                  <a:lnTo>
                    <a:pt x="274598" y="4927600"/>
                  </a:lnTo>
                  <a:lnTo>
                    <a:pt x="296405" y="4940300"/>
                  </a:lnTo>
                  <a:lnTo>
                    <a:pt x="319049" y="4953000"/>
                  </a:lnTo>
                  <a:lnTo>
                    <a:pt x="342532" y="4953000"/>
                  </a:lnTo>
                  <a:lnTo>
                    <a:pt x="366854" y="4965700"/>
                  </a:lnTo>
                  <a:lnTo>
                    <a:pt x="418017" y="4965700"/>
                  </a:lnTo>
                  <a:lnTo>
                    <a:pt x="444859" y="4978400"/>
                  </a:lnTo>
                  <a:lnTo>
                    <a:pt x="501067" y="4978400"/>
                  </a:lnTo>
                  <a:lnTo>
                    <a:pt x="530434" y="4991100"/>
                  </a:lnTo>
                  <a:lnTo>
                    <a:pt x="656333" y="4991100"/>
                  </a:lnTo>
                  <a:lnTo>
                    <a:pt x="689918" y="5003800"/>
                  </a:lnTo>
                  <a:lnTo>
                    <a:pt x="948713" y="5003800"/>
                  </a:lnTo>
                  <a:lnTo>
                    <a:pt x="989075" y="5016500"/>
                  </a:lnTo>
                  <a:lnTo>
                    <a:pt x="1159025" y="5016500"/>
                  </a:lnTo>
                  <a:lnTo>
                    <a:pt x="1203640" y="5029200"/>
                  </a:lnTo>
                  <a:lnTo>
                    <a:pt x="1342600" y="5029200"/>
                  </a:lnTo>
                  <a:lnTo>
                    <a:pt x="1390627" y="5041900"/>
                  </a:lnTo>
                  <a:lnTo>
                    <a:pt x="1439508" y="5041900"/>
                  </a:lnTo>
                  <a:lnTo>
                    <a:pt x="1489244" y="5054600"/>
                  </a:lnTo>
                  <a:lnTo>
                    <a:pt x="1539836" y="5054600"/>
                  </a:lnTo>
                  <a:lnTo>
                    <a:pt x="1591283" y="5067300"/>
                  </a:lnTo>
                  <a:lnTo>
                    <a:pt x="1643586" y="5067300"/>
                  </a:lnTo>
                  <a:lnTo>
                    <a:pt x="1696746" y="5080000"/>
                  </a:lnTo>
                  <a:lnTo>
                    <a:pt x="1750764" y="5080000"/>
                  </a:lnTo>
                  <a:lnTo>
                    <a:pt x="1917967" y="5118100"/>
                  </a:lnTo>
                  <a:lnTo>
                    <a:pt x="2275594" y="5194300"/>
                  </a:lnTo>
                  <a:lnTo>
                    <a:pt x="2338215" y="5219700"/>
                  </a:lnTo>
                  <a:lnTo>
                    <a:pt x="2401699" y="5232400"/>
                  </a:lnTo>
                  <a:lnTo>
                    <a:pt x="2466047" y="5257800"/>
                  </a:lnTo>
                  <a:lnTo>
                    <a:pt x="2531259" y="5270500"/>
                  </a:lnTo>
                  <a:lnTo>
                    <a:pt x="2597336" y="5295900"/>
                  </a:lnTo>
                  <a:lnTo>
                    <a:pt x="2651688" y="5308600"/>
                  </a:lnTo>
                  <a:lnTo>
                    <a:pt x="2704818" y="5334000"/>
                  </a:lnTo>
                  <a:lnTo>
                    <a:pt x="2807539" y="5359400"/>
                  </a:lnTo>
                  <a:lnTo>
                    <a:pt x="2857191" y="5384800"/>
                  </a:lnTo>
                  <a:lnTo>
                    <a:pt x="2905744" y="5397500"/>
                  </a:lnTo>
                  <a:lnTo>
                    <a:pt x="3045125" y="5435600"/>
                  </a:lnTo>
                  <a:lnTo>
                    <a:pt x="3175731" y="5473700"/>
                  </a:lnTo>
                  <a:lnTo>
                    <a:pt x="3298392" y="5511800"/>
                  </a:lnTo>
                  <a:lnTo>
                    <a:pt x="3337657" y="5511800"/>
                  </a:lnTo>
                  <a:lnTo>
                    <a:pt x="3413939" y="5537200"/>
                  </a:lnTo>
                  <a:lnTo>
                    <a:pt x="3451017" y="5537200"/>
                  </a:lnTo>
                  <a:lnTo>
                    <a:pt x="3523202" y="5562600"/>
                  </a:lnTo>
                  <a:lnTo>
                    <a:pt x="3558370" y="5562600"/>
                  </a:lnTo>
                  <a:lnTo>
                    <a:pt x="3592963" y="5575300"/>
                  </a:lnTo>
                  <a:lnTo>
                    <a:pt x="3627011" y="5575300"/>
                  </a:lnTo>
                  <a:lnTo>
                    <a:pt x="3660546" y="5588000"/>
                  </a:lnTo>
                  <a:lnTo>
                    <a:pt x="5955980" y="5588000"/>
                  </a:lnTo>
                  <a:lnTo>
                    <a:pt x="6017725" y="5600700"/>
                  </a:lnTo>
                  <a:lnTo>
                    <a:pt x="6062616" y="5600700"/>
                  </a:lnTo>
                  <a:lnTo>
                    <a:pt x="6062616" y="2641600"/>
                  </a:lnTo>
                  <a:lnTo>
                    <a:pt x="2090999" y="2641600"/>
                  </a:lnTo>
                  <a:lnTo>
                    <a:pt x="2063049" y="2603500"/>
                  </a:lnTo>
                  <a:lnTo>
                    <a:pt x="2033719" y="2578100"/>
                  </a:lnTo>
                  <a:lnTo>
                    <a:pt x="2003120" y="2540000"/>
                  </a:lnTo>
                  <a:lnTo>
                    <a:pt x="1971362" y="2514600"/>
                  </a:lnTo>
                  <a:lnTo>
                    <a:pt x="1938554" y="2489200"/>
                  </a:lnTo>
                  <a:lnTo>
                    <a:pt x="1870230" y="2463800"/>
                  </a:lnTo>
                  <a:lnTo>
                    <a:pt x="1762624" y="2425700"/>
                  </a:lnTo>
                  <a:close/>
                </a:path>
                <a:path extrusionOk="0" h="5626100" w="6062980">
                  <a:moveTo>
                    <a:pt x="4623158" y="50800"/>
                  </a:moveTo>
                  <a:lnTo>
                    <a:pt x="3431963" y="50800"/>
                  </a:lnTo>
                  <a:lnTo>
                    <a:pt x="3358378" y="76200"/>
                  </a:lnTo>
                  <a:lnTo>
                    <a:pt x="3321608" y="76200"/>
                  </a:lnTo>
                  <a:lnTo>
                    <a:pt x="3102602" y="152400"/>
                  </a:lnTo>
                  <a:lnTo>
                    <a:pt x="3066563" y="177800"/>
                  </a:lnTo>
                  <a:lnTo>
                    <a:pt x="2959650" y="215900"/>
                  </a:lnTo>
                  <a:lnTo>
                    <a:pt x="2924483" y="241300"/>
                  </a:lnTo>
                  <a:lnTo>
                    <a:pt x="2889585" y="254000"/>
                  </a:lnTo>
                  <a:lnTo>
                    <a:pt x="2854978" y="279400"/>
                  </a:lnTo>
                  <a:lnTo>
                    <a:pt x="2820681" y="292100"/>
                  </a:lnTo>
                  <a:lnTo>
                    <a:pt x="2753104" y="342900"/>
                  </a:lnTo>
                  <a:lnTo>
                    <a:pt x="2719864" y="355600"/>
                  </a:lnTo>
                  <a:lnTo>
                    <a:pt x="2654586" y="406400"/>
                  </a:lnTo>
                  <a:lnTo>
                    <a:pt x="2622589" y="431800"/>
                  </a:lnTo>
                  <a:lnTo>
                    <a:pt x="2591048" y="457200"/>
                  </a:lnTo>
                  <a:lnTo>
                    <a:pt x="2559983" y="482600"/>
                  </a:lnTo>
                  <a:lnTo>
                    <a:pt x="2529414" y="508000"/>
                  </a:lnTo>
                  <a:lnTo>
                    <a:pt x="2499364" y="533400"/>
                  </a:lnTo>
                  <a:lnTo>
                    <a:pt x="2469851" y="558800"/>
                  </a:lnTo>
                  <a:lnTo>
                    <a:pt x="2440897" y="584200"/>
                  </a:lnTo>
                  <a:lnTo>
                    <a:pt x="2412523" y="622300"/>
                  </a:lnTo>
                  <a:lnTo>
                    <a:pt x="2384749" y="647700"/>
                  </a:lnTo>
                  <a:lnTo>
                    <a:pt x="2357595" y="673100"/>
                  </a:lnTo>
                  <a:lnTo>
                    <a:pt x="2331083" y="711200"/>
                  </a:lnTo>
                  <a:lnTo>
                    <a:pt x="2305233" y="736600"/>
                  </a:lnTo>
                  <a:lnTo>
                    <a:pt x="2280066" y="774700"/>
                  </a:lnTo>
                  <a:lnTo>
                    <a:pt x="2255603" y="800100"/>
                  </a:lnTo>
                  <a:lnTo>
                    <a:pt x="2231863" y="838200"/>
                  </a:lnTo>
                  <a:lnTo>
                    <a:pt x="2186639" y="901700"/>
                  </a:lnTo>
                  <a:lnTo>
                    <a:pt x="2165195" y="939800"/>
                  </a:lnTo>
                  <a:lnTo>
                    <a:pt x="2144558" y="977900"/>
                  </a:lnTo>
                  <a:lnTo>
                    <a:pt x="2124749" y="1016000"/>
                  </a:lnTo>
                  <a:lnTo>
                    <a:pt x="2105788" y="1054100"/>
                  </a:lnTo>
                  <a:lnTo>
                    <a:pt x="2087695" y="1092200"/>
                  </a:lnTo>
                  <a:lnTo>
                    <a:pt x="2070492" y="1130300"/>
                  </a:lnTo>
                  <a:lnTo>
                    <a:pt x="2054198" y="1168400"/>
                  </a:lnTo>
                  <a:lnTo>
                    <a:pt x="2038836" y="1206500"/>
                  </a:lnTo>
                  <a:lnTo>
                    <a:pt x="2024424" y="1244600"/>
                  </a:lnTo>
                  <a:lnTo>
                    <a:pt x="2010985" y="1282700"/>
                  </a:lnTo>
                  <a:lnTo>
                    <a:pt x="1998538" y="1333500"/>
                  </a:lnTo>
                  <a:lnTo>
                    <a:pt x="1987105" y="1371600"/>
                  </a:lnTo>
                  <a:lnTo>
                    <a:pt x="1976705" y="1409700"/>
                  </a:lnTo>
                  <a:lnTo>
                    <a:pt x="1967360" y="1460500"/>
                  </a:lnTo>
                  <a:lnTo>
                    <a:pt x="1959090" y="1498600"/>
                  </a:lnTo>
                  <a:lnTo>
                    <a:pt x="1951916" y="1549400"/>
                  </a:lnTo>
                  <a:lnTo>
                    <a:pt x="1945859" y="1587500"/>
                  </a:lnTo>
                  <a:lnTo>
                    <a:pt x="1940939" y="1638300"/>
                  </a:lnTo>
                  <a:lnTo>
                    <a:pt x="1937176" y="1689100"/>
                  </a:lnTo>
                  <a:lnTo>
                    <a:pt x="1934593" y="1739900"/>
                  </a:lnTo>
                  <a:lnTo>
                    <a:pt x="1933208" y="1778000"/>
                  </a:lnTo>
                  <a:lnTo>
                    <a:pt x="1933043" y="1828800"/>
                  </a:lnTo>
                  <a:lnTo>
                    <a:pt x="1934119" y="1879600"/>
                  </a:lnTo>
                  <a:lnTo>
                    <a:pt x="1936456" y="1930400"/>
                  </a:lnTo>
                  <a:lnTo>
                    <a:pt x="1940075" y="1981200"/>
                  </a:lnTo>
                  <a:lnTo>
                    <a:pt x="1944996" y="2032000"/>
                  </a:lnTo>
                  <a:lnTo>
                    <a:pt x="1951240" y="2082800"/>
                  </a:lnTo>
                  <a:lnTo>
                    <a:pt x="1958828" y="2133600"/>
                  </a:lnTo>
                  <a:lnTo>
                    <a:pt x="1967781" y="2197100"/>
                  </a:lnTo>
                  <a:lnTo>
                    <a:pt x="1978118" y="2247900"/>
                  </a:lnTo>
                  <a:lnTo>
                    <a:pt x="1989862" y="2298700"/>
                  </a:lnTo>
                  <a:lnTo>
                    <a:pt x="2003031" y="2349500"/>
                  </a:lnTo>
                  <a:lnTo>
                    <a:pt x="2017648" y="2413000"/>
                  </a:lnTo>
                  <a:lnTo>
                    <a:pt x="2033733" y="2463800"/>
                  </a:lnTo>
                  <a:lnTo>
                    <a:pt x="2051306" y="2527300"/>
                  </a:lnTo>
                  <a:lnTo>
                    <a:pt x="2070388" y="2578100"/>
                  </a:lnTo>
                  <a:lnTo>
                    <a:pt x="2090999" y="2641600"/>
                  </a:lnTo>
                  <a:lnTo>
                    <a:pt x="6062616" y="2641600"/>
                  </a:lnTo>
                  <a:lnTo>
                    <a:pt x="6062616" y="1130300"/>
                  </a:lnTo>
                  <a:lnTo>
                    <a:pt x="5651098" y="1130300"/>
                  </a:lnTo>
                  <a:lnTo>
                    <a:pt x="5656374" y="1092200"/>
                  </a:lnTo>
                  <a:lnTo>
                    <a:pt x="5659663" y="1041400"/>
                  </a:lnTo>
                  <a:lnTo>
                    <a:pt x="5660999" y="1003300"/>
                  </a:lnTo>
                  <a:lnTo>
                    <a:pt x="5660419" y="965200"/>
                  </a:lnTo>
                  <a:lnTo>
                    <a:pt x="5657960" y="927100"/>
                  </a:lnTo>
                  <a:lnTo>
                    <a:pt x="5653658" y="889000"/>
                  </a:lnTo>
                  <a:lnTo>
                    <a:pt x="5647549" y="850900"/>
                  </a:lnTo>
                  <a:lnTo>
                    <a:pt x="5639669" y="812800"/>
                  </a:lnTo>
                  <a:lnTo>
                    <a:pt x="5630054" y="774700"/>
                  </a:lnTo>
                  <a:lnTo>
                    <a:pt x="5618740" y="736600"/>
                  </a:lnTo>
                  <a:lnTo>
                    <a:pt x="5605765" y="711200"/>
                  </a:lnTo>
                  <a:lnTo>
                    <a:pt x="5591163" y="673100"/>
                  </a:lnTo>
                  <a:lnTo>
                    <a:pt x="5574971" y="635000"/>
                  </a:lnTo>
                  <a:lnTo>
                    <a:pt x="5557226" y="609600"/>
                  </a:lnTo>
                  <a:lnTo>
                    <a:pt x="5537964" y="571500"/>
                  </a:lnTo>
                  <a:lnTo>
                    <a:pt x="5517220" y="546100"/>
                  </a:lnTo>
                  <a:lnTo>
                    <a:pt x="5495031" y="520700"/>
                  </a:lnTo>
                  <a:lnTo>
                    <a:pt x="5471434" y="482600"/>
                  </a:lnTo>
                  <a:lnTo>
                    <a:pt x="5420157" y="431800"/>
                  </a:lnTo>
                  <a:lnTo>
                    <a:pt x="5363680" y="381000"/>
                  </a:lnTo>
                  <a:lnTo>
                    <a:pt x="5333582" y="355600"/>
                  </a:lnTo>
                  <a:lnTo>
                    <a:pt x="5302292" y="330200"/>
                  </a:lnTo>
                  <a:lnTo>
                    <a:pt x="5269847" y="304800"/>
                  </a:lnTo>
                  <a:lnTo>
                    <a:pt x="5236283" y="292100"/>
                  </a:lnTo>
                  <a:lnTo>
                    <a:pt x="5201636" y="266700"/>
                  </a:lnTo>
                  <a:lnTo>
                    <a:pt x="5165943" y="241300"/>
                  </a:lnTo>
                  <a:lnTo>
                    <a:pt x="5129239" y="228600"/>
                  </a:lnTo>
                  <a:lnTo>
                    <a:pt x="5091561" y="203200"/>
                  </a:lnTo>
                  <a:lnTo>
                    <a:pt x="5013426" y="177800"/>
                  </a:lnTo>
                  <a:lnTo>
                    <a:pt x="4973043" y="152400"/>
                  </a:lnTo>
                  <a:lnTo>
                    <a:pt x="4847060" y="114300"/>
                  </a:lnTo>
                  <a:lnTo>
                    <a:pt x="4623158" y="50800"/>
                  </a:lnTo>
                  <a:close/>
                </a:path>
                <a:path extrusionOk="0" h="5626100" w="6062980">
                  <a:moveTo>
                    <a:pt x="6062616" y="914400"/>
                  </a:moveTo>
                  <a:lnTo>
                    <a:pt x="6041705" y="914400"/>
                  </a:lnTo>
                  <a:lnTo>
                    <a:pt x="6002128" y="927100"/>
                  </a:lnTo>
                  <a:lnTo>
                    <a:pt x="5887232" y="965200"/>
                  </a:lnTo>
                  <a:lnTo>
                    <a:pt x="5850461" y="990600"/>
                  </a:lnTo>
                  <a:lnTo>
                    <a:pt x="5814579" y="1003300"/>
                  </a:lnTo>
                  <a:lnTo>
                    <a:pt x="5779659" y="1028700"/>
                  </a:lnTo>
                  <a:lnTo>
                    <a:pt x="5745776" y="1054100"/>
                  </a:lnTo>
                  <a:lnTo>
                    <a:pt x="5713005" y="1079500"/>
                  </a:lnTo>
                  <a:lnTo>
                    <a:pt x="5681421" y="1104900"/>
                  </a:lnTo>
                  <a:lnTo>
                    <a:pt x="5651098" y="1130300"/>
                  </a:lnTo>
                  <a:lnTo>
                    <a:pt x="6062616" y="1130300"/>
                  </a:lnTo>
                  <a:lnTo>
                    <a:pt x="6062616" y="914400"/>
                  </a:lnTo>
                  <a:close/>
                </a:path>
                <a:path extrusionOk="0" h="5626100" w="6062980">
                  <a:moveTo>
                    <a:pt x="4482050" y="25400"/>
                  </a:moveTo>
                  <a:lnTo>
                    <a:pt x="3542141" y="25400"/>
                  </a:lnTo>
                  <a:lnTo>
                    <a:pt x="3468736" y="50800"/>
                  </a:lnTo>
                  <a:lnTo>
                    <a:pt x="4576613" y="50800"/>
                  </a:lnTo>
                  <a:lnTo>
                    <a:pt x="4482050" y="25400"/>
                  </a:lnTo>
                  <a:close/>
                </a:path>
                <a:path extrusionOk="0" h="5626100" w="6062980">
                  <a:moveTo>
                    <a:pt x="4385763" y="12700"/>
                  </a:moveTo>
                  <a:lnTo>
                    <a:pt x="3651586" y="12700"/>
                  </a:lnTo>
                  <a:lnTo>
                    <a:pt x="3615220" y="25400"/>
                  </a:lnTo>
                  <a:lnTo>
                    <a:pt x="4434104" y="25400"/>
                  </a:lnTo>
                  <a:lnTo>
                    <a:pt x="4385763" y="12700"/>
                  </a:lnTo>
                  <a:close/>
                </a:path>
                <a:path extrusionOk="0" h="5626100" w="6062980">
                  <a:moveTo>
                    <a:pt x="4238733" y="0"/>
                  </a:moveTo>
                  <a:lnTo>
                    <a:pt x="3788053" y="0"/>
                  </a:lnTo>
                  <a:lnTo>
                    <a:pt x="3737875" y="12700"/>
                  </a:lnTo>
                  <a:lnTo>
                    <a:pt x="4288041" y="12700"/>
                  </a:lnTo>
                  <a:lnTo>
                    <a:pt x="423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15164892" y="7321249"/>
              <a:ext cx="4939665" cy="2680970"/>
            </a:xfrm>
            <a:custGeom>
              <a:rect b="b" l="l" r="r" t="t"/>
              <a:pathLst>
                <a:path extrusionOk="0" h="2680970" w="4939665">
                  <a:moveTo>
                    <a:pt x="3075020" y="0"/>
                  </a:moveTo>
                  <a:lnTo>
                    <a:pt x="3069901" y="1544"/>
                  </a:lnTo>
                  <a:lnTo>
                    <a:pt x="3067998" y="28641"/>
                  </a:lnTo>
                  <a:lnTo>
                    <a:pt x="3068148" y="97992"/>
                  </a:lnTo>
                  <a:lnTo>
                    <a:pt x="3070329" y="146224"/>
                  </a:lnTo>
                  <a:lnTo>
                    <a:pt x="3076488" y="193453"/>
                  </a:lnTo>
                  <a:lnTo>
                    <a:pt x="3088613" y="240133"/>
                  </a:lnTo>
                  <a:lnTo>
                    <a:pt x="3108690" y="286716"/>
                  </a:lnTo>
                  <a:lnTo>
                    <a:pt x="3129653" y="322655"/>
                  </a:lnTo>
                  <a:lnTo>
                    <a:pt x="3155644" y="367158"/>
                  </a:lnTo>
                  <a:lnTo>
                    <a:pt x="3177812" y="415074"/>
                  </a:lnTo>
                  <a:lnTo>
                    <a:pt x="3188328" y="463213"/>
                  </a:lnTo>
                  <a:lnTo>
                    <a:pt x="3179366" y="508381"/>
                  </a:lnTo>
                  <a:lnTo>
                    <a:pt x="3175424" y="516266"/>
                  </a:lnTo>
                  <a:lnTo>
                    <a:pt x="3149301" y="521913"/>
                  </a:lnTo>
                  <a:lnTo>
                    <a:pt x="3141984" y="524360"/>
                  </a:lnTo>
                  <a:lnTo>
                    <a:pt x="3109878" y="580422"/>
                  </a:lnTo>
                  <a:lnTo>
                    <a:pt x="3098959" y="634562"/>
                  </a:lnTo>
                  <a:lnTo>
                    <a:pt x="3094285" y="691742"/>
                  </a:lnTo>
                  <a:lnTo>
                    <a:pt x="3091992" y="782462"/>
                  </a:lnTo>
                  <a:lnTo>
                    <a:pt x="3091557" y="793227"/>
                  </a:lnTo>
                  <a:lnTo>
                    <a:pt x="3094859" y="802355"/>
                  </a:lnTo>
                  <a:lnTo>
                    <a:pt x="3104626" y="816586"/>
                  </a:lnTo>
                  <a:lnTo>
                    <a:pt x="3119726" y="835428"/>
                  </a:lnTo>
                  <a:lnTo>
                    <a:pt x="3156739" y="879406"/>
                  </a:lnTo>
                  <a:lnTo>
                    <a:pt x="3175837" y="902493"/>
                  </a:lnTo>
                  <a:lnTo>
                    <a:pt x="3215864" y="953875"/>
                  </a:lnTo>
                  <a:lnTo>
                    <a:pt x="3254461" y="1010517"/>
                  </a:lnTo>
                  <a:lnTo>
                    <a:pt x="3286983" y="1070401"/>
                  </a:lnTo>
                  <a:lnTo>
                    <a:pt x="3308784" y="1131509"/>
                  </a:lnTo>
                  <a:lnTo>
                    <a:pt x="3315218" y="1191825"/>
                  </a:lnTo>
                  <a:lnTo>
                    <a:pt x="3311221" y="1221054"/>
                  </a:lnTo>
                  <a:lnTo>
                    <a:pt x="3285895" y="1276397"/>
                  </a:lnTo>
                  <a:lnTo>
                    <a:pt x="3233588" y="1325901"/>
                  </a:lnTo>
                  <a:lnTo>
                    <a:pt x="3195864" y="1347834"/>
                  </a:lnTo>
                  <a:lnTo>
                    <a:pt x="3149654" y="1367551"/>
                  </a:lnTo>
                  <a:lnTo>
                    <a:pt x="3094375" y="1384799"/>
                  </a:lnTo>
                  <a:lnTo>
                    <a:pt x="3029448" y="1399327"/>
                  </a:lnTo>
                  <a:lnTo>
                    <a:pt x="2945969" y="1412994"/>
                  </a:lnTo>
                  <a:lnTo>
                    <a:pt x="2873643" y="1420875"/>
                  </a:lnTo>
                  <a:lnTo>
                    <a:pt x="2811718" y="1423407"/>
                  </a:lnTo>
                  <a:lnTo>
                    <a:pt x="2759440" y="1421027"/>
                  </a:lnTo>
                  <a:lnTo>
                    <a:pt x="2716057" y="1414169"/>
                  </a:lnTo>
                  <a:lnTo>
                    <a:pt x="2652967" y="1388766"/>
                  </a:lnTo>
                  <a:lnTo>
                    <a:pt x="2616426" y="1350689"/>
                  </a:lnTo>
                  <a:lnTo>
                    <a:pt x="2600415" y="1303425"/>
                  </a:lnTo>
                  <a:lnTo>
                    <a:pt x="2598226" y="1277438"/>
                  </a:lnTo>
                  <a:lnTo>
                    <a:pt x="2598912" y="1250464"/>
                  </a:lnTo>
                  <a:lnTo>
                    <a:pt x="2601719" y="1222936"/>
                  </a:lnTo>
                  <a:lnTo>
                    <a:pt x="2605896" y="1195293"/>
                  </a:lnTo>
                  <a:lnTo>
                    <a:pt x="2610690" y="1167969"/>
                  </a:lnTo>
                  <a:lnTo>
                    <a:pt x="2618554" y="1120375"/>
                  </a:lnTo>
                  <a:lnTo>
                    <a:pt x="2621396" y="1077946"/>
                  </a:lnTo>
                  <a:lnTo>
                    <a:pt x="2614644" y="1043330"/>
                  </a:lnTo>
                  <a:lnTo>
                    <a:pt x="2593729" y="1019176"/>
                  </a:lnTo>
                  <a:lnTo>
                    <a:pt x="2543322" y="987597"/>
                  </a:lnTo>
                  <a:lnTo>
                    <a:pt x="2497326" y="957101"/>
                  </a:lnTo>
                  <a:lnTo>
                    <a:pt x="2455288" y="927310"/>
                  </a:lnTo>
                  <a:lnTo>
                    <a:pt x="2416755" y="897849"/>
                  </a:lnTo>
                  <a:lnTo>
                    <a:pt x="2381274" y="868341"/>
                  </a:lnTo>
                  <a:lnTo>
                    <a:pt x="2348390" y="838412"/>
                  </a:lnTo>
                  <a:lnTo>
                    <a:pt x="2317653" y="807685"/>
                  </a:lnTo>
                  <a:lnTo>
                    <a:pt x="2288607" y="775784"/>
                  </a:lnTo>
                  <a:lnTo>
                    <a:pt x="2260800" y="742333"/>
                  </a:lnTo>
                  <a:lnTo>
                    <a:pt x="2233778" y="706957"/>
                  </a:lnTo>
                  <a:lnTo>
                    <a:pt x="2207089" y="669279"/>
                  </a:lnTo>
                  <a:lnTo>
                    <a:pt x="2180280" y="628924"/>
                  </a:lnTo>
                  <a:lnTo>
                    <a:pt x="2152897" y="585515"/>
                  </a:lnTo>
                  <a:lnTo>
                    <a:pt x="2124487" y="538678"/>
                  </a:lnTo>
                  <a:lnTo>
                    <a:pt x="2084333" y="470840"/>
                  </a:lnTo>
                  <a:lnTo>
                    <a:pt x="2066150" y="441379"/>
                  </a:lnTo>
                  <a:lnTo>
                    <a:pt x="2041468" y="402921"/>
                  </a:lnTo>
                  <a:lnTo>
                    <a:pt x="2011712" y="358733"/>
                  </a:lnTo>
                  <a:lnTo>
                    <a:pt x="1978304" y="312086"/>
                  </a:lnTo>
                  <a:lnTo>
                    <a:pt x="1942666" y="266246"/>
                  </a:lnTo>
                  <a:lnTo>
                    <a:pt x="1906222" y="224484"/>
                  </a:lnTo>
                  <a:lnTo>
                    <a:pt x="1870394" y="190066"/>
                  </a:lnTo>
                  <a:lnTo>
                    <a:pt x="1836605" y="166262"/>
                  </a:lnTo>
                  <a:lnTo>
                    <a:pt x="1806279" y="156340"/>
                  </a:lnTo>
                  <a:lnTo>
                    <a:pt x="1780838" y="163568"/>
                  </a:lnTo>
                  <a:lnTo>
                    <a:pt x="1806601" y="216305"/>
                  </a:lnTo>
                  <a:lnTo>
                    <a:pt x="1840059" y="256741"/>
                  </a:lnTo>
                  <a:lnTo>
                    <a:pt x="1862852" y="287464"/>
                  </a:lnTo>
                  <a:lnTo>
                    <a:pt x="1884201" y="319383"/>
                  </a:lnTo>
                  <a:lnTo>
                    <a:pt x="1925130" y="383914"/>
                  </a:lnTo>
                  <a:lnTo>
                    <a:pt x="1946115" y="415343"/>
                  </a:lnTo>
                  <a:lnTo>
                    <a:pt x="1968465" y="445602"/>
                  </a:lnTo>
                  <a:lnTo>
                    <a:pt x="1992866" y="474114"/>
                  </a:lnTo>
                  <a:lnTo>
                    <a:pt x="2008506" y="492831"/>
                  </a:lnTo>
                  <a:lnTo>
                    <a:pt x="2047126" y="549518"/>
                  </a:lnTo>
                  <a:lnTo>
                    <a:pt x="2068323" y="585240"/>
                  </a:lnTo>
                  <a:lnTo>
                    <a:pt x="2089589" y="624382"/>
                  </a:lnTo>
                  <a:lnTo>
                    <a:pt x="2110033" y="665821"/>
                  </a:lnTo>
                  <a:lnTo>
                    <a:pt x="2128764" y="708431"/>
                  </a:lnTo>
                  <a:lnTo>
                    <a:pt x="2144891" y="751090"/>
                  </a:lnTo>
                  <a:lnTo>
                    <a:pt x="2157521" y="792673"/>
                  </a:lnTo>
                  <a:lnTo>
                    <a:pt x="2165765" y="832056"/>
                  </a:lnTo>
                  <a:lnTo>
                    <a:pt x="2168730" y="868115"/>
                  </a:lnTo>
                  <a:lnTo>
                    <a:pt x="2165525" y="899725"/>
                  </a:lnTo>
                  <a:lnTo>
                    <a:pt x="2155259" y="925764"/>
                  </a:lnTo>
                  <a:lnTo>
                    <a:pt x="2137040" y="945107"/>
                  </a:lnTo>
                  <a:lnTo>
                    <a:pt x="2109977" y="956630"/>
                  </a:lnTo>
                  <a:lnTo>
                    <a:pt x="2073179" y="959208"/>
                  </a:lnTo>
                  <a:lnTo>
                    <a:pt x="2049485" y="958335"/>
                  </a:lnTo>
                  <a:lnTo>
                    <a:pt x="2024748" y="958080"/>
                  </a:lnTo>
                  <a:lnTo>
                    <a:pt x="1924188" y="959155"/>
                  </a:lnTo>
                  <a:lnTo>
                    <a:pt x="1875094" y="958503"/>
                  </a:lnTo>
                  <a:lnTo>
                    <a:pt x="1826811" y="955431"/>
                  </a:lnTo>
                  <a:lnTo>
                    <a:pt x="1780502" y="948715"/>
                  </a:lnTo>
                  <a:lnTo>
                    <a:pt x="1737333" y="937135"/>
                  </a:lnTo>
                  <a:lnTo>
                    <a:pt x="1698468" y="919467"/>
                  </a:lnTo>
                  <a:lnTo>
                    <a:pt x="1653083" y="880789"/>
                  </a:lnTo>
                  <a:lnTo>
                    <a:pt x="1569137" y="785455"/>
                  </a:lnTo>
                  <a:lnTo>
                    <a:pt x="1536102" y="751447"/>
                  </a:lnTo>
                  <a:lnTo>
                    <a:pt x="1505629" y="728269"/>
                  </a:lnTo>
                  <a:lnTo>
                    <a:pt x="1479035" y="721377"/>
                  </a:lnTo>
                  <a:lnTo>
                    <a:pt x="1457638" y="736227"/>
                  </a:lnTo>
                  <a:lnTo>
                    <a:pt x="1425197" y="794755"/>
                  </a:lnTo>
                  <a:lnTo>
                    <a:pt x="1415749" y="836266"/>
                  </a:lnTo>
                  <a:lnTo>
                    <a:pt x="1424754" y="864174"/>
                  </a:lnTo>
                  <a:lnTo>
                    <a:pt x="1447674" y="881894"/>
                  </a:lnTo>
                  <a:lnTo>
                    <a:pt x="1479970" y="892840"/>
                  </a:lnTo>
                  <a:lnTo>
                    <a:pt x="1552832" y="907658"/>
                  </a:lnTo>
                  <a:lnTo>
                    <a:pt x="1584904" y="917895"/>
                  </a:lnTo>
                  <a:lnTo>
                    <a:pt x="1609387" y="934093"/>
                  </a:lnTo>
                  <a:lnTo>
                    <a:pt x="1622352" y="959208"/>
                  </a:lnTo>
                  <a:lnTo>
                    <a:pt x="1626337" y="997847"/>
                  </a:lnTo>
                  <a:lnTo>
                    <a:pt x="1627256" y="1048530"/>
                  </a:lnTo>
                  <a:lnTo>
                    <a:pt x="1626215" y="1104925"/>
                  </a:lnTo>
                  <a:lnTo>
                    <a:pt x="1622726" y="1207882"/>
                  </a:lnTo>
                  <a:lnTo>
                    <a:pt x="1622325" y="1227296"/>
                  </a:lnTo>
                  <a:lnTo>
                    <a:pt x="1624183" y="1276562"/>
                  </a:lnTo>
                  <a:lnTo>
                    <a:pt x="1632956" y="1351288"/>
                  </a:lnTo>
                  <a:lnTo>
                    <a:pt x="1647455" y="1453166"/>
                  </a:lnTo>
                  <a:lnTo>
                    <a:pt x="1653821" y="1512573"/>
                  </a:lnTo>
                  <a:lnTo>
                    <a:pt x="1655220" y="1565371"/>
                  </a:lnTo>
                  <a:lnTo>
                    <a:pt x="1649138" y="1608039"/>
                  </a:lnTo>
                  <a:lnTo>
                    <a:pt x="1633061" y="1637055"/>
                  </a:lnTo>
                  <a:lnTo>
                    <a:pt x="1604172" y="1646642"/>
                  </a:lnTo>
                  <a:lnTo>
                    <a:pt x="1574936" y="1644091"/>
                  </a:lnTo>
                  <a:lnTo>
                    <a:pt x="1547836" y="1634675"/>
                  </a:lnTo>
                  <a:lnTo>
                    <a:pt x="1525356" y="1623671"/>
                  </a:lnTo>
                  <a:lnTo>
                    <a:pt x="1510064" y="1615734"/>
                  </a:lnTo>
                  <a:lnTo>
                    <a:pt x="1506701" y="1615638"/>
                  </a:lnTo>
                  <a:lnTo>
                    <a:pt x="1459541" y="1607841"/>
                  </a:lnTo>
                  <a:lnTo>
                    <a:pt x="1416332" y="1560046"/>
                  </a:lnTo>
                  <a:lnTo>
                    <a:pt x="1409813" y="1437934"/>
                  </a:lnTo>
                  <a:lnTo>
                    <a:pt x="1408021" y="1399099"/>
                  </a:lnTo>
                  <a:lnTo>
                    <a:pt x="1404562" y="1355226"/>
                  </a:lnTo>
                  <a:lnTo>
                    <a:pt x="1399050" y="1308046"/>
                  </a:lnTo>
                  <a:lnTo>
                    <a:pt x="1391099" y="1259289"/>
                  </a:lnTo>
                  <a:lnTo>
                    <a:pt x="1380322" y="1210686"/>
                  </a:lnTo>
                  <a:lnTo>
                    <a:pt x="1366334" y="1163966"/>
                  </a:lnTo>
                  <a:lnTo>
                    <a:pt x="1348749" y="1120859"/>
                  </a:lnTo>
                  <a:lnTo>
                    <a:pt x="1327179" y="1083097"/>
                  </a:lnTo>
                  <a:lnTo>
                    <a:pt x="1301240" y="1052409"/>
                  </a:lnTo>
                  <a:lnTo>
                    <a:pt x="1234706" y="1019176"/>
                  </a:lnTo>
                  <a:lnTo>
                    <a:pt x="1155194" y="1012553"/>
                  </a:lnTo>
                  <a:lnTo>
                    <a:pt x="1097757" y="1010922"/>
                  </a:lnTo>
                  <a:lnTo>
                    <a:pt x="1041960" y="1012910"/>
                  </a:lnTo>
                  <a:lnTo>
                    <a:pt x="997871" y="1020391"/>
                  </a:lnTo>
                  <a:lnTo>
                    <a:pt x="975560" y="1035238"/>
                  </a:lnTo>
                  <a:lnTo>
                    <a:pt x="971148" y="1068081"/>
                  </a:lnTo>
                  <a:lnTo>
                    <a:pt x="980373" y="1105630"/>
                  </a:lnTo>
                  <a:lnTo>
                    <a:pt x="998912" y="1146718"/>
                  </a:lnTo>
                  <a:lnTo>
                    <a:pt x="1047687" y="1236878"/>
                  </a:lnTo>
                  <a:lnTo>
                    <a:pt x="1068717" y="1283555"/>
                  </a:lnTo>
                  <a:lnTo>
                    <a:pt x="1080590" y="1328869"/>
                  </a:lnTo>
                  <a:lnTo>
                    <a:pt x="1078362" y="1371485"/>
                  </a:lnTo>
                  <a:lnTo>
                    <a:pt x="1061321" y="1385387"/>
                  </a:lnTo>
                  <a:lnTo>
                    <a:pt x="1030586" y="1378893"/>
                  </a:lnTo>
                  <a:lnTo>
                    <a:pt x="994876" y="1361376"/>
                  </a:lnTo>
                  <a:lnTo>
                    <a:pt x="962909" y="1342213"/>
                  </a:lnTo>
                  <a:lnTo>
                    <a:pt x="946901" y="1332286"/>
                  </a:lnTo>
                  <a:lnTo>
                    <a:pt x="943435" y="1330792"/>
                  </a:lnTo>
                  <a:lnTo>
                    <a:pt x="900634" y="1321007"/>
                  </a:lnTo>
                  <a:lnTo>
                    <a:pt x="879369" y="1335121"/>
                  </a:lnTo>
                  <a:lnTo>
                    <a:pt x="872492" y="1365990"/>
                  </a:lnTo>
                  <a:lnTo>
                    <a:pt x="872855" y="1406470"/>
                  </a:lnTo>
                  <a:lnTo>
                    <a:pt x="873401" y="1422788"/>
                  </a:lnTo>
                  <a:lnTo>
                    <a:pt x="873576" y="1439073"/>
                  </a:lnTo>
                  <a:lnTo>
                    <a:pt x="872993" y="1454940"/>
                  </a:lnTo>
                  <a:lnTo>
                    <a:pt x="871267" y="1470003"/>
                  </a:lnTo>
                  <a:lnTo>
                    <a:pt x="865669" y="1528187"/>
                  </a:lnTo>
                  <a:lnTo>
                    <a:pt x="868493" y="1581026"/>
                  </a:lnTo>
                  <a:lnTo>
                    <a:pt x="878641" y="1628873"/>
                  </a:lnTo>
                  <a:lnTo>
                    <a:pt x="895015" y="1672084"/>
                  </a:lnTo>
                  <a:lnTo>
                    <a:pt x="916518" y="1711013"/>
                  </a:lnTo>
                  <a:lnTo>
                    <a:pt x="942049" y="1746016"/>
                  </a:lnTo>
                  <a:lnTo>
                    <a:pt x="970512" y="1777446"/>
                  </a:lnTo>
                  <a:lnTo>
                    <a:pt x="1000808" y="1805660"/>
                  </a:lnTo>
                  <a:lnTo>
                    <a:pt x="1031839" y="1831012"/>
                  </a:lnTo>
                  <a:lnTo>
                    <a:pt x="1062506" y="1853857"/>
                  </a:lnTo>
                  <a:lnTo>
                    <a:pt x="1091711" y="1874549"/>
                  </a:lnTo>
                  <a:lnTo>
                    <a:pt x="1135497" y="1906257"/>
                  </a:lnTo>
                  <a:lnTo>
                    <a:pt x="1165988" y="1934433"/>
                  </a:lnTo>
                  <a:lnTo>
                    <a:pt x="1177526" y="1960903"/>
                  </a:lnTo>
                  <a:lnTo>
                    <a:pt x="1164452" y="1987497"/>
                  </a:lnTo>
                  <a:lnTo>
                    <a:pt x="1134045" y="2010985"/>
                  </a:lnTo>
                  <a:lnTo>
                    <a:pt x="1104014" y="2021069"/>
                  </a:lnTo>
                  <a:lnTo>
                    <a:pt x="1074131" y="2019190"/>
                  </a:lnTo>
                  <a:lnTo>
                    <a:pt x="1013900" y="1985313"/>
                  </a:lnTo>
                  <a:lnTo>
                    <a:pt x="983096" y="1956199"/>
                  </a:lnTo>
                  <a:lnTo>
                    <a:pt x="951531" y="1920891"/>
                  </a:lnTo>
                  <a:lnTo>
                    <a:pt x="918976" y="1880831"/>
                  </a:lnTo>
                  <a:lnTo>
                    <a:pt x="854990" y="1798587"/>
                  </a:lnTo>
                  <a:lnTo>
                    <a:pt x="823561" y="1759249"/>
                  </a:lnTo>
                  <a:lnTo>
                    <a:pt x="790772" y="1720365"/>
                  </a:lnTo>
                  <a:lnTo>
                    <a:pt x="756477" y="1682856"/>
                  </a:lnTo>
                  <a:lnTo>
                    <a:pt x="720532" y="1647641"/>
                  </a:lnTo>
                  <a:lnTo>
                    <a:pt x="682791" y="1615638"/>
                  </a:lnTo>
                  <a:lnTo>
                    <a:pt x="628900" y="1599399"/>
                  </a:lnTo>
                  <a:lnTo>
                    <a:pt x="592264" y="1597771"/>
                  </a:lnTo>
                  <a:lnTo>
                    <a:pt x="513069" y="1598289"/>
                  </a:lnTo>
                  <a:lnTo>
                    <a:pt x="474523" y="1597100"/>
                  </a:lnTo>
                  <a:lnTo>
                    <a:pt x="438038" y="1592955"/>
                  </a:lnTo>
                  <a:lnTo>
                    <a:pt x="405313" y="1584368"/>
                  </a:lnTo>
                  <a:lnTo>
                    <a:pt x="355729" y="1567701"/>
                  </a:lnTo>
                  <a:lnTo>
                    <a:pt x="308964" y="1555595"/>
                  </a:lnTo>
                  <a:lnTo>
                    <a:pt x="265112" y="1547822"/>
                  </a:lnTo>
                  <a:lnTo>
                    <a:pt x="224265" y="1544154"/>
                  </a:lnTo>
                  <a:lnTo>
                    <a:pt x="186517" y="1544364"/>
                  </a:lnTo>
                  <a:lnTo>
                    <a:pt x="120692" y="1555504"/>
                  </a:lnTo>
                  <a:lnTo>
                    <a:pt x="68381" y="1579420"/>
                  </a:lnTo>
                  <a:lnTo>
                    <a:pt x="30331" y="1614287"/>
                  </a:lnTo>
                  <a:lnTo>
                    <a:pt x="7289" y="1658282"/>
                  </a:lnTo>
                  <a:lnTo>
                    <a:pt x="0" y="1709583"/>
                  </a:lnTo>
                  <a:lnTo>
                    <a:pt x="2496" y="1737403"/>
                  </a:lnTo>
                  <a:lnTo>
                    <a:pt x="20235" y="1796243"/>
                  </a:lnTo>
                  <a:lnTo>
                    <a:pt x="55594" y="1857830"/>
                  </a:lnTo>
                  <a:lnTo>
                    <a:pt x="80113" y="1889084"/>
                  </a:lnTo>
                  <a:lnTo>
                    <a:pt x="109317" y="1920341"/>
                  </a:lnTo>
                  <a:lnTo>
                    <a:pt x="143298" y="1951373"/>
                  </a:lnTo>
                  <a:lnTo>
                    <a:pt x="182150" y="1981953"/>
                  </a:lnTo>
                  <a:lnTo>
                    <a:pt x="225967" y="2011852"/>
                  </a:lnTo>
                  <a:lnTo>
                    <a:pt x="242853" y="2025807"/>
                  </a:lnTo>
                  <a:lnTo>
                    <a:pt x="255818" y="2043331"/>
                  </a:lnTo>
                  <a:lnTo>
                    <a:pt x="265079" y="2064031"/>
                  </a:lnTo>
                  <a:lnTo>
                    <a:pt x="270852" y="2087511"/>
                  </a:lnTo>
                  <a:lnTo>
                    <a:pt x="313479" y="2091826"/>
                  </a:lnTo>
                  <a:lnTo>
                    <a:pt x="356755" y="2096521"/>
                  </a:lnTo>
                  <a:lnTo>
                    <a:pt x="400681" y="2101619"/>
                  </a:lnTo>
                  <a:lnTo>
                    <a:pt x="445258" y="2107143"/>
                  </a:lnTo>
                  <a:lnTo>
                    <a:pt x="490486" y="2113118"/>
                  </a:lnTo>
                  <a:lnTo>
                    <a:pt x="536365" y="2119566"/>
                  </a:lnTo>
                  <a:lnTo>
                    <a:pt x="582895" y="2126512"/>
                  </a:lnTo>
                  <a:lnTo>
                    <a:pt x="630077" y="2133978"/>
                  </a:lnTo>
                  <a:lnTo>
                    <a:pt x="677911" y="2141988"/>
                  </a:lnTo>
                  <a:lnTo>
                    <a:pt x="726398" y="2150565"/>
                  </a:lnTo>
                  <a:lnTo>
                    <a:pt x="775538" y="2159734"/>
                  </a:lnTo>
                  <a:lnTo>
                    <a:pt x="825331" y="2169516"/>
                  </a:lnTo>
                  <a:lnTo>
                    <a:pt x="875778" y="2179937"/>
                  </a:lnTo>
                  <a:lnTo>
                    <a:pt x="926878" y="2191019"/>
                  </a:lnTo>
                  <a:lnTo>
                    <a:pt x="978633" y="2202786"/>
                  </a:lnTo>
                  <a:lnTo>
                    <a:pt x="1031043" y="2215261"/>
                  </a:lnTo>
                  <a:lnTo>
                    <a:pt x="1084107" y="2228468"/>
                  </a:lnTo>
                  <a:lnTo>
                    <a:pt x="1137827" y="2242430"/>
                  </a:lnTo>
                  <a:lnTo>
                    <a:pt x="1192203" y="2257171"/>
                  </a:lnTo>
                  <a:lnTo>
                    <a:pt x="1247234" y="2272714"/>
                  </a:lnTo>
                  <a:lnTo>
                    <a:pt x="1302922" y="2289083"/>
                  </a:lnTo>
                  <a:lnTo>
                    <a:pt x="1359267" y="2306301"/>
                  </a:lnTo>
                  <a:lnTo>
                    <a:pt x="1416269" y="2324391"/>
                  </a:lnTo>
                  <a:lnTo>
                    <a:pt x="1548086" y="2368035"/>
                  </a:lnTo>
                  <a:lnTo>
                    <a:pt x="1619972" y="2391521"/>
                  </a:lnTo>
                  <a:lnTo>
                    <a:pt x="1689667" y="2413862"/>
                  </a:lnTo>
                  <a:lnTo>
                    <a:pt x="1757249" y="2435082"/>
                  </a:lnTo>
                  <a:lnTo>
                    <a:pt x="1822797" y="2455209"/>
                  </a:lnTo>
                  <a:lnTo>
                    <a:pt x="1886391" y="2474268"/>
                  </a:lnTo>
                  <a:lnTo>
                    <a:pt x="1948110" y="2492285"/>
                  </a:lnTo>
                  <a:lnTo>
                    <a:pt x="2008033" y="2509287"/>
                  </a:lnTo>
                  <a:lnTo>
                    <a:pt x="2066239" y="2525299"/>
                  </a:lnTo>
                  <a:lnTo>
                    <a:pt x="2122806" y="2540347"/>
                  </a:lnTo>
                  <a:lnTo>
                    <a:pt x="2177815" y="2554457"/>
                  </a:lnTo>
                  <a:lnTo>
                    <a:pt x="2231344" y="2567656"/>
                  </a:lnTo>
                  <a:lnTo>
                    <a:pt x="2283472" y="2579969"/>
                  </a:lnTo>
                  <a:lnTo>
                    <a:pt x="2334278" y="2591423"/>
                  </a:lnTo>
                  <a:lnTo>
                    <a:pt x="2383842" y="2602043"/>
                  </a:lnTo>
                  <a:lnTo>
                    <a:pt x="2432243" y="2611856"/>
                  </a:lnTo>
                  <a:lnTo>
                    <a:pt x="2479559" y="2620887"/>
                  </a:lnTo>
                  <a:lnTo>
                    <a:pt x="2525870" y="2629163"/>
                  </a:lnTo>
                  <a:lnTo>
                    <a:pt x="2571255" y="2636709"/>
                  </a:lnTo>
                  <a:lnTo>
                    <a:pt x="2615793" y="2643552"/>
                  </a:lnTo>
                  <a:lnTo>
                    <a:pt x="2659563" y="2649718"/>
                  </a:lnTo>
                  <a:lnTo>
                    <a:pt x="2702644" y="2655232"/>
                  </a:lnTo>
                  <a:lnTo>
                    <a:pt x="2745116" y="2660121"/>
                  </a:lnTo>
                  <a:lnTo>
                    <a:pt x="2787057" y="2664411"/>
                  </a:lnTo>
                  <a:lnTo>
                    <a:pt x="2828546" y="2668127"/>
                  </a:lnTo>
                  <a:lnTo>
                    <a:pt x="2869663" y="2671297"/>
                  </a:lnTo>
                  <a:lnTo>
                    <a:pt x="2910486" y="2673945"/>
                  </a:lnTo>
                  <a:lnTo>
                    <a:pt x="2951096" y="2676097"/>
                  </a:lnTo>
                  <a:lnTo>
                    <a:pt x="2991570" y="2677781"/>
                  </a:lnTo>
                  <a:lnTo>
                    <a:pt x="3031988" y="2679022"/>
                  </a:lnTo>
                  <a:lnTo>
                    <a:pt x="3072429" y="2679845"/>
                  </a:lnTo>
                  <a:lnTo>
                    <a:pt x="3112973" y="2680278"/>
                  </a:lnTo>
                  <a:lnTo>
                    <a:pt x="3153698" y="2680345"/>
                  </a:lnTo>
                  <a:lnTo>
                    <a:pt x="3194683" y="2680073"/>
                  </a:lnTo>
                  <a:lnTo>
                    <a:pt x="3236007" y="2679489"/>
                  </a:lnTo>
                  <a:lnTo>
                    <a:pt x="3277751" y="2678617"/>
                  </a:lnTo>
                  <a:lnTo>
                    <a:pt x="3319991" y="2677485"/>
                  </a:lnTo>
                  <a:lnTo>
                    <a:pt x="3406283" y="2674541"/>
                  </a:lnTo>
                  <a:lnTo>
                    <a:pt x="3541429" y="2668819"/>
                  </a:lnTo>
                  <a:lnTo>
                    <a:pt x="3847037" y="2654958"/>
                  </a:lnTo>
                  <a:lnTo>
                    <a:pt x="3961394" y="2650454"/>
                  </a:lnTo>
                  <a:lnTo>
                    <a:pt x="4082658" y="2646413"/>
                  </a:lnTo>
                  <a:lnTo>
                    <a:pt x="4167680" y="2644088"/>
                  </a:lnTo>
                  <a:lnTo>
                    <a:pt x="4256287" y="2642139"/>
                  </a:lnTo>
                  <a:lnTo>
                    <a:pt x="4348685" y="2640633"/>
                  </a:lnTo>
                  <a:lnTo>
                    <a:pt x="4445081" y="2639637"/>
                  </a:lnTo>
                  <a:lnTo>
                    <a:pt x="4545680" y="2639220"/>
                  </a:lnTo>
                  <a:lnTo>
                    <a:pt x="4650689" y="2639450"/>
                  </a:lnTo>
                  <a:lnTo>
                    <a:pt x="4760313" y="2640394"/>
                  </a:lnTo>
                  <a:lnTo>
                    <a:pt x="4874760" y="2642121"/>
                  </a:lnTo>
                  <a:lnTo>
                    <a:pt x="4939207" y="2643422"/>
                  </a:lnTo>
                  <a:lnTo>
                    <a:pt x="4939207" y="615958"/>
                  </a:lnTo>
                  <a:lnTo>
                    <a:pt x="4892320" y="650597"/>
                  </a:lnTo>
                  <a:lnTo>
                    <a:pt x="4850386" y="674752"/>
                  </a:lnTo>
                  <a:lnTo>
                    <a:pt x="4807530" y="692008"/>
                  </a:lnTo>
                  <a:lnTo>
                    <a:pt x="4764051" y="700741"/>
                  </a:lnTo>
                  <a:lnTo>
                    <a:pt x="4720245" y="699327"/>
                  </a:lnTo>
                  <a:lnTo>
                    <a:pt x="4676412" y="686142"/>
                  </a:lnTo>
                  <a:lnTo>
                    <a:pt x="4640729" y="663690"/>
                  </a:lnTo>
                  <a:lnTo>
                    <a:pt x="4609386" y="632259"/>
                  </a:lnTo>
                  <a:lnTo>
                    <a:pt x="4581967" y="594642"/>
                  </a:lnTo>
                  <a:lnTo>
                    <a:pt x="4558057" y="553632"/>
                  </a:lnTo>
                  <a:lnTo>
                    <a:pt x="4537238" y="512022"/>
                  </a:lnTo>
                  <a:lnTo>
                    <a:pt x="4485352" y="398960"/>
                  </a:lnTo>
                  <a:lnTo>
                    <a:pt x="4463946" y="354676"/>
                  </a:lnTo>
                  <a:lnTo>
                    <a:pt x="4439945" y="309284"/>
                  </a:lnTo>
                  <a:lnTo>
                    <a:pt x="4413204" y="264752"/>
                  </a:lnTo>
                  <a:lnTo>
                    <a:pt x="4383576" y="223053"/>
                  </a:lnTo>
                  <a:lnTo>
                    <a:pt x="4350916" y="186157"/>
                  </a:lnTo>
                  <a:lnTo>
                    <a:pt x="4315078" y="156034"/>
                  </a:lnTo>
                  <a:lnTo>
                    <a:pt x="4275915" y="134655"/>
                  </a:lnTo>
                  <a:lnTo>
                    <a:pt x="4263636" y="126282"/>
                  </a:lnTo>
                  <a:lnTo>
                    <a:pt x="4257659" y="114677"/>
                  </a:lnTo>
                  <a:lnTo>
                    <a:pt x="4255891" y="100758"/>
                  </a:lnTo>
                  <a:lnTo>
                    <a:pt x="4256238" y="85445"/>
                  </a:lnTo>
                  <a:lnTo>
                    <a:pt x="4256411" y="65015"/>
                  </a:lnTo>
                  <a:lnTo>
                    <a:pt x="4252054" y="45789"/>
                  </a:lnTo>
                  <a:lnTo>
                    <a:pt x="4238599" y="29773"/>
                  </a:lnTo>
                  <a:lnTo>
                    <a:pt x="4211480" y="18971"/>
                  </a:lnTo>
                  <a:lnTo>
                    <a:pt x="4174788" y="29105"/>
                  </a:lnTo>
                  <a:lnTo>
                    <a:pt x="4143730" y="67019"/>
                  </a:lnTo>
                  <a:lnTo>
                    <a:pt x="4118168" y="118796"/>
                  </a:lnTo>
                  <a:lnTo>
                    <a:pt x="4097961" y="170524"/>
                  </a:lnTo>
                  <a:lnTo>
                    <a:pt x="4091901" y="186637"/>
                  </a:lnTo>
                  <a:lnTo>
                    <a:pt x="4086526" y="200221"/>
                  </a:lnTo>
                  <a:lnTo>
                    <a:pt x="4051021" y="240831"/>
                  </a:lnTo>
                  <a:lnTo>
                    <a:pt x="3991913" y="260472"/>
                  </a:lnTo>
                  <a:lnTo>
                    <a:pt x="3960847" y="263351"/>
                  </a:lnTo>
                  <a:lnTo>
                    <a:pt x="3924514" y="266958"/>
                  </a:lnTo>
                  <a:lnTo>
                    <a:pt x="3855109" y="296176"/>
                  </a:lnTo>
                  <a:lnTo>
                    <a:pt x="3824017" y="332762"/>
                  </a:lnTo>
                  <a:lnTo>
                    <a:pt x="3796544" y="384902"/>
                  </a:lnTo>
                  <a:lnTo>
                    <a:pt x="3779436" y="435957"/>
                  </a:lnTo>
                  <a:lnTo>
                    <a:pt x="3771241" y="485684"/>
                  </a:lnTo>
                  <a:lnTo>
                    <a:pt x="3770506" y="533835"/>
                  </a:lnTo>
                  <a:lnTo>
                    <a:pt x="3775779" y="580165"/>
                  </a:lnTo>
                  <a:lnTo>
                    <a:pt x="3785609" y="624428"/>
                  </a:lnTo>
                  <a:lnTo>
                    <a:pt x="3798543" y="666378"/>
                  </a:lnTo>
                  <a:lnTo>
                    <a:pt x="3813130" y="705768"/>
                  </a:lnTo>
                  <a:lnTo>
                    <a:pt x="3843388" y="780915"/>
                  </a:lnTo>
                  <a:lnTo>
                    <a:pt x="3854920" y="814996"/>
                  </a:lnTo>
                  <a:lnTo>
                    <a:pt x="3860254" y="844217"/>
                  </a:lnTo>
                  <a:lnTo>
                    <a:pt x="3857130" y="868193"/>
                  </a:lnTo>
                  <a:lnTo>
                    <a:pt x="3843289" y="886544"/>
                  </a:lnTo>
                  <a:lnTo>
                    <a:pt x="3816473" y="898885"/>
                  </a:lnTo>
                  <a:lnTo>
                    <a:pt x="3774422" y="904834"/>
                  </a:lnTo>
                  <a:lnTo>
                    <a:pt x="3714878" y="904010"/>
                  </a:lnTo>
                  <a:lnTo>
                    <a:pt x="3635582" y="896028"/>
                  </a:lnTo>
                  <a:lnTo>
                    <a:pt x="3590188" y="885536"/>
                  </a:lnTo>
                  <a:lnTo>
                    <a:pt x="3553986" y="867728"/>
                  </a:lnTo>
                  <a:lnTo>
                    <a:pt x="3506011" y="813807"/>
                  </a:lnTo>
                  <a:lnTo>
                    <a:pt x="3485372" y="741553"/>
                  </a:lnTo>
                  <a:lnTo>
                    <a:pt x="3483340" y="700828"/>
                  </a:lnTo>
                  <a:lnTo>
                    <a:pt x="3485785" y="658252"/>
                  </a:lnTo>
                  <a:lnTo>
                    <a:pt x="3491922" y="614735"/>
                  </a:lnTo>
                  <a:lnTo>
                    <a:pt x="3500965" y="571189"/>
                  </a:lnTo>
                  <a:lnTo>
                    <a:pt x="3512128" y="528523"/>
                  </a:lnTo>
                  <a:lnTo>
                    <a:pt x="3524627" y="487650"/>
                  </a:lnTo>
                  <a:lnTo>
                    <a:pt x="3537675" y="449479"/>
                  </a:lnTo>
                  <a:lnTo>
                    <a:pt x="3562276" y="384889"/>
                  </a:lnTo>
                  <a:lnTo>
                    <a:pt x="3581063" y="338405"/>
                  </a:lnTo>
                  <a:lnTo>
                    <a:pt x="3583419" y="331833"/>
                  </a:lnTo>
                  <a:lnTo>
                    <a:pt x="3577165" y="254959"/>
                  </a:lnTo>
                  <a:lnTo>
                    <a:pt x="3568132" y="217890"/>
                  </a:lnTo>
                  <a:lnTo>
                    <a:pt x="3516816" y="175803"/>
                  </a:lnTo>
                  <a:lnTo>
                    <a:pt x="3464212" y="169993"/>
                  </a:lnTo>
                  <a:lnTo>
                    <a:pt x="3455162" y="169723"/>
                  </a:lnTo>
                  <a:lnTo>
                    <a:pt x="3425324" y="167775"/>
                  </a:lnTo>
                  <a:lnTo>
                    <a:pt x="3380750" y="165188"/>
                  </a:lnTo>
                  <a:lnTo>
                    <a:pt x="3336403" y="167249"/>
                  </a:lnTo>
                  <a:lnTo>
                    <a:pt x="3297247" y="178962"/>
                  </a:lnTo>
                  <a:lnTo>
                    <a:pt x="3268247" y="205331"/>
                  </a:lnTo>
                  <a:lnTo>
                    <a:pt x="3222926" y="279371"/>
                  </a:lnTo>
                  <a:lnTo>
                    <a:pt x="3202901" y="308196"/>
                  </a:lnTo>
                  <a:lnTo>
                    <a:pt x="3184658" y="326471"/>
                  </a:lnTo>
                  <a:lnTo>
                    <a:pt x="3168065" y="330616"/>
                  </a:lnTo>
                  <a:lnTo>
                    <a:pt x="3152994" y="317050"/>
                  </a:lnTo>
                  <a:lnTo>
                    <a:pt x="3139314" y="282193"/>
                  </a:lnTo>
                  <a:lnTo>
                    <a:pt x="3126895" y="222465"/>
                  </a:lnTo>
                  <a:lnTo>
                    <a:pt x="3123937" y="205873"/>
                  </a:lnTo>
                  <a:lnTo>
                    <a:pt x="3118025" y="174651"/>
                  </a:lnTo>
                  <a:lnTo>
                    <a:pt x="3110042" y="134539"/>
                  </a:lnTo>
                  <a:lnTo>
                    <a:pt x="3100868" y="91277"/>
                  </a:lnTo>
                  <a:lnTo>
                    <a:pt x="3091386" y="50606"/>
                  </a:lnTo>
                  <a:lnTo>
                    <a:pt x="3082476" y="18267"/>
                  </a:lnTo>
                  <a:lnTo>
                    <a:pt x="3075020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87" name="Google Shape;2187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73861" y="4706592"/>
              <a:ext cx="2690100" cy="136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8" name="Google Shape;2188;p42"/>
            <p:cNvSpPr/>
            <p:nvPr/>
          </p:nvSpPr>
          <p:spPr>
            <a:xfrm>
              <a:off x="16947440" y="4278557"/>
              <a:ext cx="1966595" cy="2311400"/>
            </a:xfrm>
            <a:custGeom>
              <a:rect b="b" l="l" r="r" t="t"/>
              <a:pathLst>
                <a:path extrusionOk="0" h="2311400" w="1966594">
                  <a:moveTo>
                    <a:pt x="1719995" y="78739"/>
                  </a:moveTo>
                  <a:lnTo>
                    <a:pt x="1670376" y="44201"/>
                  </a:lnTo>
                  <a:lnTo>
                    <a:pt x="1616562" y="19460"/>
                  </a:lnTo>
                  <a:lnTo>
                    <a:pt x="1558638" y="4673"/>
                  </a:lnTo>
                  <a:lnTo>
                    <a:pt x="1496694" y="0"/>
                  </a:lnTo>
                  <a:lnTo>
                    <a:pt x="1464240" y="1504"/>
                  </a:lnTo>
                  <a:lnTo>
                    <a:pt x="1396427" y="12296"/>
                  </a:lnTo>
                  <a:lnTo>
                    <a:pt x="1324810" y="33596"/>
                  </a:lnTo>
                  <a:lnTo>
                    <a:pt x="1287603" y="48236"/>
                  </a:lnTo>
                  <a:lnTo>
                    <a:pt x="1249478" y="65562"/>
                  </a:lnTo>
                  <a:lnTo>
                    <a:pt x="1210445" y="85594"/>
                  </a:lnTo>
                  <a:lnTo>
                    <a:pt x="1170516" y="108352"/>
                  </a:lnTo>
                  <a:lnTo>
                    <a:pt x="1154279" y="147321"/>
                  </a:lnTo>
                  <a:lnTo>
                    <a:pt x="1136049" y="185409"/>
                  </a:lnTo>
                  <a:lnTo>
                    <a:pt x="1115936" y="222656"/>
                  </a:lnTo>
                  <a:lnTo>
                    <a:pt x="1094045" y="259099"/>
                  </a:lnTo>
                  <a:lnTo>
                    <a:pt x="1070487" y="294779"/>
                  </a:lnTo>
                  <a:lnTo>
                    <a:pt x="1045368" y="329734"/>
                  </a:lnTo>
                  <a:lnTo>
                    <a:pt x="1018797" y="364003"/>
                  </a:lnTo>
                  <a:lnTo>
                    <a:pt x="990881" y="397625"/>
                  </a:lnTo>
                  <a:lnTo>
                    <a:pt x="961730" y="430640"/>
                  </a:lnTo>
                  <a:lnTo>
                    <a:pt x="931449" y="463086"/>
                  </a:lnTo>
                  <a:lnTo>
                    <a:pt x="900149" y="495003"/>
                  </a:lnTo>
                  <a:lnTo>
                    <a:pt x="867936" y="526429"/>
                  </a:lnTo>
                  <a:lnTo>
                    <a:pt x="834919" y="557403"/>
                  </a:lnTo>
                  <a:lnTo>
                    <a:pt x="801206" y="587965"/>
                  </a:lnTo>
                  <a:lnTo>
                    <a:pt x="766904" y="618154"/>
                  </a:lnTo>
                  <a:lnTo>
                    <a:pt x="732122" y="648008"/>
                  </a:lnTo>
                  <a:lnTo>
                    <a:pt x="696968" y="677566"/>
                  </a:lnTo>
                  <a:lnTo>
                    <a:pt x="661550" y="706868"/>
                  </a:lnTo>
                  <a:lnTo>
                    <a:pt x="484273" y="850900"/>
                  </a:lnTo>
                  <a:lnTo>
                    <a:pt x="449537" y="879483"/>
                  </a:lnTo>
                  <a:lnTo>
                    <a:pt x="415293" y="908083"/>
                  </a:lnTo>
                  <a:lnTo>
                    <a:pt x="381648" y="936740"/>
                  </a:lnTo>
                  <a:lnTo>
                    <a:pt x="348711" y="965491"/>
                  </a:lnTo>
                  <a:lnTo>
                    <a:pt x="316590" y="994376"/>
                  </a:lnTo>
                  <a:lnTo>
                    <a:pt x="285393" y="1023434"/>
                  </a:lnTo>
                  <a:lnTo>
                    <a:pt x="255227" y="1052703"/>
                  </a:lnTo>
                  <a:lnTo>
                    <a:pt x="226202" y="1082224"/>
                  </a:lnTo>
                  <a:lnTo>
                    <a:pt x="198424" y="1112035"/>
                  </a:lnTo>
                  <a:lnTo>
                    <a:pt x="172002" y="1142175"/>
                  </a:lnTo>
                  <a:lnTo>
                    <a:pt x="147043" y="1172684"/>
                  </a:lnTo>
                  <a:lnTo>
                    <a:pt x="123656" y="1203599"/>
                  </a:lnTo>
                  <a:lnTo>
                    <a:pt x="101950" y="1234960"/>
                  </a:lnTo>
                  <a:lnTo>
                    <a:pt x="64007" y="1299178"/>
                  </a:lnTo>
                  <a:lnTo>
                    <a:pt x="34080" y="1365648"/>
                  </a:lnTo>
                  <a:lnTo>
                    <a:pt x="13033" y="1434684"/>
                  </a:lnTo>
                  <a:lnTo>
                    <a:pt x="1728" y="1506598"/>
                  </a:lnTo>
                  <a:lnTo>
                    <a:pt x="0" y="1543731"/>
                  </a:lnTo>
                  <a:lnTo>
                    <a:pt x="1031" y="1581701"/>
                  </a:lnTo>
                  <a:lnTo>
                    <a:pt x="4930" y="1620546"/>
                  </a:lnTo>
                  <a:lnTo>
                    <a:pt x="11805" y="1660306"/>
                  </a:lnTo>
                  <a:lnTo>
                    <a:pt x="25971" y="1703878"/>
                  </a:lnTo>
                  <a:lnTo>
                    <a:pt x="48609" y="1744613"/>
                  </a:lnTo>
                  <a:lnTo>
                    <a:pt x="77932" y="1781285"/>
                  </a:lnTo>
                  <a:lnTo>
                    <a:pt x="112153" y="1812668"/>
                  </a:lnTo>
                  <a:lnTo>
                    <a:pt x="149486" y="1837533"/>
                  </a:lnTo>
                  <a:lnTo>
                    <a:pt x="188144" y="1854656"/>
                  </a:lnTo>
                  <a:lnTo>
                    <a:pt x="226341" y="1862809"/>
                  </a:lnTo>
                  <a:lnTo>
                    <a:pt x="262291" y="1860766"/>
                  </a:lnTo>
                  <a:lnTo>
                    <a:pt x="294206" y="1847300"/>
                  </a:lnTo>
                  <a:lnTo>
                    <a:pt x="330013" y="1832649"/>
                  </a:lnTo>
                  <a:lnTo>
                    <a:pt x="403634" y="1842374"/>
                  </a:lnTo>
                  <a:lnTo>
                    <a:pt x="453654" y="1888563"/>
                  </a:lnTo>
                  <a:lnTo>
                    <a:pt x="459961" y="1919492"/>
                  </a:lnTo>
                  <a:lnTo>
                    <a:pt x="448544" y="1952530"/>
                  </a:lnTo>
                  <a:lnTo>
                    <a:pt x="446255" y="2003307"/>
                  </a:lnTo>
                  <a:lnTo>
                    <a:pt x="453542" y="2055359"/>
                  </a:lnTo>
                  <a:lnTo>
                    <a:pt x="467730" y="2106756"/>
                  </a:lnTo>
                  <a:lnTo>
                    <a:pt x="486146" y="2155566"/>
                  </a:lnTo>
                  <a:lnTo>
                    <a:pt x="506117" y="2199860"/>
                  </a:lnTo>
                  <a:lnTo>
                    <a:pt x="524969" y="2237707"/>
                  </a:lnTo>
                  <a:lnTo>
                    <a:pt x="546908" y="2270805"/>
                  </a:lnTo>
                  <a:lnTo>
                    <a:pt x="602591" y="2306089"/>
                  </a:lnTo>
                  <a:lnTo>
                    <a:pt x="635771" y="2311024"/>
                  </a:lnTo>
                  <a:lnTo>
                    <a:pt x="672136" y="2309321"/>
                  </a:lnTo>
                  <a:lnTo>
                    <a:pt x="711403" y="2302355"/>
                  </a:lnTo>
                  <a:lnTo>
                    <a:pt x="753291" y="2291500"/>
                  </a:lnTo>
                  <a:lnTo>
                    <a:pt x="797518" y="2278130"/>
                  </a:lnTo>
                  <a:lnTo>
                    <a:pt x="843801" y="2263621"/>
                  </a:lnTo>
                  <a:lnTo>
                    <a:pt x="891861" y="2249347"/>
                  </a:lnTo>
                  <a:lnTo>
                    <a:pt x="941413" y="2236682"/>
                  </a:lnTo>
                  <a:lnTo>
                    <a:pt x="992178" y="2227002"/>
                  </a:lnTo>
                  <a:lnTo>
                    <a:pt x="1036985" y="2219798"/>
                  </a:lnTo>
                  <a:lnTo>
                    <a:pt x="1080628" y="2211686"/>
                  </a:lnTo>
                  <a:lnTo>
                    <a:pt x="1123124" y="2202608"/>
                  </a:lnTo>
                  <a:lnTo>
                    <a:pt x="1164487" y="2192507"/>
                  </a:lnTo>
                  <a:lnTo>
                    <a:pt x="1204730" y="2181326"/>
                  </a:lnTo>
                  <a:lnTo>
                    <a:pt x="1243869" y="2169008"/>
                  </a:lnTo>
                  <a:lnTo>
                    <a:pt x="1281918" y="2155495"/>
                  </a:lnTo>
                  <a:lnTo>
                    <a:pt x="1318892" y="2140731"/>
                  </a:lnTo>
                  <a:lnTo>
                    <a:pt x="1354805" y="2124657"/>
                  </a:lnTo>
                  <a:lnTo>
                    <a:pt x="1389673" y="2107218"/>
                  </a:lnTo>
                  <a:lnTo>
                    <a:pt x="1423508" y="2088355"/>
                  </a:lnTo>
                  <a:lnTo>
                    <a:pt x="1456326" y="2068012"/>
                  </a:lnTo>
                  <a:lnTo>
                    <a:pt x="1488142" y="2046132"/>
                  </a:lnTo>
                  <a:lnTo>
                    <a:pt x="1518970" y="2022657"/>
                  </a:lnTo>
                  <a:lnTo>
                    <a:pt x="1548825" y="1997529"/>
                  </a:lnTo>
                  <a:lnTo>
                    <a:pt x="1577721" y="1970693"/>
                  </a:lnTo>
                  <a:lnTo>
                    <a:pt x="1605672" y="1942090"/>
                  </a:lnTo>
                  <a:lnTo>
                    <a:pt x="1632694" y="1911664"/>
                  </a:lnTo>
                  <a:lnTo>
                    <a:pt x="1658801" y="1879357"/>
                  </a:lnTo>
                  <a:lnTo>
                    <a:pt x="1684007" y="1845112"/>
                  </a:lnTo>
                  <a:lnTo>
                    <a:pt x="1708327" y="1808871"/>
                  </a:lnTo>
                  <a:lnTo>
                    <a:pt x="1731776" y="1770579"/>
                  </a:lnTo>
                  <a:lnTo>
                    <a:pt x="1754367" y="1730177"/>
                  </a:lnTo>
                  <a:lnTo>
                    <a:pt x="1776117" y="1687609"/>
                  </a:lnTo>
                  <a:lnTo>
                    <a:pt x="1797038" y="1642816"/>
                  </a:lnTo>
                  <a:lnTo>
                    <a:pt x="1817146" y="1595743"/>
                  </a:lnTo>
                  <a:lnTo>
                    <a:pt x="1836456" y="1546331"/>
                  </a:lnTo>
                  <a:lnTo>
                    <a:pt x="1854981" y="1494524"/>
                  </a:lnTo>
                  <a:lnTo>
                    <a:pt x="1872737" y="1440264"/>
                  </a:lnTo>
                  <a:lnTo>
                    <a:pt x="1889738" y="1383494"/>
                  </a:lnTo>
                  <a:lnTo>
                    <a:pt x="1905998" y="1324158"/>
                  </a:lnTo>
                  <a:lnTo>
                    <a:pt x="1921533" y="1262197"/>
                  </a:lnTo>
                  <a:lnTo>
                    <a:pt x="1936356" y="1197555"/>
                  </a:lnTo>
                  <a:lnTo>
                    <a:pt x="1950482" y="1130174"/>
                  </a:lnTo>
                  <a:lnTo>
                    <a:pt x="1963926" y="1059998"/>
                  </a:lnTo>
                  <a:lnTo>
                    <a:pt x="1965723" y="993069"/>
                  </a:lnTo>
                  <a:lnTo>
                    <a:pt x="1966219" y="928135"/>
                  </a:lnTo>
                  <a:lnTo>
                    <a:pt x="1965427" y="865215"/>
                  </a:lnTo>
                  <a:lnTo>
                    <a:pt x="1963357" y="804330"/>
                  </a:lnTo>
                  <a:lnTo>
                    <a:pt x="1960020" y="745497"/>
                  </a:lnTo>
                  <a:lnTo>
                    <a:pt x="1955426" y="688739"/>
                  </a:lnTo>
                  <a:lnTo>
                    <a:pt x="1949588" y="634074"/>
                  </a:lnTo>
                  <a:lnTo>
                    <a:pt x="1942515" y="581522"/>
                  </a:lnTo>
                  <a:lnTo>
                    <a:pt x="1934219" y="531103"/>
                  </a:lnTo>
                  <a:lnTo>
                    <a:pt x="1924710" y="482836"/>
                  </a:lnTo>
                  <a:lnTo>
                    <a:pt x="1913999" y="436742"/>
                  </a:lnTo>
                  <a:lnTo>
                    <a:pt x="1902098" y="392840"/>
                  </a:lnTo>
                  <a:lnTo>
                    <a:pt x="1889017" y="351150"/>
                  </a:lnTo>
                  <a:lnTo>
                    <a:pt x="1874767" y="311692"/>
                  </a:lnTo>
                  <a:lnTo>
                    <a:pt x="1859359" y="274485"/>
                  </a:lnTo>
                  <a:lnTo>
                    <a:pt x="1842804" y="239550"/>
                  </a:lnTo>
                  <a:lnTo>
                    <a:pt x="1806296" y="176571"/>
                  </a:lnTo>
                  <a:lnTo>
                    <a:pt x="1765331" y="122915"/>
                  </a:lnTo>
                  <a:lnTo>
                    <a:pt x="1743204" y="99632"/>
                  </a:lnTo>
                  <a:lnTo>
                    <a:pt x="1719995" y="7873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89" name="Google Shape;2189;p42"/>
          <p:cNvGrpSpPr/>
          <p:nvPr/>
        </p:nvGrpSpPr>
        <p:grpSpPr>
          <a:xfrm>
            <a:off x="16740936" y="3471449"/>
            <a:ext cx="2228355" cy="2022555"/>
            <a:chOff x="16740936" y="3471449"/>
            <a:chExt cx="2228355" cy="2022555"/>
          </a:xfrm>
        </p:grpSpPr>
        <p:sp>
          <p:nvSpPr>
            <p:cNvPr id="2190" name="Google Shape;2190;p42"/>
            <p:cNvSpPr/>
            <p:nvPr/>
          </p:nvSpPr>
          <p:spPr>
            <a:xfrm>
              <a:off x="17375441" y="3471449"/>
              <a:ext cx="1593850" cy="1866900"/>
            </a:xfrm>
            <a:custGeom>
              <a:rect b="b" l="l" r="r" t="t"/>
              <a:pathLst>
                <a:path extrusionOk="0" h="1866900" w="1593850">
                  <a:moveTo>
                    <a:pt x="1593697" y="1284744"/>
                  </a:moveTo>
                  <a:lnTo>
                    <a:pt x="1593380" y="1229652"/>
                  </a:lnTo>
                  <a:lnTo>
                    <a:pt x="1592224" y="1174686"/>
                  </a:lnTo>
                  <a:lnTo>
                    <a:pt x="1590281" y="1119962"/>
                  </a:lnTo>
                  <a:lnTo>
                    <a:pt x="1587576" y="1065580"/>
                  </a:lnTo>
                  <a:lnTo>
                    <a:pt x="1584121" y="1011669"/>
                  </a:lnTo>
                  <a:lnTo>
                    <a:pt x="1579956" y="958342"/>
                  </a:lnTo>
                  <a:lnTo>
                    <a:pt x="1575104" y="905700"/>
                  </a:lnTo>
                  <a:lnTo>
                    <a:pt x="1569593" y="853859"/>
                  </a:lnTo>
                  <a:lnTo>
                    <a:pt x="1563458" y="802944"/>
                  </a:lnTo>
                  <a:lnTo>
                    <a:pt x="1556715" y="753059"/>
                  </a:lnTo>
                  <a:lnTo>
                    <a:pt x="1549400" y="704303"/>
                  </a:lnTo>
                  <a:lnTo>
                    <a:pt x="1541526" y="656818"/>
                  </a:lnTo>
                  <a:lnTo>
                    <a:pt x="1533144" y="610692"/>
                  </a:lnTo>
                  <a:lnTo>
                    <a:pt x="1524266" y="566064"/>
                  </a:lnTo>
                  <a:lnTo>
                    <a:pt x="1514919" y="523011"/>
                  </a:lnTo>
                  <a:lnTo>
                    <a:pt x="1505127" y="481685"/>
                  </a:lnTo>
                  <a:lnTo>
                    <a:pt x="1494929" y="442163"/>
                  </a:lnTo>
                  <a:lnTo>
                    <a:pt x="1484350" y="404583"/>
                  </a:lnTo>
                  <a:lnTo>
                    <a:pt x="1452321" y="319532"/>
                  </a:lnTo>
                  <a:lnTo>
                    <a:pt x="1423225" y="274294"/>
                  </a:lnTo>
                  <a:lnTo>
                    <a:pt x="1387817" y="233286"/>
                  </a:lnTo>
                  <a:lnTo>
                    <a:pt x="1347762" y="196481"/>
                  </a:lnTo>
                  <a:lnTo>
                    <a:pt x="1304747" y="163817"/>
                  </a:lnTo>
                  <a:lnTo>
                    <a:pt x="1260424" y="135255"/>
                  </a:lnTo>
                  <a:lnTo>
                    <a:pt x="1216482" y="110756"/>
                  </a:lnTo>
                  <a:lnTo>
                    <a:pt x="1174584" y="90258"/>
                  </a:lnTo>
                  <a:lnTo>
                    <a:pt x="1136421" y="73723"/>
                  </a:lnTo>
                  <a:lnTo>
                    <a:pt x="1077963" y="52387"/>
                  </a:lnTo>
                  <a:lnTo>
                    <a:pt x="1017663" y="34594"/>
                  </a:lnTo>
                  <a:lnTo>
                    <a:pt x="950734" y="18402"/>
                  </a:lnTo>
                  <a:lnTo>
                    <a:pt x="878306" y="6108"/>
                  </a:lnTo>
                  <a:lnTo>
                    <a:pt x="840384" y="2146"/>
                  </a:lnTo>
                  <a:lnTo>
                    <a:pt x="801522" y="12"/>
                  </a:lnTo>
                  <a:lnTo>
                    <a:pt x="761873" y="0"/>
                  </a:lnTo>
                  <a:lnTo>
                    <a:pt x="721550" y="2387"/>
                  </a:lnTo>
                  <a:lnTo>
                    <a:pt x="680720" y="7467"/>
                  </a:lnTo>
                  <a:lnTo>
                    <a:pt x="639521" y="15532"/>
                  </a:lnTo>
                  <a:lnTo>
                    <a:pt x="598093" y="26860"/>
                  </a:lnTo>
                  <a:lnTo>
                    <a:pt x="556590" y="41732"/>
                  </a:lnTo>
                  <a:lnTo>
                    <a:pt x="515137" y="60452"/>
                  </a:lnTo>
                  <a:lnTo>
                    <a:pt x="473887" y="83286"/>
                  </a:lnTo>
                  <a:lnTo>
                    <a:pt x="456361" y="94957"/>
                  </a:lnTo>
                  <a:lnTo>
                    <a:pt x="441960" y="85013"/>
                  </a:lnTo>
                  <a:lnTo>
                    <a:pt x="410946" y="72491"/>
                  </a:lnTo>
                  <a:lnTo>
                    <a:pt x="379806" y="67627"/>
                  </a:lnTo>
                  <a:lnTo>
                    <a:pt x="349237" y="69773"/>
                  </a:lnTo>
                  <a:lnTo>
                    <a:pt x="292417" y="92405"/>
                  </a:lnTo>
                  <a:lnTo>
                    <a:pt x="245833" y="135077"/>
                  </a:lnTo>
                  <a:lnTo>
                    <a:pt x="214820" y="192455"/>
                  </a:lnTo>
                  <a:lnTo>
                    <a:pt x="204711" y="259219"/>
                  </a:lnTo>
                  <a:lnTo>
                    <a:pt x="209169" y="294449"/>
                  </a:lnTo>
                  <a:lnTo>
                    <a:pt x="220853" y="330034"/>
                  </a:lnTo>
                  <a:lnTo>
                    <a:pt x="227393" y="341833"/>
                  </a:lnTo>
                  <a:lnTo>
                    <a:pt x="202882" y="382727"/>
                  </a:lnTo>
                  <a:lnTo>
                    <a:pt x="182549" y="426389"/>
                  </a:lnTo>
                  <a:lnTo>
                    <a:pt x="167995" y="472427"/>
                  </a:lnTo>
                  <a:lnTo>
                    <a:pt x="157416" y="519988"/>
                  </a:lnTo>
                  <a:lnTo>
                    <a:pt x="149034" y="568185"/>
                  </a:lnTo>
                  <a:lnTo>
                    <a:pt x="141058" y="616153"/>
                  </a:lnTo>
                  <a:lnTo>
                    <a:pt x="131711" y="663028"/>
                  </a:lnTo>
                  <a:lnTo>
                    <a:pt x="119202" y="707936"/>
                  </a:lnTo>
                  <a:lnTo>
                    <a:pt x="101739" y="750023"/>
                  </a:lnTo>
                  <a:lnTo>
                    <a:pt x="77546" y="788416"/>
                  </a:lnTo>
                  <a:lnTo>
                    <a:pt x="45859" y="834834"/>
                  </a:lnTo>
                  <a:lnTo>
                    <a:pt x="22948" y="880859"/>
                  </a:lnTo>
                  <a:lnTo>
                    <a:pt x="8140" y="926287"/>
                  </a:lnTo>
                  <a:lnTo>
                    <a:pt x="723" y="970902"/>
                  </a:lnTo>
                  <a:lnTo>
                    <a:pt x="0" y="1014514"/>
                  </a:lnTo>
                  <a:lnTo>
                    <a:pt x="5295" y="1056906"/>
                  </a:lnTo>
                  <a:lnTo>
                    <a:pt x="15887" y="1097876"/>
                  </a:lnTo>
                  <a:lnTo>
                    <a:pt x="31102" y="1137221"/>
                  </a:lnTo>
                  <a:lnTo>
                    <a:pt x="50228" y="1174737"/>
                  </a:lnTo>
                  <a:lnTo>
                    <a:pt x="72580" y="1210208"/>
                  </a:lnTo>
                  <a:lnTo>
                    <a:pt x="97472" y="1243431"/>
                  </a:lnTo>
                  <a:lnTo>
                    <a:pt x="124180" y="1274216"/>
                  </a:lnTo>
                  <a:lnTo>
                    <a:pt x="152031" y="1302346"/>
                  </a:lnTo>
                  <a:lnTo>
                    <a:pt x="208356" y="1349819"/>
                  </a:lnTo>
                  <a:lnTo>
                    <a:pt x="260883" y="1384198"/>
                  </a:lnTo>
                  <a:lnTo>
                    <a:pt x="316687" y="1408277"/>
                  </a:lnTo>
                  <a:lnTo>
                    <a:pt x="369912" y="1424317"/>
                  </a:lnTo>
                  <a:lnTo>
                    <a:pt x="433603" y="1437944"/>
                  </a:lnTo>
                  <a:lnTo>
                    <a:pt x="505752" y="1447038"/>
                  </a:lnTo>
                  <a:lnTo>
                    <a:pt x="544360" y="1449235"/>
                  </a:lnTo>
                  <a:lnTo>
                    <a:pt x="584327" y="1449527"/>
                  </a:lnTo>
                  <a:lnTo>
                    <a:pt x="625411" y="1447647"/>
                  </a:lnTo>
                  <a:lnTo>
                    <a:pt x="667334" y="1443342"/>
                  </a:lnTo>
                  <a:lnTo>
                    <a:pt x="709866" y="1436331"/>
                  </a:lnTo>
                  <a:lnTo>
                    <a:pt x="752754" y="1426375"/>
                  </a:lnTo>
                  <a:lnTo>
                    <a:pt x="795731" y="1413192"/>
                  </a:lnTo>
                  <a:lnTo>
                    <a:pt x="838568" y="1396542"/>
                  </a:lnTo>
                  <a:lnTo>
                    <a:pt x="880986" y="1376159"/>
                  </a:lnTo>
                  <a:lnTo>
                    <a:pt x="922756" y="1351788"/>
                  </a:lnTo>
                  <a:lnTo>
                    <a:pt x="963612" y="1323149"/>
                  </a:lnTo>
                  <a:lnTo>
                    <a:pt x="1003312" y="1289989"/>
                  </a:lnTo>
                  <a:lnTo>
                    <a:pt x="1041603" y="1252067"/>
                  </a:lnTo>
                  <a:lnTo>
                    <a:pt x="1078230" y="1209090"/>
                  </a:lnTo>
                  <a:lnTo>
                    <a:pt x="1112939" y="1160818"/>
                  </a:lnTo>
                  <a:lnTo>
                    <a:pt x="1145489" y="1106995"/>
                  </a:lnTo>
                  <a:lnTo>
                    <a:pt x="1175613" y="1047343"/>
                  </a:lnTo>
                  <a:lnTo>
                    <a:pt x="1535150" y="1866849"/>
                  </a:lnTo>
                  <a:lnTo>
                    <a:pt x="1545678" y="1817814"/>
                  </a:lnTo>
                  <a:lnTo>
                    <a:pt x="1555089" y="1767662"/>
                  </a:lnTo>
                  <a:lnTo>
                    <a:pt x="1563395" y="1716519"/>
                  </a:lnTo>
                  <a:lnTo>
                    <a:pt x="1570647" y="1664474"/>
                  </a:lnTo>
                  <a:lnTo>
                    <a:pt x="1576844" y="1611655"/>
                  </a:lnTo>
                  <a:lnTo>
                    <a:pt x="1582026" y="1558163"/>
                  </a:lnTo>
                  <a:lnTo>
                    <a:pt x="1586230" y="1504137"/>
                  </a:lnTo>
                  <a:lnTo>
                    <a:pt x="1589468" y="1449666"/>
                  </a:lnTo>
                  <a:lnTo>
                    <a:pt x="1591779" y="1394866"/>
                  </a:lnTo>
                  <a:lnTo>
                    <a:pt x="1593176" y="1339850"/>
                  </a:lnTo>
                  <a:lnTo>
                    <a:pt x="1593697" y="1284744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91" name="Google Shape;2191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103523" y="4208853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41815" y="4111901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3" name="Google Shape;2193;p42"/>
            <p:cNvSpPr/>
            <p:nvPr/>
          </p:nvSpPr>
          <p:spPr>
            <a:xfrm>
              <a:off x="17396168" y="4376159"/>
              <a:ext cx="986155" cy="308610"/>
            </a:xfrm>
            <a:custGeom>
              <a:rect b="b" l="l" r="r" t="t"/>
              <a:pathLst>
                <a:path extrusionOk="0" h="308610" w="986155">
                  <a:moveTo>
                    <a:pt x="39446" y="31254"/>
                  </a:moveTo>
                  <a:lnTo>
                    <a:pt x="15760" y="152"/>
                  </a:lnTo>
                  <a:lnTo>
                    <a:pt x="8648" y="0"/>
                  </a:lnTo>
                  <a:lnTo>
                    <a:pt x="3009" y="2921"/>
                  </a:lnTo>
                  <a:lnTo>
                    <a:pt x="0" y="8509"/>
                  </a:lnTo>
                  <a:lnTo>
                    <a:pt x="63" y="15633"/>
                  </a:lnTo>
                  <a:lnTo>
                    <a:pt x="30797" y="39776"/>
                  </a:lnTo>
                  <a:lnTo>
                    <a:pt x="36436" y="36842"/>
                  </a:lnTo>
                  <a:lnTo>
                    <a:pt x="39446" y="31254"/>
                  </a:lnTo>
                  <a:close/>
                </a:path>
                <a:path extrusionOk="0" h="308610" w="986155">
                  <a:moveTo>
                    <a:pt x="41668" y="146812"/>
                  </a:moveTo>
                  <a:lnTo>
                    <a:pt x="17983" y="115709"/>
                  </a:lnTo>
                  <a:lnTo>
                    <a:pt x="10871" y="115557"/>
                  </a:lnTo>
                  <a:lnTo>
                    <a:pt x="5245" y="118478"/>
                  </a:lnTo>
                  <a:lnTo>
                    <a:pt x="2235" y="124066"/>
                  </a:lnTo>
                  <a:lnTo>
                    <a:pt x="2286" y="131178"/>
                  </a:lnTo>
                  <a:lnTo>
                    <a:pt x="33032" y="155321"/>
                  </a:lnTo>
                  <a:lnTo>
                    <a:pt x="38671" y="152400"/>
                  </a:lnTo>
                  <a:lnTo>
                    <a:pt x="41668" y="146812"/>
                  </a:lnTo>
                  <a:close/>
                </a:path>
                <a:path extrusionOk="0" h="308610" w="986155">
                  <a:moveTo>
                    <a:pt x="154571" y="160604"/>
                  </a:moveTo>
                  <a:lnTo>
                    <a:pt x="130886" y="129501"/>
                  </a:lnTo>
                  <a:lnTo>
                    <a:pt x="123774" y="129349"/>
                  </a:lnTo>
                  <a:lnTo>
                    <a:pt x="118135" y="132270"/>
                  </a:lnTo>
                  <a:lnTo>
                    <a:pt x="115125" y="137858"/>
                  </a:lnTo>
                  <a:lnTo>
                    <a:pt x="115189" y="144970"/>
                  </a:lnTo>
                  <a:lnTo>
                    <a:pt x="145923" y="169113"/>
                  </a:lnTo>
                  <a:lnTo>
                    <a:pt x="151561" y="166192"/>
                  </a:lnTo>
                  <a:lnTo>
                    <a:pt x="154571" y="160604"/>
                  </a:lnTo>
                  <a:close/>
                </a:path>
                <a:path extrusionOk="0" h="308610" w="986155">
                  <a:moveTo>
                    <a:pt x="785202" y="238328"/>
                  </a:moveTo>
                  <a:lnTo>
                    <a:pt x="784936" y="230390"/>
                  </a:lnTo>
                  <a:lnTo>
                    <a:pt x="780249" y="223977"/>
                  </a:lnTo>
                  <a:lnTo>
                    <a:pt x="772172" y="220192"/>
                  </a:lnTo>
                  <a:lnTo>
                    <a:pt x="761847" y="219341"/>
                  </a:lnTo>
                  <a:lnTo>
                    <a:pt x="750379" y="221691"/>
                  </a:lnTo>
                  <a:lnTo>
                    <a:pt x="739914" y="226923"/>
                  </a:lnTo>
                  <a:lnTo>
                    <a:pt x="732320" y="233984"/>
                  </a:lnTo>
                  <a:lnTo>
                    <a:pt x="728306" y="241935"/>
                  </a:lnTo>
                  <a:lnTo>
                    <a:pt x="728573" y="249872"/>
                  </a:lnTo>
                  <a:lnTo>
                    <a:pt x="733272" y="256286"/>
                  </a:lnTo>
                  <a:lnTo>
                    <a:pt x="741337" y="260057"/>
                  </a:lnTo>
                  <a:lnTo>
                    <a:pt x="751662" y="260921"/>
                  </a:lnTo>
                  <a:lnTo>
                    <a:pt x="763130" y="258572"/>
                  </a:lnTo>
                  <a:lnTo>
                    <a:pt x="773607" y="253326"/>
                  </a:lnTo>
                  <a:lnTo>
                    <a:pt x="781189" y="246278"/>
                  </a:lnTo>
                  <a:lnTo>
                    <a:pt x="785202" y="238328"/>
                  </a:lnTo>
                  <a:close/>
                </a:path>
                <a:path extrusionOk="0" h="308610" w="986155">
                  <a:moveTo>
                    <a:pt x="918997" y="285800"/>
                  </a:moveTo>
                  <a:lnTo>
                    <a:pt x="918730" y="277850"/>
                  </a:lnTo>
                  <a:lnTo>
                    <a:pt x="914031" y="271437"/>
                  </a:lnTo>
                  <a:lnTo>
                    <a:pt x="905967" y="267665"/>
                  </a:lnTo>
                  <a:lnTo>
                    <a:pt x="895642" y="266814"/>
                  </a:lnTo>
                  <a:lnTo>
                    <a:pt x="884161" y="269163"/>
                  </a:lnTo>
                  <a:lnTo>
                    <a:pt x="873696" y="274396"/>
                  </a:lnTo>
                  <a:lnTo>
                    <a:pt x="866114" y="281457"/>
                  </a:lnTo>
                  <a:lnTo>
                    <a:pt x="862101" y="289407"/>
                  </a:lnTo>
                  <a:lnTo>
                    <a:pt x="862368" y="297345"/>
                  </a:lnTo>
                  <a:lnTo>
                    <a:pt x="867067" y="303758"/>
                  </a:lnTo>
                  <a:lnTo>
                    <a:pt x="875131" y="307530"/>
                  </a:lnTo>
                  <a:lnTo>
                    <a:pt x="885456" y="308394"/>
                  </a:lnTo>
                  <a:lnTo>
                    <a:pt x="896924" y="306044"/>
                  </a:lnTo>
                  <a:lnTo>
                    <a:pt x="907389" y="300799"/>
                  </a:lnTo>
                  <a:lnTo>
                    <a:pt x="914984" y="293751"/>
                  </a:lnTo>
                  <a:lnTo>
                    <a:pt x="918997" y="285800"/>
                  </a:lnTo>
                  <a:close/>
                </a:path>
                <a:path extrusionOk="0" h="308610" w="986155">
                  <a:moveTo>
                    <a:pt x="986116" y="157213"/>
                  </a:moveTo>
                  <a:lnTo>
                    <a:pt x="985850" y="149263"/>
                  </a:lnTo>
                  <a:lnTo>
                    <a:pt x="981151" y="142849"/>
                  </a:lnTo>
                  <a:lnTo>
                    <a:pt x="973074" y="139077"/>
                  </a:lnTo>
                  <a:lnTo>
                    <a:pt x="962748" y="138226"/>
                  </a:lnTo>
                  <a:lnTo>
                    <a:pt x="951280" y="140563"/>
                  </a:lnTo>
                  <a:lnTo>
                    <a:pt x="940816" y="145808"/>
                  </a:lnTo>
                  <a:lnTo>
                    <a:pt x="933221" y="152857"/>
                  </a:lnTo>
                  <a:lnTo>
                    <a:pt x="929208" y="160807"/>
                  </a:lnTo>
                  <a:lnTo>
                    <a:pt x="929487" y="168757"/>
                  </a:lnTo>
                  <a:lnTo>
                    <a:pt x="934173" y="175171"/>
                  </a:lnTo>
                  <a:lnTo>
                    <a:pt x="942251" y="178943"/>
                  </a:lnTo>
                  <a:lnTo>
                    <a:pt x="952563" y="179806"/>
                  </a:lnTo>
                  <a:lnTo>
                    <a:pt x="964031" y="177457"/>
                  </a:lnTo>
                  <a:lnTo>
                    <a:pt x="974509" y="172212"/>
                  </a:lnTo>
                  <a:lnTo>
                    <a:pt x="982103" y="165163"/>
                  </a:lnTo>
                  <a:lnTo>
                    <a:pt x="986116" y="157213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94" name="Google Shape;2194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44353" y="4423689"/>
              <a:ext cx="236527" cy="177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5" name="Google Shape;2195;p42"/>
            <p:cNvSpPr/>
            <p:nvPr/>
          </p:nvSpPr>
          <p:spPr>
            <a:xfrm>
              <a:off x="18516085" y="3692250"/>
              <a:ext cx="407034" cy="404495"/>
            </a:xfrm>
            <a:custGeom>
              <a:rect b="b" l="l" r="r" t="t"/>
              <a:pathLst>
                <a:path extrusionOk="0" h="404495" w="407034">
                  <a:moveTo>
                    <a:pt x="389799" y="120059"/>
                  </a:moveTo>
                  <a:lnTo>
                    <a:pt x="366205" y="79841"/>
                  </a:lnTo>
                  <a:lnTo>
                    <a:pt x="335040" y="47109"/>
                  </a:lnTo>
                  <a:lnTo>
                    <a:pt x="297909" y="22481"/>
                  </a:lnTo>
                  <a:lnTo>
                    <a:pt x="256423" y="6572"/>
                  </a:lnTo>
                  <a:lnTo>
                    <a:pt x="212189" y="0"/>
                  </a:lnTo>
                  <a:lnTo>
                    <a:pt x="166814" y="3380"/>
                  </a:lnTo>
                  <a:lnTo>
                    <a:pt x="121907" y="17329"/>
                  </a:lnTo>
                  <a:lnTo>
                    <a:pt x="81301" y="41042"/>
                  </a:lnTo>
                  <a:lnTo>
                    <a:pt x="48176" y="72236"/>
                  </a:lnTo>
                  <a:lnTo>
                    <a:pt x="23164" y="109307"/>
                  </a:lnTo>
                  <a:lnTo>
                    <a:pt x="6895" y="150654"/>
                  </a:lnTo>
                  <a:lnTo>
                    <a:pt x="0" y="194672"/>
                  </a:lnTo>
                  <a:lnTo>
                    <a:pt x="3108" y="239761"/>
                  </a:lnTo>
                  <a:lnTo>
                    <a:pt x="16852" y="284318"/>
                  </a:lnTo>
                  <a:lnTo>
                    <a:pt x="40446" y="324536"/>
                  </a:lnTo>
                  <a:lnTo>
                    <a:pt x="71612" y="357267"/>
                  </a:lnTo>
                  <a:lnTo>
                    <a:pt x="108742" y="381896"/>
                  </a:lnTo>
                  <a:lnTo>
                    <a:pt x="150228" y="397805"/>
                  </a:lnTo>
                  <a:lnTo>
                    <a:pt x="194463" y="404377"/>
                  </a:lnTo>
                  <a:lnTo>
                    <a:pt x="239838" y="400997"/>
                  </a:lnTo>
                  <a:lnTo>
                    <a:pt x="284744" y="387048"/>
                  </a:lnTo>
                  <a:lnTo>
                    <a:pt x="325351" y="363334"/>
                  </a:lnTo>
                  <a:lnTo>
                    <a:pt x="358475" y="332141"/>
                  </a:lnTo>
                  <a:lnTo>
                    <a:pt x="383488" y="295070"/>
                  </a:lnTo>
                  <a:lnTo>
                    <a:pt x="399757" y="253723"/>
                  </a:lnTo>
                  <a:lnTo>
                    <a:pt x="406652" y="209705"/>
                  </a:lnTo>
                  <a:lnTo>
                    <a:pt x="403543" y="164616"/>
                  </a:lnTo>
                  <a:lnTo>
                    <a:pt x="389799" y="12005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7176343" y="4784996"/>
              <a:ext cx="274320" cy="394970"/>
            </a:xfrm>
            <a:custGeom>
              <a:rect b="b" l="l" r="r" t="t"/>
              <a:pathLst>
                <a:path extrusionOk="0" h="394970" w="274319">
                  <a:moveTo>
                    <a:pt x="0" y="0"/>
                  </a:moveTo>
                  <a:lnTo>
                    <a:pt x="53012" y="348996"/>
                  </a:lnTo>
                  <a:lnTo>
                    <a:pt x="274214" y="394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229384" y="5058828"/>
              <a:ext cx="221615" cy="121285"/>
            </a:xfrm>
            <a:custGeom>
              <a:rect b="b" l="l" r="r" t="t"/>
              <a:pathLst>
                <a:path extrusionOk="0" h="121285" w="221615">
                  <a:moveTo>
                    <a:pt x="103624" y="0"/>
                  </a:moveTo>
                  <a:lnTo>
                    <a:pt x="0" y="75231"/>
                  </a:lnTo>
                  <a:lnTo>
                    <a:pt x="221173" y="121147"/>
                  </a:lnTo>
                  <a:lnTo>
                    <a:pt x="103624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6855821" y="4784807"/>
              <a:ext cx="513715" cy="283210"/>
            </a:xfrm>
            <a:custGeom>
              <a:rect b="b" l="l" r="r" t="t"/>
              <a:pathLst>
                <a:path extrusionOk="0" h="283210" w="513715">
                  <a:moveTo>
                    <a:pt x="513092" y="283044"/>
                  </a:moveTo>
                  <a:lnTo>
                    <a:pt x="320954" y="0"/>
                  </a:lnTo>
                  <a:lnTo>
                    <a:pt x="0" y="203022"/>
                  </a:lnTo>
                  <a:lnTo>
                    <a:pt x="513092" y="283044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6740936" y="4784578"/>
              <a:ext cx="709930" cy="395605"/>
            </a:xfrm>
            <a:custGeom>
              <a:rect b="b" l="l" r="r" t="t"/>
              <a:pathLst>
                <a:path extrusionOk="0" h="395604" w="709930">
                  <a:moveTo>
                    <a:pt x="95072" y="159715"/>
                  </a:moveTo>
                  <a:lnTo>
                    <a:pt x="13728" y="66332"/>
                  </a:lnTo>
                  <a:lnTo>
                    <a:pt x="0" y="240830"/>
                  </a:lnTo>
                  <a:lnTo>
                    <a:pt x="95072" y="159715"/>
                  </a:lnTo>
                  <a:close/>
                </a:path>
                <a:path extrusionOk="0" h="395604" w="709930">
                  <a:moveTo>
                    <a:pt x="709612" y="395401"/>
                  </a:moveTo>
                  <a:lnTo>
                    <a:pt x="436206" y="0"/>
                  </a:lnTo>
                  <a:lnTo>
                    <a:pt x="563003" y="360883"/>
                  </a:lnTo>
                  <a:lnTo>
                    <a:pt x="709612" y="39540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16855825" y="4293834"/>
              <a:ext cx="454659" cy="694055"/>
            </a:xfrm>
            <a:custGeom>
              <a:rect b="b" l="l" r="r" t="t"/>
              <a:pathLst>
                <a:path extrusionOk="0" h="694054" w="454659">
                  <a:moveTo>
                    <a:pt x="413892" y="17336"/>
                  </a:moveTo>
                  <a:lnTo>
                    <a:pt x="376143" y="36183"/>
                  </a:lnTo>
                  <a:lnTo>
                    <a:pt x="339790" y="56916"/>
                  </a:lnTo>
                  <a:lnTo>
                    <a:pt x="303386" y="79909"/>
                  </a:lnTo>
                  <a:lnTo>
                    <a:pt x="265487" y="105539"/>
                  </a:lnTo>
                  <a:lnTo>
                    <a:pt x="224646" y="134179"/>
                  </a:lnTo>
                  <a:lnTo>
                    <a:pt x="179417" y="166205"/>
                  </a:lnTo>
                  <a:lnTo>
                    <a:pt x="128355" y="201993"/>
                  </a:lnTo>
                  <a:lnTo>
                    <a:pt x="0" y="693992"/>
                  </a:lnTo>
                  <a:lnTo>
                    <a:pt x="318086" y="488444"/>
                  </a:lnTo>
                  <a:lnTo>
                    <a:pt x="454482" y="0"/>
                  </a:lnTo>
                  <a:lnTo>
                    <a:pt x="413892" y="17336"/>
                  </a:lnTo>
                  <a:close/>
                </a:path>
              </a:pathLst>
            </a:custGeom>
            <a:solidFill>
              <a:srgbClr val="A196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16754671" y="4788471"/>
              <a:ext cx="236220" cy="199390"/>
            </a:xfrm>
            <a:custGeom>
              <a:rect b="b" l="l" r="r" t="t"/>
              <a:pathLst>
                <a:path extrusionOk="0" h="199389" w="236219">
                  <a:moveTo>
                    <a:pt x="0" y="62432"/>
                  </a:moveTo>
                  <a:lnTo>
                    <a:pt x="101153" y="199356"/>
                  </a:lnTo>
                  <a:lnTo>
                    <a:pt x="235753" y="0"/>
                  </a:lnTo>
                  <a:lnTo>
                    <a:pt x="0" y="62432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16855829" y="4326756"/>
              <a:ext cx="623570" cy="661670"/>
            </a:xfrm>
            <a:custGeom>
              <a:rect b="b" l="l" r="r" t="t"/>
              <a:pathLst>
                <a:path extrusionOk="0" h="661670" w="623569">
                  <a:moveTo>
                    <a:pt x="577308" y="19592"/>
                  </a:moveTo>
                  <a:lnTo>
                    <a:pt x="534393" y="40557"/>
                  </a:lnTo>
                  <a:lnTo>
                    <a:pt x="493983" y="63152"/>
                  </a:lnTo>
                  <a:lnTo>
                    <a:pt x="455269" y="87634"/>
                  </a:lnTo>
                  <a:lnTo>
                    <a:pt x="417438" y="114259"/>
                  </a:lnTo>
                  <a:lnTo>
                    <a:pt x="379677" y="143285"/>
                  </a:lnTo>
                  <a:lnTo>
                    <a:pt x="341175" y="174970"/>
                  </a:lnTo>
                  <a:lnTo>
                    <a:pt x="301119" y="209569"/>
                  </a:lnTo>
                  <a:lnTo>
                    <a:pt x="258699" y="247341"/>
                  </a:lnTo>
                  <a:lnTo>
                    <a:pt x="0" y="661072"/>
                  </a:lnTo>
                  <a:lnTo>
                    <a:pt x="315917" y="456656"/>
                  </a:lnTo>
                  <a:lnTo>
                    <a:pt x="623543" y="0"/>
                  </a:lnTo>
                  <a:lnTo>
                    <a:pt x="577308" y="19592"/>
                  </a:lnTo>
                  <a:close/>
                </a:path>
              </a:pathLst>
            </a:custGeom>
            <a:solidFill>
              <a:srgbClr val="AB9E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16855830" y="4325882"/>
              <a:ext cx="623570" cy="662305"/>
            </a:xfrm>
            <a:custGeom>
              <a:rect b="b" l="l" r="r" t="t"/>
              <a:pathLst>
                <a:path extrusionOk="0" h="662304" w="623569">
                  <a:moveTo>
                    <a:pt x="623153" y="0"/>
                  </a:moveTo>
                  <a:lnTo>
                    <a:pt x="497944" y="83539"/>
                  </a:lnTo>
                  <a:lnTo>
                    <a:pt x="423408" y="133882"/>
                  </a:lnTo>
                  <a:lnTo>
                    <a:pt x="346327" y="186635"/>
                  </a:lnTo>
                  <a:lnTo>
                    <a:pt x="258394" y="247534"/>
                  </a:lnTo>
                  <a:lnTo>
                    <a:pt x="0" y="661947"/>
                  </a:lnTo>
                  <a:lnTo>
                    <a:pt x="321323" y="458695"/>
                  </a:lnTo>
                  <a:lnTo>
                    <a:pt x="623153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17236032" y="4816459"/>
              <a:ext cx="1157605" cy="677545"/>
            </a:xfrm>
            <a:custGeom>
              <a:rect b="b" l="l" r="r" t="t"/>
              <a:pathLst>
                <a:path extrusionOk="0" h="677545" w="1157605">
                  <a:moveTo>
                    <a:pt x="98865" y="6776"/>
                  </a:moveTo>
                  <a:lnTo>
                    <a:pt x="123030" y="1912"/>
                  </a:lnTo>
                  <a:lnTo>
                    <a:pt x="154574" y="0"/>
                  </a:lnTo>
                  <a:lnTo>
                    <a:pt x="192663" y="819"/>
                  </a:lnTo>
                  <a:lnTo>
                    <a:pt x="236467" y="4150"/>
                  </a:lnTo>
                  <a:lnTo>
                    <a:pt x="285152" y="9771"/>
                  </a:lnTo>
                  <a:lnTo>
                    <a:pt x="337885" y="17461"/>
                  </a:lnTo>
                  <a:lnTo>
                    <a:pt x="393835" y="27000"/>
                  </a:lnTo>
                  <a:lnTo>
                    <a:pt x="452168" y="38167"/>
                  </a:lnTo>
                  <a:lnTo>
                    <a:pt x="512052" y="50741"/>
                  </a:lnTo>
                  <a:lnTo>
                    <a:pt x="572654" y="64502"/>
                  </a:lnTo>
                  <a:lnTo>
                    <a:pt x="633142" y="79227"/>
                  </a:lnTo>
                  <a:lnTo>
                    <a:pt x="692683" y="94698"/>
                  </a:lnTo>
                  <a:lnTo>
                    <a:pt x="750445" y="110692"/>
                  </a:lnTo>
                  <a:lnTo>
                    <a:pt x="805594" y="126989"/>
                  </a:lnTo>
                  <a:lnTo>
                    <a:pt x="857299" y="143369"/>
                  </a:lnTo>
                  <a:lnTo>
                    <a:pt x="904727" y="159610"/>
                  </a:lnTo>
                  <a:lnTo>
                    <a:pt x="947045" y="175492"/>
                  </a:lnTo>
                  <a:lnTo>
                    <a:pt x="983421" y="190793"/>
                  </a:lnTo>
                  <a:lnTo>
                    <a:pt x="1050929" y="230385"/>
                  </a:lnTo>
                  <a:lnTo>
                    <a:pt x="1083104" y="260882"/>
                  </a:lnTo>
                  <a:lnTo>
                    <a:pt x="1109519" y="295765"/>
                  </a:lnTo>
                  <a:lnTo>
                    <a:pt x="1130152" y="334013"/>
                  </a:lnTo>
                  <a:lnTo>
                    <a:pt x="1144977" y="374608"/>
                  </a:lnTo>
                  <a:lnTo>
                    <a:pt x="1153970" y="416527"/>
                  </a:lnTo>
                  <a:lnTo>
                    <a:pt x="1157107" y="458752"/>
                  </a:lnTo>
                  <a:lnTo>
                    <a:pt x="1154362" y="500261"/>
                  </a:lnTo>
                  <a:lnTo>
                    <a:pt x="1145712" y="540035"/>
                  </a:lnTo>
                  <a:lnTo>
                    <a:pt x="1131132" y="577054"/>
                  </a:lnTo>
                  <a:lnTo>
                    <a:pt x="1110597" y="610296"/>
                  </a:lnTo>
                  <a:lnTo>
                    <a:pt x="1084083" y="638742"/>
                  </a:lnTo>
                  <a:lnTo>
                    <a:pt x="1051566" y="661372"/>
                  </a:lnTo>
                  <a:lnTo>
                    <a:pt x="1013020" y="677166"/>
                  </a:lnTo>
                  <a:lnTo>
                    <a:pt x="981094" y="666652"/>
                  </a:lnTo>
                  <a:lnTo>
                    <a:pt x="944780" y="655133"/>
                  </a:lnTo>
                  <a:lnTo>
                    <a:pt x="765102" y="599573"/>
                  </a:lnTo>
                  <a:lnTo>
                    <a:pt x="713946" y="583453"/>
                  </a:lnTo>
                  <a:lnTo>
                    <a:pt x="661242" y="566498"/>
                  </a:lnTo>
                  <a:lnTo>
                    <a:pt x="607464" y="548736"/>
                  </a:lnTo>
                  <a:lnTo>
                    <a:pt x="553086" y="530195"/>
                  </a:lnTo>
                  <a:lnTo>
                    <a:pt x="498582" y="510904"/>
                  </a:lnTo>
                  <a:lnTo>
                    <a:pt x="444424" y="490891"/>
                  </a:lnTo>
                  <a:lnTo>
                    <a:pt x="391087" y="470183"/>
                  </a:lnTo>
                  <a:lnTo>
                    <a:pt x="339043" y="448811"/>
                  </a:lnTo>
                  <a:lnTo>
                    <a:pt x="288768" y="426801"/>
                  </a:lnTo>
                  <a:lnTo>
                    <a:pt x="240734" y="404182"/>
                  </a:lnTo>
                  <a:lnTo>
                    <a:pt x="195414" y="380982"/>
                  </a:lnTo>
                  <a:lnTo>
                    <a:pt x="153283" y="357231"/>
                  </a:lnTo>
                  <a:lnTo>
                    <a:pt x="114814" y="332955"/>
                  </a:lnTo>
                  <a:lnTo>
                    <a:pt x="80481" y="308183"/>
                  </a:lnTo>
                  <a:lnTo>
                    <a:pt x="33262" y="251896"/>
                  </a:lnTo>
                  <a:lnTo>
                    <a:pt x="15425" y="214768"/>
                  </a:lnTo>
                  <a:lnTo>
                    <a:pt x="3758" y="174625"/>
                  </a:lnTo>
                  <a:lnTo>
                    <a:pt x="0" y="133698"/>
                  </a:lnTo>
                  <a:lnTo>
                    <a:pt x="5891" y="94219"/>
                  </a:lnTo>
                  <a:lnTo>
                    <a:pt x="23172" y="58418"/>
                  </a:lnTo>
                  <a:lnTo>
                    <a:pt x="53584" y="28527"/>
                  </a:lnTo>
                  <a:lnTo>
                    <a:pt x="98865" y="6776"/>
                  </a:lnTo>
                  <a:close/>
                </a:path>
              </a:pathLst>
            </a:custGeom>
            <a:solidFill>
              <a:srgbClr val="E5971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05" name="Google Shape;2205;p42"/>
          <p:cNvSpPr/>
          <p:nvPr/>
        </p:nvSpPr>
        <p:spPr>
          <a:xfrm>
            <a:off x="16687572" y="5354402"/>
            <a:ext cx="1665605" cy="1381760"/>
          </a:xfrm>
          <a:custGeom>
            <a:rect b="b" l="l" r="r" t="t"/>
            <a:pathLst>
              <a:path extrusionOk="0" h="1381759" w="1665605">
                <a:moveTo>
                  <a:pt x="794181" y="517639"/>
                </a:moveTo>
                <a:lnTo>
                  <a:pt x="503478" y="0"/>
                </a:lnTo>
                <a:lnTo>
                  <a:pt x="453288" y="42316"/>
                </a:lnTo>
                <a:lnTo>
                  <a:pt x="407162" y="85293"/>
                </a:lnTo>
                <a:lnTo>
                  <a:pt x="365023" y="128790"/>
                </a:lnTo>
                <a:lnTo>
                  <a:pt x="326745" y="172707"/>
                </a:lnTo>
                <a:lnTo>
                  <a:pt x="292252" y="216916"/>
                </a:lnTo>
                <a:lnTo>
                  <a:pt x="261429" y="261302"/>
                </a:lnTo>
                <a:lnTo>
                  <a:pt x="234188" y="305739"/>
                </a:lnTo>
                <a:lnTo>
                  <a:pt x="210426" y="350113"/>
                </a:lnTo>
                <a:lnTo>
                  <a:pt x="190055" y="394296"/>
                </a:lnTo>
                <a:lnTo>
                  <a:pt x="172961" y="438175"/>
                </a:lnTo>
                <a:lnTo>
                  <a:pt x="159042" y="481622"/>
                </a:lnTo>
                <a:lnTo>
                  <a:pt x="148221" y="524535"/>
                </a:lnTo>
                <a:lnTo>
                  <a:pt x="140398" y="566775"/>
                </a:lnTo>
                <a:lnTo>
                  <a:pt x="135445" y="608241"/>
                </a:lnTo>
                <a:lnTo>
                  <a:pt x="133299" y="648792"/>
                </a:lnTo>
                <a:lnTo>
                  <a:pt x="133832" y="688327"/>
                </a:lnTo>
                <a:lnTo>
                  <a:pt x="136969" y="726706"/>
                </a:lnTo>
                <a:lnTo>
                  <a:pt x="100495" y="759625"/>
                </a:lnTo>
                <a:lnTo>
                  <a:pt x="67233" y="798106"/>
                </a:lnTo>
                <a:lnTo>
                  <a:pt x="38874" y="840105"/>
                </a:lnTo>
                <a:lnTo>
                  <a:pt x="17094" y="883539"/>
                </a:lnTo>
                <a:lnTo>
                  <a:pt x="3581" y="926325"/>
                </a:lnTo>
                <a:lnTo>
                  <a:pt x="0" y="966406"/>
                </a:lnTo>
                <a:lnTo>
                  <a:pt x="8051" y="1001699"/>
                </a:lnTo>
                <a:lnTo>
                  <a:pt x="29400" y="1030122"/>
                </a:lnTo>
                <a:lnTo>
                  <a:pt x="63639" y="1048194"/>
                </a:lnTo>
                <a:lnTo>
                  <a:pt x="101904" y="1050493"/>
                </a:lnTo>
                <a:lnTo>
                  <a:pt x="142633" y="1039926"/>
                </a:lnTo>
                <a:lnTo>
                  <a:pt x="184264" y="1019416"/>
                </a:lnTo>
                <a:lnTo>
                  <a:pt x="225221" y="991857"/>
                </a:lnTo>
                <a:lnTo>
                  <a:pt x="263944" y="960196"/>
                </a:lnTo>
                <a:lnTo>
                  <a:pt x="298869" y="927315"/>
                </a:lnTo>
                <a:lnTo>
                  <a:pt x="328434" y="896150"/>
                </a:lnTo>
                <a:lnTo>
                  <a:pt x="351053" y="869619"/>
                </a:lnTo>
                <a:lnTo>
                  <a:pt x="389597" y="855218"/>
                </a:lnTo>
                <a:lnTo>
                  <a:pt x="429717" y="838390"/>
                </a:lnTo>
                <a:lnTo>
                  <a:pt x="470852" y="819035"/>
                </a:lnTo>
                <a:lnTo>
                  <a:pt x="512445" y="797064"/>
                </a:lnTo>
                <a:lnTo>
                  <a:pt x="553935" y="772414"/>
                </a:lnTo>
                <a:lnTo>
                  <a:pt x="594753" y="744994"/>
                </a:lnTo>
                <a:lnTo>
                  <a:pt x="634352" y="714717"/>
                </a:lnTo>
                <a:lnTo>
                  <a:pt x="672147" y="681507"/>
                </a:lnTo>
                <a:lnTo>
                  <a:pt x="707593" y="645274"/>
                </a:lnTo>
                <a:lnTo>
                  <a:pt x="740117" y="605942"/>
                </a:lnTo>
                <a:lnTo>
                  <a:pt x="769175" y="563422"/>
                </a:lnTo>
                <a:lnTo>
                  <a:pt x="794181" y="517639"/>
                </a:lnTo>
                <a:close/>
              </a:path>
              <a:path extrusionOk="0" h="1381759" w="1665605">
                <a:moveTo>
                  <a:pt x="1665147" y="1010005"/>
                </a:moveTo>
                <a:lnTo>
                  <a:pt x="1107046" y="656412"/>
                </a:lnTo>
                <a:lnTo>
                  <a:pt x="1069555" y="634847"/>
                </a:lnTo>
                <a:lnTo>
                  <a:pt x="1032865" y="620915"/>
                </a:lnTo>
                <a:lnTo>
                  <a:pt x="961872" y="614057"/>
                </a:lnTo>
                <a:lnTo>
                  <a:pt x="927544" y="620179"/>
                </a:lnTo>
                <a:lnTo>
                  <a:pt x="861187" y="649185"/>
                </a:lnTo>
                <a:lnTo>
                  <a:pt x="829132" y="671106"/>
                </a:lnTo>
                <a:lnTo>
                  <a:pt x="797826" y="697357"/>
                </a:lnTo>
                <a:lnTo>
                  <a:pt x="767245" y="727443"/>
                </a:lnTo>
                <a:lnTo>
                  <a:pt x="737387" y="760907"/>
                </a:lnTo>
                <a:lnTo>
                  <a:pt x="708228" y="797267"/>
                </a:lnTo>
                <a:lnTo>
                  <a:pt x="679780" y="836053"/>
                </a:lnTo>
                <a:lnTo>
                  <a:pt x="652030" y="876795"/>
                </a:lnTo>
                <a:lnTo>
                  <a:pt x="624954" y="919010"/>
                </a:lnTo>
                <a:lnTo>
                  <a:pt x="598538" y="962228"/>
                </a:lnTo>
                <a:lnTo>
                  <a:pt x="572795" y="1005979"/>
                </a:lnTo>
                <a:lnTo>
                  <a:pt x="547712" y="1049794"/>
                </a:lnTo>
                <a:lnTo>
                  <a:pt x="487565" y="1074166"/>
                </a:lnTo>
                <a:lnTo>
                  <a:pt x="434149" y="1100442"/>
                </a:lnTo>
                <a:lnTo>
                  <a:pt x="387972" y="1128356"/>
                </a:lnTo>
                <a:lnTo>
                  <a:pt x="349580" y="1157643"/>
                </a:lnTo>
                <a:lnTo>
                  <a:pt x="319493" y="1188046"/>
                </a:lnTo>
                <a:lnTo>
                  <a:pt x="286359" y="1251064"/>
                </a:lnTo>
                <a:lnTo>
                  <a:pt x="284378" y="1283169"/>
                </a:lnTo>
                <a:lnTo>
                  <a:pt x="292811" y="1315313"/>
                </a:lnTo>
                <a:lnTo>
                  <a:pt x="312216" y="1347228"/>
                </a:lnTo>
                <a:lnTo>
                  <a:pt x="335597" y="1366418"/>
                </a:lnTo>
                <a:lnTo>
                  <a:pt x="367499" y="1377645"/>
                </a:lnTo>
                <a:lnTo>
                  <a:pt x="406298" y="1381645"/>
                </a:lnTo>
                <a:lnTo>
                  <a:pt x="450367" y="1379143"/>
                </a:lnTo>
                <a:lnTo>
                  <a:pt x="498068" y="1370876"/>
                </a:lnTo>
                <a:lnTo>
                  <a:pt x="547789" y="1357604"/>
                </a:lnTo>
                <a:lnTo>
                  <a:pt x="597890" y="1340027"/>
                </a:lnTo>
                <a:lnTo>
                  <a:pt x="646734" y="1318920"/>
                </a:lnTo>
                <a:lnTo>
                  <a:pt x="692696" y="1294993"/>
                </a:lnTo>
                <a:lnTo>
                  <a:pt x="734161" y="1268984"/>
                </a:lnTo>
                <a:lnTo>
                  <a:pt x="769480" y="1241640"/>
                </a:lnTo>
                <a:lnTo>
                  <a:pt x="819759" y="1242949"/>
                </a:lnTo>
                <a:lnTo>
                  <a:pt x="870445" y="1241894"/>
                </a:lnTo>
                <a:lnTo>
                  <a:pt x="921423" y="1238631"/>
                </a:lnTo>
                <a:lnTo>
                  <a:pt x="972540" y="1233322"/>
                </a:lnTo>
                <a:lnTo>
                  <a:pt x="1023683" y="1226108"/>
                </a:lnTo>
                <a:lnTo>
                  <a:pt x="1074699" y="1217142"/>
                </a:lnTo>
                <a:lnTo>
                  <a:pt x="1125448" y="1206576"/>
                </a:lnTo>
                <a:lnTo>
                  <a:pt x="1175816" y="1194562"/>
                </a:lnTo>
                <a:lnTo>
                  <a:pt x="1225651" y="1181252"/>
                </a:lnTo>
                <a:lnTo>
                  <a:pt x="1274826" y="1166799"/>
                </a:lnTo>
                <a:lnTo>
                  <a:pt x="1323187" y="1151343"/>
                </a:lnTo>
                <a:lnTo>
                  <a:pt x="1370634" y="1135037"/>
                </a:lnTo>
                <a:lnTo>
                  <a:pt x="1416989" y="1118044"/>
                </a:lnTo>
                <a:lnTo>
                  <a:pt x="1462151" y="1100518"/>
                </a:lnTo>
                <a:lnTo>
                  <a:pt x="1505978" y="1082586"/>
                </a:lnTo>
                <a:lnTo>
                  <a:pt x="1548320" y="1064425"/>
                </a:lnTo>
                <a:lnTo>
                  <a:pt x="1589049" y="1046175"/>
                </a:lnTo>
                <a:lnTo>
                  <a:pt x="1628038" y="1027988"/>
                </a:lnTo>
                <a:lnTo>
                  <a:pt x="1665147" y="1010005"/>
                </a:lnTo>
                <a:close/>
              </a:path>
            </a:pathLst>
          </a:custGeom>
          <a:solidFill>
            <a:srgbClr val="F4B5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06" name="Google Shape;2206;p42"/>
          <p:cNvGrpSpPr/>
          <p:nvPr/>
        </p:nvGrpSpPr>
        <p:grpSpPr>
          <a:xfrm>
            <a:off x="18647373" y="6287766"/>
            <a:ext cx="1157605" cy="952966"/>
            <a:chOff x="18647373" y="6287766"/>
            <a:chExt cx="1157605" cy="952966"/>
          </a:xfrm>
        </p:grpSpPr>
        <p:sp>
          <p:nvSpPr>
            <p:cNvPr id="2207" name="Google Shape;2207;p42"/>
            <p:cNvSpPr/>
            <p:nvPr/>
          </p:nvSpPr>
          <p:spPr>
            <a:xfrm>
              <a:off x="18647373" y="6303472"/>
              <a:ext cx="1157605" cy="937260"/>
            </a:xfrm>
            <a:custGeom>
              <a:rect b="b" l="l" r="r" t="t"/>
              <a:pathLst>
                <a:path extrusionOk="0" h="937259" w="1157605">
                  <a:moveTo>
                    <a:pt x="507837" y="0"/>
                  </a:moveTo>
                  <a:lnTo>
                    <a:pt x="0" y="439777"/>
                  </a:lnTo>
                  <a:lnTo>
                    <a:pt x="884789" y="937144"/>
                  </a:lnTo>
                  <a:lnTo>
                    <a:pt x="1157032" y="397893"/>
                  </a:lnTo>
                  <a:lnTo>
                    <a:pt x="507837" y="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18668315" y="6287766"/>
              <a:ext cx="1104900" cy="880110"/>
            </a:xfrm>
            <a:custGeom>
              <a:rect b="b" l="l" r="r" t="t"/>
              <a:pathLst>
                <a:path extrusionOk="0" h="880109" w="1104900">
                  <a:moveTo>
                    <a:pt x="376951" y="0"/>
                  </a:moveTo>
                  <a:lnTo>
                    <a:pt x="0" y="403129"/>
                  </a:lnTo>
                  <a:lnTo>
                    <a:pt x="869083" y="879554"/>
                  </a:lnTo>
                  <a:lnTo>
                    <a:pt x="1104678" y="366480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18678786" y="6303472"/>
              <a:ext cx="1016000" cy="864235"/>
            </a:xfrm>
            <a:custGeom>
              <a:rect b="b" l="l" r="r" t="t"/>
              <a:pathLst>
                <a:path extrusionOk="0" h="864234" w="1016000">
                  <a:moveTo>
                    <a:pt x="235594" y="0"/>
                  </a:moveTo>
                  <a:lnTo>
                    <a:pt x="0" y="549721"/>
                  </a:lnTo>
                  <a:lnTo>
                    <a:pt x="1015675" y="863848"/>
                  </a:lnTo>
                  <a:lnTo>
                    <a:pt x="984263" y="230359"/>
                  </a:lnTo>
                  <a:lnTo>
                    <a:pt x="235594" y="0"/>
                  </a:lnTo>
                  <a:close/>
                </a:path>
              </a:pathLst>
            </a:custGeom>
            <a:solidFill>
              <a:srgbClr val="E1DD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10" name="Google Shape;2210;p42"/>
          <p:cNvGrpSpPr/>
          <p:nvPr/>
        </p:nvGrpSpPr>
        <p:grpSpPr>
          <a:xfrm>
            <a:off x="13231723" y="7539170"/>
            <a:ext cx="1354443" cy="1803057"/>
            <a:chOff x="13231723" y="7539170"/>
            <a:chExt cx="1354443" cy="1803057"/>
          </a:xfrm>
        </p:grpSpPr>
        <p:sp>
          <p:nvSpPr>
            <p:cNvPr id="2211" name="Google Shape;2211;p42"/>
            <p:cNvSpPr/>
            <p:nvPr/>
          </p:nvSpPr>
          <p:spPr>
            <a:xfrm>
              <a:off x="13651407" y="8034108"/>
              <a:ext cx="224154" cy="499109"/>
            </a:xfrm>
            <a:custGeom>
              <a:rect b="b" l="l" r="r" t="t"/>
              <a:pathLst>
                <a:path extrusionOk="0" h="499109" w="224155">
                  <a:moveTo>
                    <a:pt x="2206" y="132873"/>
                  </a:moveTo>
                  <a:lnTo>
                    <a:pt x="8737" y="186755"/>
                  </a:lnTo>
                  <a:lnTo>
                    <a:pt x="27085" y="224789"/>
                  </a:lnTo>
                  <a:lnTo>
                    <a:pt x="52162" y="271741"/>
                  </a:lnTo>
                  <a:lnTo>
                    <a:pt x="81088" y="323575"/>
                  </a:lnTo>
                  <a:lnTo>
                    <a:pt x="138969" y="425748"/>
                  </a:lnTo>
                  <a:lnTo>
                    <a:pt x="162163" y="468014"/>
                  </a:lnTo>
                  <a:lnTo>
                    <a:pt x="177687" y="499019"/>
                  </a:lnTo>
                  <a:lnTo>
                    <a:pt x="191739" y="489796"/>
                  </a:lnTo>
                  <a:lnTo>
                    <a:pt x="206049" y="471171"/>
                  </a:lnTo>
                  <a:lnTo>
                    <a:pt x="217651" y="450404"/>
                  </a:lnTo>
                  <a:lnTo>
                    <a:pt x="223582" y="434755"/>
                  </a:lnTo>
                  <a:lnTo>
                    <a:pt x="211282" y="389076"/>
                  </a:lnTo>
                  <a:lnTo>
                    <a:pt x="195897" y="326714"/>
                  </a:lnTo>
                  <a:lnTo>
                    <a:pt x="179214" y="256264"/>
                  </a:lnTo>
                  <a:lnTo>
                    <a:pt x="135294" y="65475"/>
                  </a:lnTo>
                  <a:lnTo>
                    <a:pt x="120019" y="50867"/>
                  </a:lnTo>
                  <a:lnTo>
                    <a:pt x="90198" y="27731"/>
                  </a:lnTo>
                  <a:lnTo>
                    <a:pt x="59072" y="7098"/>
                  </a:lnTo>
                  <a:lnTo>
                    <a:pt x="39879" y="0"/>
                  </a:lnTo>
                  <a:lnTo>
                    <a:pt x="24618" y="32300"/>
                  </a:lnTo>
                  <a:lnTo>
                    <a:pt x="11236" y="83169"/>
                  </a:lnTo>
                  <a:lnTo>
                    <a:pt x="2206" y="132873"/>
                  </a:lnTo>
                  <a:close/>
                </a:path>
              </a:pathLst>
            </a:custGeom>
            <a:solidFill>
              <a:srgbClr val="705ED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13726998" y="8267631"/>
              <a:ext cx="190500" cy="328930"/>
            </a:xfrm>
            <a:custGeom>
              <a:rect b="b" l="l" r="r" t="t"/>
              <a:pathLst>
                <a:path extrusionOk="0" h="328929" w="190500">
                  <a:moveTo>
                    <a:pt x="0" y="111741"/>
                  </a:moveTo>
                  <a:lnTo>
                    <a:pt x="11714" y="147248"/>
                  </a:lnTo>
                  <a:lnTo>
                    <a:pt x="32966" y="189772"/>
                  </a:lnTo>
                  <a:lnTo>
                    <a:pt x="86186" y="283651"/>
                  </a:lnTo>
                  <a:lnTo>
                    <a:pt x="109207" y="328898"/>
                  </a:lnTo>
                  <a:lnTo>
                    <a:pt x="129671" y="317754"/>
                  </a:lnTo>
                  <a:lnTo>
                    <a:pt x="155807" y="295081"/>
                  </a:lnTo>
                  <a:lnTo>
                    <a:pt x="178861" y="270000"/>
                  </a:lnTo>
                  <a:lnTo>
                    <a:pt x="190076" y="251635"/>
                  </a:lnTo>
                  <a:lnTo>
                    <a:pt x="174581" y="193039"/>
                  </a:lnTo>
                  <a:lnTo>
                    <a:pt x="159978" y="130772"/>
                  </a:lnTo>
                  <a:lnTo>
                    <a:pt x="145326" y="72641"/>
                  </a:lnTo>
                  <a:lnTo>
                    <a:pt x="129681" y="26448"/>
                  </a:lnTo>
                  <a:lnTo>
                    <a:pt x="112101" y="0"/>
                  </a:lnTo>
                  <a:lnTo>
                    <a:pt x="0" y="111741"/>
                  </a:lnTo>
                  <a:close/>
                </a:path>
              </a:pathLst>
            </a:custGeom>
            <a:solidFill>
              <a:srgbClr val="8173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3" name="Google Shape;2213;p42"/>
            <p:cNvSpPr/>
            <p:nvPr/>
          </p:nvSpPr>
          <p:spPr>
            <a:xfrm>
              <a:off x="13231723" y="7539170"/>
              <a:ext cx="1030605" cy="1337310"/>
            </a:xfrm>
            <a:custGeom>
              <a:rect b="b" l="l" r="r" t="t"/>
              <a:pathLst>
                <a:path extrusionOk="0" h="1337309" w="1030605">
                  <a:moveTo>
                    <a:pt x="594309" y="1018692"/>
                  </a:moveTo>
                  <a:lnTo>
                    <a:pt x="506336" y="815035"/>
                  </a:lnTo>
                  <a:lnTo>
                    <a:pt x="173558" y="494093"/>
                  </a:lnTo>
                  <a:lnTo>
                    <a:pt x="26327" y="751967"/>
                  </a:lnTo>
                  <a:lnTo>
                    <a:pt x="0" y="1032611"/>
                  </a:lnTo>
                  <a:lnTo>
                    <a:pt x="318757" y="1337005"/>
                  </a:lnTo>
                  <a:lnTo>
                    <a:pt x="594309" y="1018692"/>
                  </a:lnTo>
                  <a:close/>
                </a:path>
                <a:path extrusionOk="0" h="1337309" w="1030605">
                  <a:moveTo>
                    <a:pt x="1030236" y="649770"/>
                  </a:moveTo>
                  <a:lnTo>
                    <a:pt x="939609" y="106362"/>
                  </a:lnTo>
                  <a:lnTo>
                    <a:pt x="778687" y="0"/>
                  </a:lnTo>
                  <a:lnTo>
                    <a:pt x="567093" y="97040"/>
                  </a:lnTo>
                  <a:lnTo>
                    <a:pt x="585901" y="750608"/>
                  </a:lnTo>
                  <a:lnTo>
                    <a:pt x="658190" y="962063"/>
                  </a:lnTo>
                  <a:lnTo>
                    <a:pt x="1030236" y="649770"/>
                  </a:lnTo>
                  <a:close/>
                </a:path>
              </a:pathLst>
            </a:custGeom>
            <a:solidFill>
              <a:srgbClr val="9C8F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13258051" y="7539170"/>
              <a:ext cx="752475" cy="1025525"/>
            </a:xfrm>
            <a:custGeom>
              <a:rect b="b" l="l" r="r" t="t"/>
              <a:pathLst>
                <a:path extrusionOk="0" h="1025525" w="752475">
                  <a:moveTo>
                    <a:pt x="568299" y="1025245"/>
                  </a:moveTo>
                  <a:lnTo>
                    <a:pt x="479742" y="814793"/>
                  </a:lnTo>
                  <a:lnTo>
                    <a:pt x="147231" y="494093"/>
                  </a:lnTo>
                  <a:lnTo>
                    <a:pt x="0" y="751967"/>
                  </a:lnTo>
                  <a:lnTo>
                    <a:pt x="568299" y="1025245"/>
                  </a:lnTo>
                  <a:close/>
                </a:path>
                <a:path extrusionOk="0" h="1025525" w="752475">
                  <a:moveTo>
                    <a:pt x="752360" y="0"/>
                  </a:moveTo>
                  <a:lnTo>
                    <a:pt x="538441" y="93002"/>
                  </a:lnTo>
                  <a:lnTo>
                    <a:pt x="560044" y="757161"/>
                  </a:lnTo>
                  <a:lnTo>
                    <a:pt x="641413" y="965034"/>
                  </a:lnTo>
                  <a:lnTo>
                    <a:pt x="752360" y="0"/>
                  </a:lnTo>
                  <a:close/>
                </a:path>
              </a:pathLst>
            </a:custGeom>
            <a:solidFill>
              <a:srgbClr val="AFA5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13312356" y="7871123"/>
              <a:ext cx="1273175" cy="1470660"/>
            </a:xfrm>
            <a:custGeom>
              <a:rect b="b" l="l" r="r" t="t"/>
              <a:pathLst>
                <a:path extrusionOk="0" h="1470659" w="1273175">
                  <a:moveTo>
                    <a:pt x="513994" y="693280"/>
                  </a:moveTo>
                  <a:lnTo>
                    <a:pt x="480187" y="606552"/>
                  </a:lnTo>
                  <a:lnTo>
                    <a:pt x="83553" y="777328"/>
                  </a:lnTo>
                  <a:lnTo>
                    <a:pt x="5829" y="946137"/>
                  </a:lnTo>
                  <a:lnTo>
                    <a:pt x="0" y="1470558"/>
                  </a:lnTo>
                  <a:lnTo>
                    <a:pt x="215874" y="1416304"/>
                  </a:lnTo>
                  <a:lnTo>
                    <a:pt x="513994" y="693280"/>
                  </a:lnTo>
                  <a:close/>
                </a:path>
                <a:path extrusionOk="0" h="1470659" w="1273175">
                  <a:moveTo>
                    <a:pt x="1273175" y="224929"/>
                  </a:moveTo>
                  <a:lnTo>
                    <a:pt x="959523" y="0"/>
                  </a:lnTo>
                  <a:lnTo>
                    <a:pt x="840257" y="36868"/>
                  </a:lnTo>
                  <a:lnTo>
                    <a:pt x="551637" y="549833"/>
                  </a:lnTo>
                  <a:lnTo>
                    <a:pt x="583984" y="637247"/>
                  </a:lnTo>
                  <a:lnTo>
                    <a:pt x="1125791" y="563219"/>
                  </a:lnTo>
                  <a:lnTo>
                    <a:pt x="1273175" y="224929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13312356" y="8090007"/>
              <a:ext cx="1273810" cy="1252220"/>
            </a:xfrm>
            <a:custGeom>
              <a:rect b="b" l="l" r="r" t="t"/>
              <a:pathLst>
                <a:path extrusionOk="0" h="1252220" w="1273809">
                  <a:moveTo>
                    <a:pt x="514007" y="474408"/>
                  </a:moveTo>
                  <a:lnTo>
                    <a:pt x="495833" y="425081"/>
                  </a:lnTo>
                  <a:lnTo>
                    <a:pt x="0" y="1251673"/>
                  </a:lnTo>
                  <a:lnTo>
                    <a:pt x="215887" y="1197419"/>
                  </a:lnTo>
                  <a:lnTo>
                    <a:pt x="514007" y="474408"/>
                  </a:lnTo>
                  <a:close/>
                </a:path>
                <a:path extrusionOk="0" h="1252220" w="1273809">
                  <a:moveTo>
                    <a:pt x="1273771" y="0"/>
                  </a:moveTo>
                  <a:lnTo>
                    <a:pt x="563626" y="368642"/>
                  </a:lnTo>
                  <a:lnTo>
                    <a:pt x="582790" y="418249"/>
                  </a:lnTo>
                  <a:lnTo>
                    <a:pt x="1125740" y="342722"/>
                  </a:lnTo>
                  <a:lnTo>
                    <a:pt x="127377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17" name="Google Shape;2217;p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737805" y="8293957"/>
              <a:ext cx="165321" cy="300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8" name="Google Shape;2218;p42"/>
          <p:cNvGrpSpPr/>
          <p:nvPr/>
        </p:nvGrpSpPr>
        <p:grpSpPr>
          <a:xfrm>
            <a:off x="16785242" y="8388954"/>
            <a:ext cx="2292787" cy="2544157"/>
            <a:chOff x="16785242" y="8388954"/>
            <a:chExt cx="2292787" cy="2544157"/>
          </a:xfrm>
        </p:grpSpPr>
        <p:sp>
          <p:nvSpPr>
            <p:cNvPr id="2219" name="Google Shape;2219;p42"/>
            <p:cNvSpPr/>
            <p:nvPr/>
          </p:nvSpPr>
          <p:spPr>
            <a:xfrm>
              <a:off x="16785242" y="9499363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973672" y="29493"/>
                  </a:moveTo>
                  <a:lnTo>
                    <a:pt x="0" y="968054"/>
                  </a:lnTo>
                  <a:lnTo>
                    <a:pt x="1233773" y="0"/>
                  </a:lnTo>
                  <a:lnTo>
                    <a:pt x="973672" y="2949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17670166" y="9319087"/>
              <a:ext cx="349250" cy="210185"/>
            </a:xfrm>
            <a:custGeom>
              <a:rect b="b" l="l" r="r" t="t"/>
              <a:pathLst>
                <a:path extrusionOk="0" h="210184" w="349250">
                  <a:moveTo>
                    <a:pt x="0" y="0"/>
                  </a:moveTo>
                  <a:lnTo>
                    <a:pt x="88749" y="209765"/>
                  </a:lnTo>
                  <a:lnTo>
                    <a:pt x="348850" y="180272"/>
                  </a:lnTo>
                  <a:lnTo>
                    <a:pt x="174763" y="123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21" name="Google Shape;2221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837567" y="8805175"/>
              <a:ext cx="1181449" cy="694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2" name="Google Shape;2222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476451" y="8388954"/>
              <a:ext cx="542564" cy="1110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3" name="Google Shape;2223;p42"/>
            <p:cNvSpPr/>
            <p:nvPr/>
          </p:nvSpPr>
          <p:spPr>
            <a:xfrm>
              <a:off x="16785243" y="9499363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1233773" y="0"/>
                  </a:moveTo>
                  <a:lnTo>
                    <a:pt x="0" y="968054"/>
                  </a:lnTo>
                  <a:lnTo>
                    <a:pt x="1174304" y="170994"/>
                  </a:lnTo>
                  <a:lnTo>
                    <a:pt x="1233773" y="0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24" name="Google Shape;2224;p4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7959547" y="9499361"/>
              <a:ext cx="401386" cy="143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8019016" y="9499364"/>
              <a:ext cx="1059013" cy="801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6" name="Google Shape;2226;p42"/>
            <p:cNvSpPr/>
            <p:nvPr/>
          </p:nvSpPr>
          <p:spPr>
            <a:xfrm>
              <a:off x="17899673" y="9213119"/>
              <a:ext cx="417830" cy="563245"/>
            </a:xfrm>
            <a:custGeom>
              <a:rect b="b" l="l" r="r" t="t"/>
              <a:pathLst>
                <a:path extrusionOk="0" h="563245" w="417830">
                  <a:moveTo>
                    <a:pt x="119341" y="286245"/>
                  </a:moveTo>
                  <a:lnTo>
                    <a:pt x="0" y="498170"/>
                  </a:lnTo>
                  <a:lnTo>
                    <a:pt x="88099" y="562622"/>
                  </a:lnTo>
                  <a:lnTo>
                    <a:pt x="60350" y="459028"/>
                  </a:lnTo>
                  <a:lnTo>
                    <a:pt x="119341" y="286245"/>
                  </a:lnTo>
                  <a:close/>
                </a:path>
                <a:path extrusionOk="0" h="563245" w="417830">
                  <a:moveTo>
                    <a:pt x="417626" y="420725"/>
                  </a:moveTo>
                  <a:lnTo>
                    <a:pt x="354266" y="119926"/>
                  </a:lnTo>
                  <a:lnTo>
                    <a:pt x="44551" y="0"/>
                  </a:lnTo>
                  <a:lnTo>
                    <a:pt x="121119" y="285775"/>
                  </a:lnTo>
                  <a:lnTo>
                    <a:pt x="417626" y="420725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27" name="Google Shape;2227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944230" y="9213110"/>
              <a:ext cx="309710" cy="28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8" name="Google Shape;2228;p42"/>
            <p:cNvSpPr/>
            <p:nvPr/>
          </p:nvSpPr>
          <p:spPr>
            <a:xfrm>
              <a:off x="18020802" y="9333041"/>
              <a:ext cx="296545" cy="300990"/>
            </a:xfrm>
            <a:custGeom>
              <a:rect b="b" l="l" r="r" t="t"/>
              <a:pathLst>
                <a:path extrusionOk="0" h="300990" w="296544">
                  <a:moveTo>
                    <a:pt x="233138" y="0"/>
                  </a:moveTo>
                  <a:lnTo>
                    <a:pt x="0" y="165841"/>
                  </a:lnTo>
                  <a:lnTo>
                    <a:pt x="197869" y="89851"/>
                  </a:lnTo>
                  <a:lnTo>
                    <a:pt x="296507" y="300796"/>
                  </a:lnTo>
                  <a:lnTo>
                    <a:pt x="233138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29" name="Google Shape;2229;p42"/>
          <p:cNvGrpSpPr/>
          <p:nvPr/>
        </p:nvGrpSpPr>
        <p:grpSpPr>
          <a:xfrm>
            <a:off x="15272901" y="1322750"/>
            <a:ext cx="1496960" cy="697865"/>
            <a:chOff x="15272901" y="1322750"/>
            <a:chExt cx="1496960" cy="697865"/>
          </a:xfrm>
        </p:grpSpPr>
        <p:sp>
          <p:nvSpPr>
            <p:cNvPr id="2230" name="Google Shape;2230;p42"/>
            <p:cNvSpPr/>
            <p:nvPr/>
          </p:nvSpPr>
          <p:spPr>
            <a:xfrm>
              <a:off x="15272901" y="1322750"/>
              <a:ext cx="1271270" cy="697865"/>
            </a:xfrm>
            <a:custGeom>
              <a:rect b="b" l="l" r="r" t="t"/>
              <a:pathLst>
                <a:path extrusionOk="0" h="697864" w="1271269">
                  <a:moveTo>
                    <a:pt x="568208" y="0"/>
                  </a:moveTo>
                  <a:lnTo>
                    <a:pt x="238988" y="207491"/>
                  </a:lnTo>
                  <a:lnTo>
                    <a:pt x="18657" y="459177"/>
                  </a:lnTo>
                  <a:lnTo>
                    <a:pt x="0" y="511563"/>
                  </a:lnTo>
                  <a:lnTo>
                    <a:pt x="70564" y="697408"/>
                  </a:lnTo>
                  <a:lnTo>
                    <a:pt x="1270870" y="126275"/>
                  </a:lnTo>
                  <a:lnTo>
                    <a:pt x="958016" y="5758"/>
                  </a:lnTo>
                  <a:lnTo>
                    <a:pt x="568208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1" name="Google Shape;2231;p42"/>
            <p:cNvSpPr/>
            <p:nvPr/>
          </p:nvSpPr>
          <p:spPr>
            <a:xfrm>
              <a:off x="15379211" y="1337894"/>
              <a:ext cx="1390650" cy="612775"/>
            </a:xfrm>
            <a:custGeom>
              <a:rect b="b" l="l" r="r" t="t"/>
              <a:pathLst>
                <a:path extrusionOk="0" h="612775" w="1390650">
                  <a:moveTo>
                    <a:pt x="280471" y="163794"/>
                  </a:moveTo>
                  <a:lnTo>
                    <a:pt x="0" y="612506"/>
                  </a:lnTo>
                  <a:lnTo>
                    <a:pt x="1390150" y="386102"/>
                  </a:lnTo>
                  <a:lnTo>
                    <a:pt x="1082112" y="0"/>
                  </a:lnTo>
                  <a:lnTo>
                    <a:pt x="280471" y="163794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2" name="Google Shape;2232;p42"/>
            <p:cNvSpPr/>
            <p:nvPr/>
          </p:nvSpPr>
          <p:spPr>
            <a:xfrm>
              <a:off x="15659677" y="1337897"/>
              <a:ext cx="1109980" cy="541655"/>
            </a:xfrm>
            <a:custGeom>
              <a:rect b="b" l="l" r="r" t="t"/>
              <a:pathLst>
                <a:path extrusionOk="0" h="541655" w="1109980">
                  <a:moveTo>
                    <a:pt x="0" y="163794"/>
                  </a:moveTo>
                  <a:lnTo>
                    <a:pt x="41323" y="541360"/>
                  </a:lnTo>
                  <a:lnTo>
                    <a:pt x="1109679" y="386102"/>
                  </a:lnTo>
                  <a:lnTo>
                    <a:pt x="801641" y="0"/>
                  </a:lnTo>
                  <a:lnTo>
                    <a:pt x="0" y="163794"/>
                  </a:lnTo>
                  <a:close/>
                </a:path>
              </a:pathLst>
            </a:custGeom>
            <a:solidFill>
              <a:srgbClr val="6354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33" name="Google Shape;2233;p42"/>
          <p:cNvGrpSpPr/>
          <p:nvPr/>
        </p:nvGrpSpPr>
        <p:grpSpPr>
          <a:xfrm>
            <a:off x="14228528" y="1637582"/>
            <a:ext cx="1397755" cy="625135"/>
            <a:chOff x="14228528" y="1637582"/>
            <a:chExt cx="1397755" cy="625135"/>
          </a:xfrm>
        </p:grpSpPr>
        <p:sp>
          <p:nvSpPr>
            <p:cNvPr id="2234" name="Google Shape;2234;p42"/>
            <p:cNvSpPr/>
            <p:nvPr/>
          </p:nvSpPr>
          <p:spPr>
            <a:xfrm>
              <a:off x="14228528" y="1738726"/>
              <a:ext cx="676275" cy="523875"/>
            </a:xfrm>
            <a:custGeom>
              <a:rect b="b" l="l" r="r" t="t"/>
              <a:pathLst>
                <a:path extrusionOk="0" h="523875" w="676275">
                  <a:moveTo>
                    <a:pt x="676097" y="0"/>
                  </a:moveTo>
                  <a:lnTo>
                    <a:pt x="67473" y="190610"/>
                  </a:lnTo>
                  <a:lnTo>
                    <a:pt x="0" y="363447"/>
                  </a:lnTo>
                  <a:lnTo>
                    <a:pt x="261940" y="523780"/>
                  </a:lnTo>
                  <a:lnTo>
                    <a:pt x="676097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5" name="Google Shape;2235;p42"/>
            <p:cNvSpPr/>
            <p:nvPr/>
          </p:nvSpPr>
          <p:spPr>
            <a:xfrm>
              <a:off x="14295693" y="1996652"/>
              <a:ext cx="386080" cy="266065"/>
            </a:xfrm>
            <a:custGeom>
              <a:rect b="b" l="l" r="r" t="t"/>
              <a:pathLst>
                <a:path extrusionOk="0" h="266064" w="386080">
                  <a:moveTo>
                    <a:pt x="99956" y="0"/>
                  </a:moveTo>
                  <a:lnTo>
                    <a:pt x="0" y="146112"/>
                  </a:lnTo>
                  <a:lnTo>
                    <a:pt x="194777" y="265855"/>
                  </a:lnTo>
                  <a:lnTo>
                    <a:pt x="385850" y="71801"/>
                  </a:lnTo>
                  <a:lnTo>
                    <a:pt x="99956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6" name="Google Shape;2236;p42"/>
            <p:cNvSpPr/>
            <p:nvPr/>
          </p:nvSpPr>
          <p:spPr>
            <a:xfrm>
              <a:off x="14397502" y="1637582"/>
              <a:ext cx="398145" cy="358775"/>
            </a:xfrm>
            <a:custGeom>
              <a:rect b="b" l="l" r="r" t="t"/>
              <a:pathLst>
                <a:path extrusionOk="0" h="358775" w="398144">
                  <a:moveTo>
                    <a:pt x="385025" y="0"/>
                  </a:moveTo>
                  <a:lnTo>
                    <a:pt x="0" y="358504"/>
                  </a:lnTo>
                  <a:lnTo>
                    <a:pt x="308138" y="202102"/>
                  </a:lnTo>
                  <a:lnTo>
                    <a:pt x="397772" y="28643"/>
                  </a:lnTo>
                  <a:lnTo>
                    <a:pt x="385025" y="0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7" name="Google Shape;2237;p42"/>
            <p:cNvSpPr/>
            <p:nvPr/>
          </p:nvSpPr>
          <p:spPr>
            <a:xfrm>
              <a:off x="14395653" y="1738725"/>
              <a:ext cx="1230630" cy="514984"/>
            </a:xfrm>
            <a:custGeom>
              <a:rect b="b" l="l" r="r" t="t"/>
              <a:pathLst>
                <a:path extrusionOk="0" h="514985" w="1230630">
                  <a:moveTo>
                    <a:pt x="508977" y="0"/>
                  </a:moveTo>
                  <a:lnTo>
                    <a:pt x="0" y="257924"/>
                  </a:lnTo>
                  <a:lnTo>
                    <a:pt x="1022620" y="514753"/>
                  </a:lnTo>
                  <a:lnTo>
                    <a:pt x="1230077" y="126780"/>
                  </a:lnTo>
                  <a:lnTo>
                    <a:pt x="508977" y="0"/>
                  </a:lnTo>
                  <a:close/>
                </a:path>
              </a:pathLst>
            </a:custGeom>
            <a:solidFill>
              <a:srgbClr val="A69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38" name="Google Shape;2238;p42"/>
          <p:cNvGrpSpPr/>
          <p:nvPr/>
        </p:nvGrpSpPr>
        <p:grpSpPr>
          <a:xfrm>
            <a:off x="16377722" y="1272805"/>
            <a:ext cx="1143078" cy="647471"/>
            <a:chOff x="16377722" y="1272805"/>
            <a:chExt cx="1143078" cy="647471"/>
          </a:xfrm>
        </p:grpSpPr>
        <p:sp>
          <p:nvSpPr>
            <p:cNvPr id="2239" name="Google Shape;2239;p42"/>
            <p:cNvSpPr/>
            <p:nvPr/>
          </p:nvSpPr>
          <p:spPr>
            <a:xfrm>
              <a:off x="17142975" y="1272805"/>
              <a:ext cx="377825" cy="396875"/>
            </a:xfrm>
            <a:custGeom>
              <a:rect b="b" l="l" r="r" t="t"/>
              <a:pathLst>
                <a:path extrusionOk="0" h="396875" w="377825">
                  <a:moveTo>
                    <a:pt x="377464" y="0"/>
                  </a:moveTo>
                  <a:lnTo>
                    <a:pt x="0" y="396847"/>
                  </a:lnTo>
                  <a:lnTo>
                    <a:pt x="245505" y="348830"/>
                  </a:lnTo>
                  <a:lnTo>
                    <a:pt x="377464" y="0"/>
                  </a:lnTo>
                  <a:close/>
                </a:path>
              </a:pathLst>
            </a:custGeom>
            <a:solidFill>
              <a:srgbClr val="7F7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0" name="Google Shape;2240;p42"/>
            <p:cNvSpPr/>
            <p:nvPr/>
          </p:nvSpPr>
          <p:spPr>
            <a:xfrm>
              <a:off x="16746821" y="1337349"/>
              <a:ext cx="641985" cy="332740"/>
            </a:xfrm>
            <a:custGeom>
              <a:rect b="b" l="l" r="r" t="t"/>
              <a:pathLst>
                <a:path extrusionOk="0" h="332739" w="641984">
                  <a:moveTo>
                    <a:pt x="0" y="64342"/>
                  </a:moveTo>
                  <a:lnTo>
                    <a:pt x="396156" y="332302"/>
                  </a:lnTo>
                  <a:lnTo>
                    <a:pt x="641661" y="284285"/>
                  </a:lnTo>
                  <a:lnTo>
                    <a:pt x="480301" y="0"/>
                  </a:lnTo>
                  <a:lnTo>
                    <a:pt x="0" y="64342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16377722" y="1337346"/>
              <a:ext cx="849630" cy="582930"/>
            </a:xfrm>
            <a:custGeom>
              <a:rect b="b" l="l" r="r" t="t"/>
              <a:pathLst>
                <a:path extrusionOk="0" h="582930" w="849630">
                  <a:moveTo>
                    <a:pt x="369103" y="64342"/>
                  </a:moveTo>
                  <a:lnTo>
                    <a:pt x="0" y="582591"/>
                  </a:lnTo>
                  <a:lnTo>
                    <a:pt x="573564" y="504196"/>
                  </a:lnTo>
                  <a:lnTo>
                    <a:pt x="849404" y="0"/>
                  </a:lnTo>
                  <a:lnTo>
                    <a:pt x="369103" y="64342"/>
                  </a:lnTo>
                  <a:close/>
                </a:path>
              </a:pathLst>
            </a:custGeom>
            <a:solidFill>
              <a:srgbClr val="A79A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42" name="Google Shape;2242;p42"/>
          <p:cNvSpPr/>
          <p:nvPr/>
        </p:nvSpPr>
        <p:spPr>
          <a:xfrm>
            <a:off x="17757350" y="2818243"/>
            <a:ext cx="311150" cy="227329"/>
          </a:xfrm>
          <a:custGeom>
            <a:rect b="b" l="l" r="r" t="t"/>
            <a:pathLst>
              <a:path extrusionOk="0" h="227330" w="311150">
                <a:moveTo>
                  <a:pt x="0" y="0"/>
                </a:moveTo>
                <a:lnTo>
                  <a:pt x="68821" y="227007"/>
                </a:lnTo>
                <a:lnTo>
                  <a:pt x="310714" y="153673"/>
                </a:lnTo>
                <a:lnTo>
                  <a:pt x="0" y="0"/>
                </a:lnTo>
                <a:close/>
              </a:path>
            </a:pathLst>
          </a:custGeom>
          <a:solidFill>
            <a:srgbClr val="B3A8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43" name="Google Shape;2243;p42"/>
          <p:cNvGrpSpPr/>
          <p:nvPr/>
        </p:nvGrpSpPr>
        <p:grpSpPr>
          <a:xfrm>
            <a:off x="15323582" y="1363027"/>
            <a:ext cx="2502829" cy="1682711"/>
            <a:chOff x="15323582" y="1363027"/>
            <a:chExt cx="2502829" cy="1682711"/>
          </a:xfrm>
        </p:grpSpPr>
        <p:sp>
          <p:nvSpPr>
            <p:cNvPr id="2244" name="Google Shape;2244;p42"/>
            <p:cNvSpPr/>
            <p:nvPr/>
          </p:nvSpPr>
          <p:spPr>
            <a:xfrm>
              <a:off x="15323590" y="1703907"/>
              <a:ext cx="1565910" cy="525780"/>
            </a:xfrm>
            <a:custGeom>
              <a:rect b="b" l="l" r="r" t="t"/>
              <a:pathLst>
                <a:path extrusionOk="0" h="525780" w="1565909">
                  <a:moveTo>
                    <a:pt x="212374" y="227413"/>
                  </a:moveTo>
                  <a:lnTo>
                    <a:pt x="0" y="525448"/>
                  </a:lnTo>
                  <a:lnTo>
                    <a:pt x="1565646" y="0"/>
                  </a:lnTo>
                  <a:lnTo>
                    <a:pt x="212374" y="227413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15323582" y="1703910"/>
              <a:ext cx="1565910" cy="659130"/>
            </a:xfrm>
            <a:custGeom>
              <a:rect b="b" l="l" r="r" t="t"/>
              <a:pathLst>
                <a:path extrusionOk="0" h="659130" w="1565909">
                  <a:moveTo>
                    <a:pt x="1565646" y="0"/>
                  </a:moveTo>
                  <a:lnTo>
                    <a:pt x="0" y="525448"/>
                  </a:lnTo>
                  <a:lnTo>
                    <a:pt x="552389" y="658678"/>
                  </a:lnTo>
                  <a:lnTo>
                    <a:pt x="1565646" y="0"/>
                  </a:lnTo>
                  <a:close/>
                </a:path>
              </a:pathLst>
            </a:custGeom>
            <a:solidFill>
              <a:srgbClr val="7868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15535966" y="1677948"/>
              <a:ext cx="2290445" cy="1367790"/>
            </a:xfrm>
            <a:custGeom>
              <a:rect b="b" l="l" r="r" t="t"/>
              <a:pathLst>
                <a:path extrusionOk="0" h="1367789" w="2290444">
                  <a:moveTo>
                    <a:pt x="0" y="253371"/>
                  </a:moveTo>
                  <a:lnTo>
                    <a:pt x="2290209" y="1367298"/>
                  </a:lnTo>
                  <a:lnTo>
                    <a:pt x="2188315" y="910572"/>
                  </a:lnTo>
                  <a:lnTo>
                    <a:pt x="1955362" y="343230"/>
                  </a:lnTo>
                  <a:lnTo>
                    <a:pt x="1721315" y="40346"/>
                  </a:lnTo>
                  <a:lnTo>
                    <a:pt x="1505910" y="0"/>
                  </a:lnTo>
                  <a:lnTo>
                    <a:pt x="0" y="25337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7" name="Google Shape;2247;p42"/>
            <p:cNvSpPr/>
            <p:nvPr/>
          </p:nvSpPr>
          <p:spPr>
            <a:xfrm>
              <a:off x="15535961" y="1363027"/>
              <a:ext cx="1353820" cy="568325"/>
            </a:xfrm>
            <a:custGeom>
              <a:rect b="b" l="l" r="r" t="t"/>
              <a:pathLst>
                <a:path extrusionOk="0" h="568325" w="1353819">
                  <a:moveTo>
                    <a:pt x="271681" y="171010"/>
                  </a:moveTo>
                  <a:lnTo>
                    <a:pt x="0" y="568295"/>
                  </a:lnTo>
                  <a:lnTo>
                    <a:pt x="1353272" y="340881"/>
                  </a:lnTo>
                  <a:lnTo>
                    <a:pt x="1056912" y="0"/>
                  </a:lnTo>
                  <a:lnTo>
                    <a:pt x="271681" y="17101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248" name="Google Shape;2248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64978" y="5415541"/>
            <a:ext cx="3140351" cy="3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1251" y="5415541"/>
            <a:ext cx="5719719" cy="247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42"/>
          <p:cNvSpPr/>
          <p:nvPr/>
        </p:nvSpPr>
        <p:spPr>
          <a:xfrm>
            <a:off x="6868897" y="3643293"/>
            <a:ext cx="7245984" cy="4942840"/>
          </a:xfrm>
          <a:custGeom>
            <a:rect b="b" l="l" r="r" t="t"/>
            <a:pathLst>
              <a:path extrusionOk="0" h="4942840" w="7245984">
                <a:moveTo>
                  <a:pt x="7245845" y="584"/>
                </a:moveTo>
                <a:lnTo>
                  <a:pt x="7088784" y="584"/>
                </a:lnTo>
                <a:lnTo>
                  <a:pt x="157060" y="584"/>
                </a:lnTo>
                <a:lnTo>
                  <a:pt x="157060" y="0"/>
                </a:lnTo>
                <a:lnTo>
                  <a:pt x="0" y="0"/>
                </a:lnTo>
                <a:lnTo>
                  <a:pt x="0" y="584"/>
                </a:lnTo>
                <a:lnTo>
                  <a:pt x="0" y="157645"/>
                </a:lnTo>
                <a:lnTo>
                  <a:pt x="0" y="4785360"/>
                </a:lnTo>
                <a:lnTo>
                  <a:pt x="157060" y="4785360"/>
                </a:lnTo>
                <a:lnTo>
                  <a:pt x="157060" y="157645"/>
                </a:lnTo>
                <a:lnTo>
                  <a:pt x="7088784" y="157645"/>
                </a:lnTo>
                <a:lnTo>
                  <a:pt x="7088784" y="4785779"/>
                </a:lnTo>
                <a:lnTo>
                  <a:pt x="157060" y="4785779"/>
                </a:lnTo>
                <a:lnTo>
                  <a:pt x="0" y="4785779"/>
                </a:lnTo>
                <a:lnTo>
                  <a:pt x="0" y="4942840"/>
                </a:lnTo>
                <a:lnTo>
                  <a:pt x="157060" y="4942840"/>
                </a:lnTo>
                <a:lnTo>
                  <a:pt x="7088784" y="4942840"/>
                </a:lnTo>
                <a:lnTo>
                  <a:pt x="7245845" y="4942840"/>
                </a:lnTo>
                <a:lnTo>
                  <a:pt x="7245845" y="584"/>
                </a:lnTo>
                <a:close/>
              </a:path>
            </a:pathLst>
          </a:custGeom>
          <a:solidFill>
            <a:srgbClr val="FFDC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1" name="Google Shape;2251;p42"/>
          <p:cNvSpPr/>
          <p:nvPr/>
        </p:nvSpPr>
        <p:spPr>
          <a:xfrm>
            <a:off x="2157316" y="4447194"/>
            <a:ext cx="3256915" cy="489584"/>
          </a:xfrm>
          <a:custGeom>
            <a:rect b="b" l="l" r="r" t="t"/>
            <a:pathLst>
              <a:path extrusionOk="0" h="489585" w="3256915">
                <a:moveTo>
                  <a:pt x="188528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313079"/>
                </a:lnTo>
                <a:lnTo>
                  <a:pt x="188528" y="313079"/>
                </a:lnTo>
                <a:lnTo>
                  <a:pt x="242296" y="307804"/>
                </a:lnTo>
                <a:lnTo>
                  <a:pt x="286535" y="291980"/>
                </a:lnTo>
                <a:lnTo>
                  <a:pt x="320906" y="267648"/>
                </a:lnTo>
                <a:lnTo>
                  <a:pt x="345068" y="236851"/>
                </a:lnTo>
                <a:lnTo>
                  <a:pt x="352727" y="220516"/>
                </a:lnTo>
                <a:lnTo>
                  <a:pt x="116383" y="220516"/>
                </a:lnTo>
                <a:lnTo>
                  <a:pt x="116383" y="100729"/>
                </a:lnTo>
                <a:lnTo>
                  <a:pt x="353580" y="100729"/>
                </a:lnTo>
                <a:lnTo>
                  <a:pt x="353022" y="98985"/>
                </a:lnTo>
                <a:lnTo>
                  <a:pt x="333285" y="64572"/>
                </a:lnTo>
                <a:lnTo>
                  <a:pt x="303678" y="37348"/>
                </a:lnTo>
                <a:lnTo>
                  <a:pt x="264330" y="17908"/>
                </a:lnTo>
                <a:lnTo>
                  <a:pt x="216007" y="8039"/>
                </a:lnTo>
                <a:lnTo>
                  <a:pt x="188528" y="6806"/>
                </a:lnTo>
                <a:close/>
              </a:path>
              <a:path extrusionOk="0" h="489585" w="3256915">
                <a:moveTo>
                  <a:pt x="353580" y="100729"/>
                </a:moveTo>
                <a:lnTo>
                  <a:pt x="179680" y="100729"/>
                </a:lnTo>
                <a:lnTo>
                  <a:pt x="195291" y="101708"/>
                </a:lnTo>
                <a:lnTo>
                  <a:pt x="208776" y="104643"/>
                </a:lnTo>
                <a:lnTo>
                  <a:pt x="241615" y="135270"/>
                </a:lnTo>
                <a:lnTo>
                  <a:pt x="245699" y="160623"/>
                </a:lnTo>
                <a:lnTo>
                  <a:pt x="244678" y="174107"/>
                </a:lnTo>
                <a:lnTo>
                  <a:pt x="220134" y="211711"/>
                </a:lnTo>
                <a:lnTo>
                  <a:pt x="179680" y="220516"/>
                </a:lnTo>
                <a:lnTo>
                  <a:pt x="352727" y="220516"/>
                </a:lnTo>
                <a:lnTo>
                  <a:pt x="353405" y="219070"/>
                </a:lnTo>
                <a:lnTo>
                  <a:pt x="359360" y="200438"/>
                </a:lnTo>
                <a:lnTo>
                  <a:pt x="362933" y="180956"/>
                </a:lnTo>
                <a:lnTo>
                  <a:pt x="364125" y="160623"/>
                </a:lnTo>
                <a:lnTo>
                  <a:pt x="362891" y="138801"/>
                </a:lnTo>
                <a:lnTo>
                  <a:pt x="359190" y="118255"/>
                </a:lnTo>
                <a:lnTo>
                  <a:pt x="353580" y="100729"/>
                </a:lnTo>
                <a:close/>
              </a:path>
              <a:path extrusionOk="0" h="489585" w="3256915">
                <a:moveTo>
                  <a:pt x="701041" y="6806"/>
                </a:moveTo>
                <a:lnTo>
                  <a:pt x="566281" y="6806"/>
                </a:lnTo>
                <a:lnTo>
                  <a:pt x="393407" y="484592"/>
                </a:lnTo>
                <a:lnTo>
                  <a:pt x="515235" y="484592"/>
                </a:lnTo>
                <a:lnTo>
                  <a:pt x="543821" y="400197"/>
                </a:lnTo>
                <a:lnTo>
                  <a:pt x="843379" y="400197"/>
                </a:lnTo>
                <a:lnTo>
                  <a:pt x="810873" y="310357"/>
                </a:lnTo>
                <a:lnTo>
                  <a:pt x="574448" y="310357"/>
                </a:lnTo>
                <a:lnTo>
                  <a:pt x="632980" y="135440"/>
                </a:lnTo>
                <a:lnTo>
                  <a:pt x="747584" y="135440"/>
                </a:lnTo>
                <a:lnTo>
                  <a:pt x="701041" y="6806"/>
                </a:lnTo>
                <a:close/>
              </a:path>
              <a:path extrusionOk="0" h="489585" w="3256915">
                <a:moveTo>
                  <a:pt x="843379" y="400197"/>
                </a:moveTo>
                <a:lnTo>
                  <a:pt x="722140" y="400197"/>
                </a:lnTo>
                <a:lnTo>
                  <a:pt x="750726" y="484592"/>
                </a:lnTo>
                <a:lnTo>
                  <a:pt x="873916" y="484592"/>
                </a:lnTo>
                <a:lnTo>
                  <a:pt x="843379" y="400197"/>
                </a:lnTo>
                <a:close/>
              </a:path>
              <a:path extrusionOk="0" h="489585" w="3256915">
                <a:moveTo>
                  <a:pt x="747584" y="135440"/>
                </a:moveTo>
                <a:lnTo>
                  <a:pt x="632980" y="135440"/>
                </a:lnTo>
                <a:lnTo>
                  <a:pt x="692193" y="310357"/>
                </a:lnTo>
                <a:lnTo>
                  <a:pt x="810873" y="310357"/>
                </a:lnTo>
                <a:lnTo>
                  <a:pt x="747584" y="135440"/>
                </a:lnTo>
                <a:close/>
              </a:path>
              <a:path extrusionOk="0" h="489585" w="3256915">
                <a:moveTo>
                  <a:pt x="1121864" y="6806"/>
                </a:moveTo>
                <a:lnTo>
                  <a:pt x="926530" y="6806"/>
                </a:lnTo>
                <a:lnTo>
                  <a:pt x="926530" y="484592"/>
                </a:lnTo>
                <a:lnTo>
                  <a:pt x="1042914" y="484592"/>
                </a:lnTo>
                <a:lnTo>
                  <a:pt x="1042914" y="304231"/>
                </a:lnTo>
                <a:lnTo>
                  <a:pt x="1196442" y="304231"/>
                </a:lnTo>
                <a:lnTo>
                  <a:pt x="1191286" y="295383"/>
                </a:lnTo>
                <a:lnTo>
                  <a:pt x="1215873" y="286195"/>
                </a:lnTo>
                <a:lnTo>
                  <a:pt x="1237227" y="274284"/>
                </a:lnTo>
                <a:lnTo>
                  <a:pt x="1255348" y="259651"/>
                </a:lnTo>
                <a:lnTo>
                  <a:pt x="1270237" y="242296"/>
                </a:lnTo>
                <a:lnTo>
                  <a:pt x="1282147" y="222941"/>
                </a:lnTo>
                <a:lnTo>
                  <a:pt x="1282586" y="221878"/>
                </a:lnTo>
                <a:lnTo>
                  <a:pt x="1042914" y="221878"/>
                </a:lnTo>
                <a:lnTo>
                  <a:pt x="1042914" y="103452"/>
                </a:lnTo>
                <a:lnTo>
                  <a:pt x="1287999" y="103452"/>
                </a:lnTo>
                <a:lnTo>
                  <a:pt x="1286358" y="98517"/>
                </a:lnTo>
                <a:lnTo>
                  <a:pt x="1266578" y="64572"/>
                </a:lnTo>
                <a:lnTo>
                  <a:pt x="1236632" y="37348"/>
                </a:lnTo>
                <a:lnTo>
                  <a:pt x="1197029" y="17908"/>
                </a:lnTo>
                <a:lnTo>
                  <a:pt x="1149046" y="8039"/>
                </a:lnTo>
                <a:lnTo>
                  <a:pt x="1121864" y="6806"/>
                </a:lnTo>
                <a:close/>
              </a:path>
              <a:path extrusionOk="0" h="489585" w="3256915">
                <a:moveTo>
                  <a:pt x="1196442" y="304231"/>
                </a:moveTo>
                <a:lnTo>
                  <a:pt x="1070818" y="304231"/>
                </a:lnTo>
                <a:lnTo>
                  <a:pt x="1170187" y="484592"/>
                </a:lnTo>
                <a:lnTo>
                  <a:pt x="1301544" y="484592"/>
                </a:lnTo>
                <a:lnTo>
                  <a:pt x="1196442" y="304231"/>
                </a:lnTo>
                <a:close/>
              </a:path>
              <a:path extrusionOk="0" h="489585" w="3256915">
                <a:moveTo>
                  <a:pt x="1287999" y="103452"/>
                </a:moveTo>
                <a:lnTo>
                  <a:pt x="1115058" y="103452"/>
                </a:lnTo>
                <a:lnTo>
                  <a:pt x="1130031" y="104430"/>
                </a:lnTo>
                <a:lnTo>
                  <a:pt x="1142963" y="107365"/>
                </a:lnTo>
                <a:lnTo>
                  <a:pt x="1174951" y="137652"/>
                </a:lnTo>
                <a:lnTo>
                  <a:pt x="1179035" y="161984"/>
                </a:lnTo>
                <a:lnTo>
                  <a:pt x="1178014" y="175469"/>
                </a:lnTo>
                <a:lnTo>
                  <a:pt x="1153853" y="213072"/>
                </a:lnTo>
                <a:lnTo>
                  <a:pt x="1115058" y="221878"/>
                </a:lnTo>
                <a:lnTo>
                  <a:pt x="1282586" y="221878"/>
                </a:lnTo>
                <a:lnTo>
                  <a:pt x="1290655" y="202310"/>
                </a:lnTo>
                <a:lnTo>
                  <a:pt x="1295759" y="180403"/>
                </a:lnTo>
                <a:lnTo>
                  <a:pt x="1297461" y="157220"/>
                </a:lnTo>
                <a:lnTo>
                  <a:pt x="1296227" y="136631"/>
                </a:lnTo>
                <a:lnTo>
                  <a:pt x="1292526" y="117064"/>
                </a:lnTo>
                <a:lnTo>
                  <a:pt x="1287999" y="103452"/>
                </a:lnTo>
                <a:close/>
              </a:path>
              <a:path extrusionOk="0" h="489585" w="3256915">
                <a:moveTo>
                  <a:pt x="1587634" y="100049"/>
                </a:moveTo>
                <a:lnTo>
                  <a:pt x="1471250" y="100049"/>
                </a:lnTo>
                <a:lnTo>
                  <a:pt x="1471250" y="484592"/>
                </a:lnTo>
                <a:lnTo>
                  <a:pt x="1587634" y="484592"/>
                </a:lnTo>
                <a:lnTo>
                  <a:pt x="1587634" y="100049"/>
                </a:lnTo>
                <a:close/>
              </a:path>
              <a:path extrusionOk="0" h="489585" w="3256915">
                <a:moveTo>
                  <a:pt x="1714227" y="6806"/>
                </a:moveTo>
                <a:lnTo>
                  <a:pt x="1344657" y="6806"/>
                </a:lnTo>
                <a:lnTo>
                  <a:pt x="1344657" y="100049"/>
                </a:lnTo>
                <a:lnTo>
                  <a:pt x="1714227" y="100049"/>
                </a:lnTo>
                <a:lnTo>
                  <a:pt x="1714227" y="6806"/>
                </a:lnTo>
                <a:close/>
              </a:path>
              <a:path extrusionOk="0" h="489585" w="3256915">
                <a:moveTo>
                  <a:pt x="2142829" y="0"/>
                </a:moveTo>
                <a:lnTo>
                  <a:pt x="2078171" y="7826"/>
                </a:lnTo>
                <a:lnTo>
                  <a:pt x="2018958" y="31307"/>
                </a:lnTo>
                <a:lnTo>
                  <a:pt x="1968763" y="68741"/>
                </a:lnTo>
                <a:lnTo>
                  <a:pt x="1929798" y="118425"/>
                </a:lnTo>
                <a:lnTo>
                  <a:pt x="1905297" y="177808"/>
                </a:lnTo>
                <a:lnTo>
                  <a:pt x="1897129" y="244338"/>
                </a:lnTo>
                <a:lnTo>
                  <a:pt x="1899171" y="278538"/>
                </a:lnTo>
                <a:lnTo>
                  <a:pt x="1915506" y="341835"/>
                </a:lnTo>
                <a:lnTo>
                  <a:pt x="1947877" y="397304"/>
                </a:lnTo>
                <a:lnTo>
                  <a:pt x="1992457" y="440863"/>
                </a:lnTo>
                <a:lnTo>
                  <a:pt x="2047884" y="471746"/>
                </a:lnTo>
                <a:lnTo>
                  <a:pt x="2109819" y="487400"/>
                </a:lnTo>
                <a:lnTo>
                  <a:pt x="2142829" y="489356"/>
                </a:lnTo>
                <a:lnTo>
                  <a:pt x="2175795" y="487400"/>
                </a:lnTo>
                <a:lnTo>
                  <a:pt x="2237390" y="471746"/>
                </a:lnTo>
                <a:lnTo>
                  <a:pt x="2292477" y="440863"/>
                </a:lnTo>
                <a:lnTo>
                  <a:pt x="2336717" y="397304"/>
                </a:lnTo>
                <a:lnTo>
                  <a:pt x="2346238" y="383182"/>
                </a:lnTo>
                <a:lnTo>
                  <a:pt x="2142829" y="383182"/>
                </a:lnTo>
                <a:lnTo>
                  <a:pt x="2115349" y="380842"/>
                </a:lnTo>
                <a:lnTo>
                  <a:pt x="2069068" y="362125"/>
                </a:lnTo>
                <a:lnTo>
                  <a:pt x="2035378" y="325117"/>
                </a:lnTo>
                <a:lnTo>
                  <a:pt x="2018362" y="274412"/>
                </a:lnTo>
                <a:lnTo>
                  <a:pt x="2016236" y="244338"/>
                </a:lnTo>
                <a:lnTo>
                  <a:pt x="2018362" y="214008"/>
                </a:lnTo>
                <a:lnTo>
                  <a:pt x="2035378" y="163303"/>
                </a:lnTo>
                <a:lnTo>
                  <a:pt x="2069068" y="126550"/>
                </a:lnTo>
                <a:lnTo>
                  <a:pt x="2115349" y="107833"/>
                </a:lnTo>
                <a:lnTo>
                  <a:pt x="2142829" y="105494"/>
                </a:lnTo>
                <a:lnTo>
                  <a:pt x="2345904" y="105494"/>
                </a:lnTo>
                <a:lnTo>
                  <a:pt x="2336972" y="92052"/>
                </a:lnTo>
                <a:lnTo>
                  <a:pt x="2292732" y="48493"/>
                </a:lnTo>
                <a:lnTo>
                  <a:pt x="2237390" y="17610"/>
                </a:lnTo>
                <a:lnTo>
                  <a:pt x="2175795" y="1956"/>
                </a:lnTo>
                <a:lnTo>
                  <a:pt x="2142829" y="0"/>
                </a:lnTo>
                <a:close/>
              </a:path>
              <a:path extrusionOk="0" h="489585" w="3256915">
                <a:moveTo>
                  <a:pt x="2345904" y="105494"/>
                </a:moveTo>
                <a:lnTo>
                  <a:pt x="2142829" y="105494"/>
                </a:lnTo>
                <a:lnTo>
                  <a:pt x="2169968" y="107876"/>
                </a:lnTo>
                <a:lnTo>
                  <a:pt x="2194214" y="115022"/>
                </a:lnTo>
                <a:lnTo>
                  <a:pt x="2234030" y="143608"/>
                </a:lnTo>
                <a:lnTo>
                  <a:pt x="2260063" y="187507"/>
                </a:lnTo>
                <a:lnTo>
                  <a:pt x="2268741" y="244338"/>
                </a:lnTo>
                <a:lnTo>
                  <a:pt x="2266572" y="274114"/>
                </a:lnTo>
                <a:lnTo>
                  <a:pt x="2249216" y="324479"/>
                </a:lnTo>
                <a:lnTo>
                  <a:pt x="2215569" y="361742"/>
                </a:lnTo>
                <a:lnTo>
                  <a:pt x="2169968" y="380799"/>
                </a:lnTo>
                <a:lnTo>
                  <a:pt x="2142829" y="383182"/>
                </a:lnTo>
                <a:lnTo>
                  <a:pt x="2346238" y="383182"/>
                </a:lnTo>
                <a:lnTo>
                  <a:pt x="2368790" y="341835"/>
                </a:lnTo>
                <a:lnTo>
                  <a:pt x="2385125" y="278538"/>
                </a:lnTo>
                <a:lnTo>
                  <a:pt x="2387167" y="244338"/>
                </a:lnTo>
                <a:lnTo>
                  <a:pt x="2385125" y="210180"/>
                </a:lnTo>
                <a:lnTo>
                  <a:pt x="2378999" y="177808"/>
                </a:lnTo>
                <a:lnTo>
                  <a:pt x="2368790" y="147223"/>
                </a:lnTo>
                <a:lnTo>
                  <a:pt x="2354497" y="118425"/>
                </a:lnTo>
                <a:lnTo>
                  <a:pt x="2345904" y="105494"/>
                </a:lnTo>
                <a:close/>
              </a:path>
              <a:path extrusionOk="0" h="489585" w="3256915">
                <a:moveTo>
                  <a:pt x="2568299" y="6806"/>
                </a:moveTo>
                <a:lnTo>
                  <a:pt x="2451915" y="6806"/>
                </a:lnTo>
                <a:lnTo>
                  <a:pt x="2451915" y="484592"/>
                </a:lnTo>
                <a:lnTo>
                  <a:pt x="2568299" y="484592"/>
                </a:lnTo>
                <a:lnTo>
                  <a:pt x="2568299" y="189889"/>
                </a:lnTo>
                <a:lnTo>
                  <a:pt x="2688671" y="189889"/>
                </a:lnTo>
                <a:lnTo>
                  <a:pt x="2568299" y="6806"/>
                </a:lnTo>
                <a:close/>
              </a:path>
              <a:path extrusionOk="0" h="489585" w="3256915">
                <a:moveTo>
                  <a:pt x="2688671" y="189889"/>
                </a:moveTo>
                <a:lnTo>
                  <a:pt x="2568299" y="189889"/>
                </a:lnTo>
                <a:lnTo>
                  <a:pt x="2762953" y="484592"/>
                </a:lnTo>
                <a:lnTo>
                  <a:pt x="2879336" y="484592"/>
                </a:lnTo>
                <a:lnTo>
                  <a:pt x="2879336" y="302870"/>
                </a:lnTo>
                <a:lnTo>
                  <a:pt x="2762953" y="302870"/>
                </a:lnTo>
                <a:lnTo>
                  <a:pt x="2688671" y="189889"/>
                </a:lnTo>
                <a:close/>
              </a:path>
              <a:path extrusionOk="0" h="489585" w="3256915">
                <a:moveTo>
                  <a:pt x="2879336" y="6806"/>
                </a:moveTo>
                <a:lnTo>
                  <a:pt x="2762953" y="6806"/>
                </a:lnTo>
                <a:lnTo>
                  <a:pt x="2762953" y="302870"/>
                </a:lnTo>
                <a:lnTo>
                  <a:pt x="2879336" y="302870"/>
                </a:lnTo>
                <a:lnTo>
                  <a:pt x="2879336" y="6806"/>
                </a:lnTo>
                <a:close/>
              </a:path>
              <a:path extrusionOk="0" h="489585" w="3256915">
                <a:moveTo>
                  <a:pt x="3256361" y="6806"/>
                </a:moveTo>
                <a:lnTo>
                  <a:pt x="2963700" y="6806"/>
                </a:lnTo>
                <a:lnTo>
                  <a:pt x="2963700" y="484592"/>
                </a:lnTo>
                <a:lnTo>
                  <a:pt x="3256361" y="484592"/>
                </a:lnTo>
                <a:lnTo>
                  <a:pt x="3256361" y="391349"/>
                </a:lnTo>
                <a:lnTo>
                  <a:pt x="3080084" y="391349"/>
                </a:lnTo>
                <a:lnTo>
                  <a:pt x="3080084" y="286535"/>
                </a:lnTo>
                <a:lnTo>
                  <a:pt x="3235943" y="286535"/>
                </a:lnTo>
                <a:lnTo>
                  <a:pt x="3235943" y="196695"/>
                </a:lnTo>
                <a:lnTo>
                  <a:pt x="3080084" y="196695"/>
                </a:lnTo>
                <a:lnTo>
                  <a:pt x="3080084" y="100049"/>
                </a:lnTo>
                <a:lnTo>
                  <a:pt x="3256361" y="100049"/>
                </a:lnTo>
                <a:lnTo>
                  <a:pt x="3256361" y="68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2" name="Google Shape;2252;p42"/>
          <p:cNvSpPr/>
          <p:nvPr/>
        </p:nvSpPr>
        <p:spPr>
          <a:xfrm>
            <a:off x="7644060" y="4447194"/>
            <a:ext cx="3505200" cy="489584"/>
          </a:xfrm>
          <a:custGeom>
            <a:rect b="b" l="l" r="r" t="t"/>
            <a:pathLst>
              <a:path extrusionOk="0" h="489585" w="3505200">
                <a:moveTo>
                  <a:pt x="188528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313079"/>
                </a:lnTo>
                <a:lnTo>
                  <a:pt x="188528" y="313079"/>
                </a:lnTo>
                <a:lnTo>
                  <a:pt x="242296" y="307804"/>
                </a:lnTo>
                <a:lnTo>
                  <a:pt x="286535" y="291980"/>
                </a:lnTo>
                <a:lnTo>
                  <a:pt x="320906" y="267648"/>
                </a:lnTo>
                <a:lnTo>
                  <a:pt x="345068" y="236851"/>
                </a:lnTo>
                <a:lnTo>
                  <a:pt x="352727" y="220516"/>
                </a:lnTo>
                <a:lnTo>
                  <a:pt x="116383" y="220516"/>
                </a:lnTo>
                <a:lnTo>
                  <a:pt x="116383" y="100729"/>
                </a:lnTo>
                <a:lnTo>
                  <a:pt x="353580" y="100729"/>
                </a:lnTo>
                <a:lnTo>
                  <a:pt x="353022" y="98985"/>
                </a:lnTo>
                <a:lnTo>
                  <a:pt x="333285" y="64572"/>
                </a:lnTo>
                <a:lnTo>
                  <a:pt x="303678" y="37348"/>
                </a:lnTo>
                <a:lnTo>
                  <a:pt x="264330" y="17908"/>
                </a:lnTo>
                <a:lnTo>
                  <a:pt x="216007" y="8039"/>
                </a:lnTo>
                <a:lnTo>
                  <a:pt x="188528" y="6806"/>
                </a:lnTo>
                <a:close/>
              </a:path>
              <a:path extrusionOk="0" h="489585" w="3505200">
                <a:moveTo>
                  <a:pt x="353580" y="100729"/>
                </a:moveTo>
                <a:lnTo>
                  <a:pt x="179680" y="100729"/>
                </a:lnTo>
                <a:lnTo>
                  <a:pt x="195291" y="101708"/>
                </a:lnTo>
                <a:lnTo>
                  <a:pt x="208776" y="104643"/>
                </a:lnTo>
                <a:lnTo>
                  <a:pt x="241615" y="135270"/>
                </a:lnTo>
                <a:lnTo>
                  <a:pt x="245699" y="160623"/>
                </a:lnTo>
                <a:lnTo>
                  <a:pt x="244678" y="174107"/>
                </a:lnTo>
                <a:lnTo>
                  <a:pt x="220134" y="211711"/>
                </a:lnTo>
                <a:lnTo>
                  <a:pt x="179680" y="220516"/>
                </a:lnTo>
                <a:lnTo>
                  <a:pt x="352727" y="220516"/>
                </a:lnTo>
                <a:lnTo>
                  <a:pt x="353405" y="219070"/>
                </a:lnTo>
                <a:lnTo>
                  <a:pt x="359360" y="200438"/>
                </a:lnTo>
                <a:lnTo>
                  <a:pt x="362933" y="180956"/>
                </a:lnTo>
                <a:lnTo>
                  <a:pt x="364125" y="160623"/>
                </a:lnTo>
                <a:lnTo>
                  <a:pt x="362891" y="138801"/>
                </a:lnTo>
                <a:lnTo>
                  <a:pt x="359190" y="118255"/>
                </a:lnTo>
                <a:lnTo>
                  <a:pt x="353580" y="100729"/>
                </a:lnTo>
                <a:close/>
              </a:path>
              <a:path extrusionOk="0" h="489585" w="3505200">
                <a:moveTo>
                  <a:pt x="701041" y="6806"/>
                </a:moveTo>
                <a:lnTo>
                  <a:pt x="566281" y="6806"/>
                </a:lnTo>
                <a:lnTo>
                  <a:pt x="393407" y="484592"/>
                </a:lnTo>
                <a:lnTo>
                  <a:pt x="515235" y="484592"/>
                </a:lnTo>
                <a:lnTo>
                  <a:pt x="543821" y="400197"/>
                </a:lnTo>
                <a:lnTo>
                  <a:pt x="843379" y="400197"/>
                </a:lnTo>
                <a:lnTo>
                  <a:pt x="810873" y="310357"/>
                </a:lnTo>
                <a:lnTo>
                  <a:pt x="574448" y="310357"/>
                </a:lnTo>
                <a:lnTo>
                  <a:pt x="632980" y="135440"/>
                </a:lnTo>
                <a:lnTo>
                  <a:pt x="747584" y="135440"/>
                </a:lnTo>
                <a:lnTo>
                  <a:pt x="701041" y="6806"/>
                </a:lnTo>
                <a:close/>
              </a:path>
              <a:path extrusionOk="0" h="489585" w="3505200">
                <a:moveTo>
                  <a:pt x="843379" y="400197"/>
                </a:moveTo>
                <a:lnTo>
                  <a:pt x="722140" y="400197"/>
                </a:lnTo>
                <a:lnTo>
                  <a:pt x="750726" y="484592"/>
                </a:lnTo>
                <a:lnTo>
                  <a:pt x="873916" y="484592"/>
                </a:lnTo>
                <a:lnTo>
                  <a:pt x="843379" y="400197"/>
                </a:lnTo>
                <a:close/>
              </a:path>
              <a:path extrusionOk="0" h="489585" w="3505200">
                <a:moveTo>
                  <a:pt x="747584" y="135440"/>
                </a:moveTo>
                <a:lnTo>
                  <a:pt x="632980" y="135440"/>
                </a:lnTo>
                <a:lnTo>
                  <a:pt x="692193" y="310357"/>
                </a:lnTo>
                <a:lnTo>
                  <a:pt x="810873" y="310357"/>
                </a:lnTo>
                <a:lnTo>
                  <a:pt x="747584" y="135440"/>
                </a:lnTo>
                <a:close/>
              </a:path>
              <a:path extrusionOk="0" h="489585" w="3505200">
                <a:moveTo>
                  <a:pt x="1121864" y="6806"/>
                </a:moveTo>
                <a:lnTo>
                  <a:pt x="926530" y="6806"/>
                </a:lnTo>
                <a:lnTo>
                  <a:pt x="926530" y="484592"/>
                </a:lnTo>
                <a:lnTo>
                  <a:pt x="1042914" y="484592"/>
                </a:lnTo>
                <a:lnTo>
                  <a:pt x="1042914" y="304231"/>
                </a:lnTo>
                <a:lnTo>
                  <a:pt x="1196442" y="304231"/>
                </a:lnTo>
                <a:lnTo>
                  <a:pt x="1191286" y="295383"/>
                </a:lnTo>
                <a:lnTo>
                  <a:pt x="1215873" y="286195"/>
                </a:lnTo>
                <a:lnTo>
                  <a:pt x="1237227" y="274284"/>
                </a:lnTo>
                <a:lnTo>
                  <a:pt x="1255348" y="259651"/>
                </a:lnTo>
                <a:lnTo>
                  <a:pt x="1270237" y="242296"/>
                </a:lnTo>
                <a:lnTo>
                  <a:pt x="1282147" y="222941"/>
                </a:lnTo>
                <a:lnTo>
                  <a:pt x="1282586" y="221878"/>
                </a:lnTo>
                <a:lnTo>
                  <a:pt x="1042914" y="221878"/>
                </a:lnTo>
                <a:lnTo>
                  <a:pt x="1042914" y="103452"/>
                </a:lnTo>
                <a:lnTo>
                  <a:pt x="1287999" y="103452"/>
                </a:lnTo>
                <a:lnTo>
                  <a:pt x="1286358" y="98517"/>
                </a:lnTo>
                <a:lnTo>
                  <a:pt x="1266578" y="64572"/>
                </a:lnTo>
                <a:lnTo>
                  <a:pt x="1236632" y="37348"/>
                </a:lnTo>
                <a:lnTo>
                  <a:pt x="1197029" y="17908"/>
                </a:lnTo>
                <a:lnTo>
                  <a:pt x="1149046" y="8039"/>
                </a:lnTo>
                <a:lnTo>
                  <a:pt x="1121864" y="6806"/>
                </a:lnTo>
                <a:close/>
              </a:path>
              <a:path extrusionOk="0" h="489585" w="3505200">
                <a:moveTo>
                  <a:pt x="1196442" y="304231"/>
                </a:moveTo>
                <a:lnTo>
                  <a:pt x="1070818" y="304231"/>
                </a:lnTo>
                <a:lnTo>
                  <a:pt x="1170187" y="484592"/>
                </a:lnTo>
                <a:lnTo>
                  <a:pt x="1301544" y="484592"/>
                </a:lnTo>
                <a:lnTo>
                  <a:pt x="1196442" y="304231"/>
                </a:lnTo>
                <a:close/>
              </a:path>
              <a:path extrusionOk="0" h="489585" w="3505200">
                <a:moveTo>
                  <a:pt x="1287999" y="103452"/>
                </a:moveTo>
                <a:lnTo>
                  <a:pt x="1115058" y="103452"/>
                </a:lnTo>
                <a:lnTo>
                  <a:pt x="1130031" y="104430"/>
                </a:lnTo>
                <a:lnTo>
                  <a:pt x="1142963" y="107365"/>
                </a:lnTo>
                <a:lnTo>
                  <a:pt x="1174951" y="137652"/>
                </a:lnTo>
                <a:lnTo>
                  <a:pt x="1179035" y="161984"/>
                </a:lnTo>
                <a:lnTo>
                  <a:pt x="1178014" y="175469"/>
                </a:lnTo>
                <a:lnTo>
                  <a:pt x="1153853" y="213072"/>
                </a:lnTo>
                <a:lnTo>
                  <a:pt x="1115058" y="221878"/>
                </a:lnTo>
                <a:lnTo>
                  <a:pt x="1282586" y="221878"/>
                </a:lnTo>
                <a:lnTo>
                  <a:pt x="1290655" y="202310"/>
                </a:lnTo>
                <a:lnTo>
                  <a:pt x="1295759" y="180403"/>
                </a:lnTo>
                <a:lnTo>
                  <a:pt x="1297461" y="157220"/>
                </a:lnTo>
                <a:lnTo>
                  <a:pt x="1296227" y="136631"/>
                </a:lnTo>
                <a:lnTo>
                  <a:pt x="1292526" y="117064"/>
                </a:lnTo>
                <a:lnTo>
                  <a:pt x="1287999" y="103452"/>
                </a:lnTo>
                <a:close/>
              </a:path>
              <a:path extrusionOk="0" h="489585" w="3505200">
                <a:moveTo>
                  <a:pt x="1587634" y="100049"/>
                </a:moveTo>
                <a:lnTo>
                  <a:pt x="1471250" y="100049"/>
                </a:lnTo>
                <a:lnTo>
                  <a:pt x="1471250" y="484592"/>
                </a:lnTo>
                <a:lnTo>
                  <a:pt x="1587634" y="484592"/>
                </a:lnTo>
                <a:lnTo>
                  <a:pt x="1587634" y="100049"/>
                </a:lnTo>
                <a:close/>
              </a:path>
              <a:path extrusionOk="0" h="489585" w="3505200">
                <a:moveTo>
                  <a:pt x="1714227" y="6806"/>
                </a:moveTo>
                <a:lnTo>
                  <a:pt x="1344657" y="6806"/>
                </a:lnTo>
                <a:lnTo>
                  <a:pt x="1344657" y="100049"/>
                </a:lnTo>
                <a:lnTo>
                  <a:pt x="1714227" y="100049"/>
                </a:lnTo>
                <a:lnTo>
                  <a:pt x="1714227" y="6806"/>
                </a:lnTo>
                <a:close/>
              </a:path>
              <a:path extrusionOk="0" h="489585" w="3505200">
                <a:moveTo>
                  <a:pt x="2133981" y="100049"/>
                </a:moveTo>
                <a:lnTo>
                  <a:pt x="2017597" y="100049"/>
                </a:lnTo>
                <a:lnTo>
                  <a:pt x="2017597" y="484592"/>
                </a:lnTo>
                <a:lnTo>
                  <a:pt x="2133981" y="484592"/>
                </a:lnTo>
                <a:lnTo>
                  <a:pt x="2133981" y="100049"/>
                </a:lnTo>
                <a:close/>
              </a:path>
              <a:path extrusionOk="0" h="489585" w="3505200">
                <a:moveTo>
                  <a:pt x="2260574" y="6806"/>
                </a:moveTo>
                <a:lnTo>
                  <a:pt x="1891004" y="6806"/>
                </a:lnTo>
                <a:lnTo>
                  <a:pt x="1891004" y="100049"/>
                </a:lnTo>
                <a:lnTo>
                  <a:pt x="2260574" y="100049"/>
                </a:lnTo>
                <a:lnTo>
                  <a:pt x="2260574" y="6806"/>
                </a:lnTo>
                <a:close/>
              </a:path>
              <a:path extrusionOk="0" h="489585" w="3505200">
                <a:moveTo>
                  <a:pt x="2418352" y="6806"/>
                </a:moveTo>
                <a:lnTo>
                  <a:pt x="2293801" y="6806"/>
                </a:lnTo>
                <a:lnTo>
                  <a:pt x="2414949" y="484592"/>
                </a:lnTo>
                <a:lnTo>
                  <a:pt x="2555835" y="484592"/>
                </a:lnTo>
                <a:lnTo>
                  <a:pt x="2588475" y="354596"/>
                </a:lnTo>
                <a:lnTo>
                  <a:pt x="2487094" y="354596"/>
                </a:lnTo>
                <a:lnTo>
                  <a:pt x="2418352" y="6806"/>
                </a:lnTo>
                <a:close/>
              </a:path>
              <a:path extrusionOk="0" h="489585" w="3505200">
                <a:moveTo>
                  <a:pt x="2738483" y="170151"/>
                </a:moveTo>
                <a:lnTo>
                  <a:pt x="2634786" y="170151"/>
                </a:lnTo>
                <a:lnTo>
                  <a:pt x="2711014" y="484592"/>
                </a:lnTo>
                <a:lnTo>
                  <a:pt x="2851899" y="484592"/>
                </a:lnTo>
                <a:lnTo>
                  <a:pt x="2885787" y="354596"/>
                </a:lnTo>
                <a:lnTo>
                  <a:pt x="2781797" y="354596"/>
                </a:lnTo>
                <a:lnTo>
                  <a:pt x="2738483" y="170151"/>
                </a:lnTo>
                <a:close/>
              </a:path>
              <a:path extrusionOk="0" h="489585" w="3505200">
                <a:moveTo>
                  <a:pt x="2700124" y="6806"/>
                </a:moveTo>
                <a:lnTo>
                  <a:pt x="2572170" y="6806"/>
                </a:lnTo>
                <a:lnTo>
                  <a:pt x="2487094" y="354596"/>
                </a:lnTo>
                <a:lnTo>
                  <a:pt x="2588475" y="354596"/>
                </a:lnTo>
                <a:lnTo>
                  <a:pt x="2634786" y="170151"/>
                </a:lnTo>
                <a:lnTo>
                  <a:pt x="2738483" y="170151"/>
                </a:lnTo>
                <a:lnTo>
                  <a:pt x="2700124" y="6806"/>
                </a:lnTo>
                <a:close/>
              </a:path>
              <a:path extrusionOk="0" h="489585" w="3505200">
                <a:moveTo>
                  <a:pt x="2976451" y="6806"/>
                </a:moveTo>
                <a:lnTo>
                  <a:pt x="2851219" y="6806"/>
                </a:lnTo>
                <a:lnTo>
                  <a:pt x="2781797" y="354596"/>
                </a:lnTo>
                <a:lnTo>
                  <a:pt x="2885787" y="354596"/>
                </a:lnTo>
                <a:lnTo>
                  <a:pt x="2976451" y="6806"/>
                </a:lnTo>
                <a:close/>
              </a:path>
              <a:path extrusionOk="0" h="489585" w="3505200">
                <a:moveTo>
                  <a:pt x="3260780" y="0"/>
                </a:moveTo>
                <a:lnTo>
                  <a:pt x="3196122" y="7826"/>
                </a:lnTo>
                <a:lnTo>
                  <a:pt x="3136909" y="31307"/>
                </a:lnTo>
                <a:lnTo>
                  <a:pt x="3086714" y="68741"/>
                </a:lnTo>
                <a:lnTo>
                  <a:pt x="3047750" y="118425"/>
                </a:lnTo>
                <a:lnTo>
                  <a:pt x="3023248" y="177808"/>
                </a:lnTo>
                <a:lnTo>
                  <a:pt x="3015080" y="244338"/>
                </a:lnTo>
                <a:lnTo>
                  <a:pt x="3017122" y="278538"/>
                </a:lnTo>
                <a:lnTo>
                  <a:pt x="3033457" y="341835"/>
                </a:lnTo>
                <a:lnTo>
                  <a:pt x="3065828" y="397304"/>
                </a:lnTo>
                <a:lnTo>
                  <a:pt x="3110408" y="440863"/>
                </a:lnTo>
                <a:lnTo>
                  <a:pt x="3165835" y="471746"/>
                </a:lnTo>
                <a:lnTo>
                  <a:pt x="3227770" y="487400"/>
                </a:lnTo>
                <a:lnTo>
                  <a:pt x="3260780" y="489356"/>
                </a:lnTo>
                <a:lnTo>
                  <a:pt x="3293747" y="487400"/>
                </a:lnTo>
                <a:lnTo>
                  <a:pt x="3355342" y="471746"/>
                </a:lnTo>
                <a:lnTo>
                  <a:pt x="3410428" y="440863"/>
                </a:lnTo>
                <a:lnTo>
                  <a:pt x="3454668" y="397304"/>
                </a:lnTo>
                <a:lnTo>
                  <a:pt x="3464189" y="383182"/>
                </a:lnTo>
                <a:lnTo>
                  <a:pt x="3260780" y="383182"/>
                </a:lnTo>
                <a:lnTo>
                  <a:pt x="3233300" y="380842"/>
                </a:lnTo>
                <a:lnTo>
                  <a:pt x="3187019" y="362125"/>
                </a:lnTo>
                <a:lnTo>
                  <a:pt x="3153329" y="325117"/>
                </a:lnTo>
                <a:lnTo>
                  <a:pt x="3136313" y="274412"/>
                </a:lnTo>
                <a:lnTo>
                  <a:pt x="3134187" y="244338"/>
                </a:lnTo>
                <a:lnTo>
                  <a:pt x="3136313" y="214008"/>
                </a:lnTo>
                <a:lnTo>
                  <a:pt x="3153329" y="163303"/>
                </a:lnTo>
                <a:lnTo>
                  <a:pt x="3187019" y="126550"/>
                </a:lnTo>
                <a:lnTo>
                  <a:pt x="3233300" y="107833"/>
                </a:lnTo>
                <a:lnTo>
                  <a:pt x="3260780" y="105494"/>
                </a:lnTo>
                <a:lnTo>
                  <a:pt x="3463855" y="105494"/>
                </a:lnTo>
                <a:lnTo>
                  <a:pt x="3454923" y="92052"/>
                </a:lnTo>
                <a:lnTo>
                  <a:pt x="3410683" y="48493"/>
                </a:lnTo>
                <a:lnTo>
                  <a:pt x="3355342" y="17610"/>
                </a:lnTo>
                <a:lnTo>
                  <a:pt x="3293747" y="1956"/>
                </a:lnTo>
                <a:lnTo>
                  <a:pt x="3260780" y="0"/>
                </a:lnTo>
                <a:close/>
              </a:path>
              <a:path extrusionOk="0" h="489585" w="3505200">
                <a:moveTo>
                  <a:pt x="3463855" y="105494"/>
                </a:moveTo>
                <a:lnTo>
                  <a:pt x="3260780" y="105494"/>
                </a:lnTo>
                <a:lnTo>
                  <a:pt x="3287919" y="107876"/>
                </a:lnTo>
                <a:lnTo>
                  <a:pt x="3312166" y="115022"/>
                </a:lnTo>
                <a:lnTo>
                  <a:pt x="3351981" y="143608"/>
                </a:lnTo>
                <a:lnTo>
                  <a:pt x="3378014" y="187507"/>
                </a:lnTo>
                <a:lnTo>
                  <a:pt x="3386692" y="244338"/>
                </a:lnTo>
                <a:lnTo>
                  <a:pt x="3384523" y="274114"/>
                </a:lnTo>
                <a:lnTo>
                  <a:pt x="3367167" y="324479"/>
                </a:lnTo>
                <a:lnTo>
                  <a:pt x="3333520" y="361742"/>
                </a:lnTo>
                <a:lnTo>
                  <a:pt x="3287919" y="380799"/>
                </a:lnTo>
                <a:lnTo>
                  <a:pt x="3260780" y="383182"/>
                </a:lnTo>
                <a:lnTo>
                  <a:pt x="3464189" y="383182"/>
                </a:lnTo>
                <a:lnTo>
                  <a:pt x="3486741" y="341835"/>
                </a:lnTo>
                <a:lnTo>
                  <a:pt x="3503076" y="278538"/>
                </a:lnTo>
                <a:lnTo>
                  <a:pt x="3505118" y="244338"/>
                </a:lnTo>
                <a:lnTo>
                  <a:pt x="3503076" y="210180"/>
                </a:lnTo>
                <a:lnTo>
                  <a:pt x="3496951" y="177808"/>
                </a:lnTo>
                <a:lnTo>
                  <a:pt x="3486741" y="147223"/>
                </a:lnTo>
                <a:lnTo>
                  <a:pt x="3472449" y="118425"/>
                </a:lnTo>
                <a:lnTo>
                  <a:pt x="3463855" y="1054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7" name="Google Shape;2257;p43"/>
          <p:cNvGrpSpPr/>
          <p:nvPr/>
        </p:nvGrpSpPr>
        <p:grpSpPr>
          <a:xfrm>
            <a:off x="-3606" y="0"/>
            <a:ext cx="20107706" cy="5079334"/>
            <a:chOff x="-3606" y="0"/>
            <a:chExt cx="20107706" cy="5079334"/>
          </a:xfrm>
        </p:grpSpPr>
        <p:pic>
          <p:nvPicPr>
            <p:cNvPr id="2258" name="Google Shape;225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9" name="Google Shape;225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2" name="Google Shape;2262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3" name="Google Shape;2263;p43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3" y="429626"/>
                  </a:lnTo>
                  <a:lnTo>
                    <a:pt x="48192" y="434033"/>
                  </a:lnTo>
                  <a:lnTo>
                    <a:pt x="18169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1" y="313633"/>
                  </a:moveTo>
                  <a:lnTo>
                    <a:pt x="3568692" y="314427"/>
                  </a:lnTo>
                  <a:lnTo>
                    <a:pt x="3610073" y="316516"/>
                  </a:lnTo>
                  <a:lnTo>
                    <a:pt x="3654248" y="323766"/>
                  </a:lnTo>
                  <a:lnTo>
                    <a:pt x="3691513" y="337651"/>
                  </a:lnTo>
                  <a:lnTo>
                    <a:pt x="3712166" y="359647"/>
                  </a:lnTo>
                  <a:lnTo>
                    <a:pt x="3706507" y="391227"/>
                  </a:lnTo>
                  <a:lnTo>
                    <a:pt x="3650987" y="418682"/>
                  </a:lnTo>
                  <a:lnTo>
                    <a:pt x="3580145" y="429936"/>
                  </a:lnTo>
                  <a:lnTo>
                    <a:pt x="3536335" y="433751"/>
                  </a:lnTo>
                  <a:lnTo>
                    <a:pt x="3487714" y="436495"/>
                  </a:lnTo>
                  <a:lnTo>
                    <a:pt x="3434871" y="438266"/>
                  </a:lnTo>
                  <a:lnTo>
                    <a:pt x="3378390" y="439168"/>
                  </a:lnTo>
                  <a:lnTo>
                    <a:pt x="3318859" y="439301"/>
                  </a:lnTo>
                  <a:lnTo>
                    <a:pt x="3192995" y="437666"/>
                  </a:lnTo>
                  <a:lnTo>
                    <a:pt x="3001510" y="432163"/>
                  </a:lnTo>
                  <a:lnTo>
                    <a:pt x="2930480" y="429626"/>
                  </a:lnTo>
                  <a:lnTo>
                    <a:pt x="2876862" y="415827"/>
                  </a:lnTo>
                  <a:lnTo>
                    <a:pt x="2814295" y="404027"/>
                  </a:lnTo>
                  <a:lnTo>
                    <a:pt x="2758141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6" y="359220"/>
                  </a:lnTo>
                  <a:lnTo>
                    <a:pt x="2531204" y="358349"/>
                  </a:lnTo>
                  <a:lnTo>
                    <a:pt x="2648244" y="355288"/>
                  </a:lnTo>
                  <a:lnTo>
                    <a:pt x="2706828" y="352725"/>
                  </a:lnTo>
                  <a:lnTo>
                    <a:pt x="2761756" y="349362"/>
                  </a:lnTo>
                  <a:lnTo>
                    <a:pt x="2810257" y="345114"/>
                  </a:lnTo>
                  <a:lnTo>
                    <a:pt x="2849557" y="339897"/>
                  </a:lnTo>
                  <a:lnTo>
                    <a:pt x="2893898" y="329534"/>
                  </a:lnTo>
                  <a:lnTo>
                    <a:pt x="2918287" y="326005"/>
                  </a:lnTo>
                  <a:lnTo>
                    <a:pt x="2986803" y="320494"/>
                  </a:lnTo>
                  <a:lnTo>
                    <a:pt x="3029735" y="318440"/>
                  </a:lnTo>
                  <a:lnTo>
                    <a:pt x="3077651" y="316804"/>
                  </a:lnTo>
                  <a:lnTo>
                    <a:pt x="3245331" y="314045"/>
                  </a:lnTo>
                  <a:lnTo>
                    <a:pt x="3371081" y="313633"/>
                  </a:lnTo>
                  <a:close/>
                </a:path>
                <a:path extrusionOk="0" h="440054" w="3712210">
                  <a:moveTo>
                    <a:pt x="66993" y="429626"/>
                  </a:moveTo>
                  <a:lnTo>
                    <a:pt x="2371566" y="429626"/>
                  </a:lnTo>
                  <a:lnTo>
                    <a:pt x="680632" y="432453"/>
                  </a:lnTo>
                  <a:lnTo>
                    <a:pt x="111670" y="430806"/>
                  </a:lnTo>
                  <a:lnTo>
                    <a:pt x="81217" y="430262"/>
                  </a:lnTo>
                  <a:lnTo>
                    <a:pt x="72003" y="429956"/>
                  </a:lnTo>
                  <a:lnTo>
                    <a:pt x="66993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41" y="400227"/>
                  </a:lnTo>
                  <a:lnTo>
                    <a:pt x="2723759" y="410427"/>
                  </a:lnTo>
                  <a:lnTo>
                    <a:pt x="2702160" y="419775"/>
                  </a:lnTo>
                  <a:lnTo>
                    <a:pt x="2661972" y="426175"/>
                  </a:lnTo>
                  <a:lnTo>
                    <a:pt x="2608605" y="430074"/>
                  </a:lnTo>
                  <a:lnTo>
                    <a:pt x="2547470" y="431922"/>
                  </a:lnTo>
                  <a:lnTo>
                    <a:pt x="2483903" y="432163"/>
                  </a:lnTo>
                  <a:lnTo>
                    <a:pt x="2423540" y="431250"/>
                  </a:lnTo>
                  <a:lnTo>
                    <a:pt x="2371566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1" y="301620"/>
                  </a:moveTo>
                  <a:lnTo>
                    <a:pt x="2371733" y="305460"/>
                  </a:lnTo>
                  <a:lnTo>
                    <a:pt x="2406593" y="320500"/>
                  </a:lnTo>
                  <a:lnTo>
                    <a:pt x="2425854" y="340500"/>
                  </a:lnTo>
                  <a:lnTo>
                    <a:pt x="2432816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7" y="320827"/>
                  </a:lnTo>
                  <a:lnTo>
                    <a:pt x="88097" y="311827"/>
                  </a:lnTo>
                  <a:lnTo>
                    <a:pt x="114063" y="304370"/>
                  </a:lnTo>
                  <a:lnTo>
                    <a:pt x="2212370" y="304370"/>
                  </a:lnTo>
                  <a:lnTo>
                    <a:pt x="2269339" y="303546"/>
                  </a:lnTo>
                  <a:lnTo>
                    <a:pt x="2317971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4" y="317537"/>
                  </a:lnTo>
                  <a:lnTo>
                    <a:pt x="59337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10" y="220874"/>
                  </a:moveTo>
                  <a:lnTo>
                    <a:pt x="1838950" y="225607"/>
                  </a:lnTo>
                  <a:lnTo>
                    <a:pt x="1886874" y="236797"/>
                  </a:lnTo>
                  <a:lnTo>
                    <a:pt x="1923631" y="252219"/>
                  </a:lnTo>
                  <a:lnTo>
                    <a:pt x="1975446" y="286856"/>
                  </a:lnTo>
                  <a:lnTo>
                    <a:pt x="1996403" y="301620"/>
                  </a:lnTo>
                  <a:lnTo>
                    <a:pt x="2039080" y="302716"/>
                  </a:lnTo>
                  <a:lnTo>
                    <a:pt x="2151828" y="304340"/>
                  </a:lnTo>
                  <a:lnTo>
                    <a:pt x="2212370" y="304370"/>
                  </a:lnTo>
                  <a:lnTo>
                    <a:pt x="114063" y="304370"/>
                  </a:lnTo>
                  <a:lnTo>
                    <a:pt x="134753" y="298427"/>
                  </a:lnTo>
                  <a:lnTo>
                    <a:pt x="197296" y="281827"/>
                  </a:lnTo>
                  <a:lnTo>
                    <a:pt x="273716" y="263228"/>
                  </a:lnTo>
                  <a:lnTo>
                    <a:pt x="710132" y="263228"/>
                  </a:lnTo>
                  <a:lnTo>
                    <a:pt x="705734" y="233102"/>
                  </a:lnTo>
                  <a:lnTo>
                    <a:pt x="706015" y="224824"/>
                  </a:lnTo>
                  <a:lnTo>
                    <a:pt x="1697805" y="224824"/>
                  </a:lnTo>
                  <a:lnTo>
                    <a:pt x="1776910" y="220874"/>
                  </a:lnTo>
                  <a:close/>
                </a:path>
                <a:path extrusionOk="0" h="440054" w="3712210">
                  <a:moveTo>
                    <a:pt x="468309" y="249181"/>
                  </a:moveTo>
                  <a:lnTo>
                    <a:pt x="523479" y="250410"/>
                  </a:lnTo>
                  <a:lnTo>
                    <a:pt x="577251" y="252798"/>
                  </a:lnTo>
                  <a:lnTo>
                    <a:pt x="627619" y="255976"/>
                  </a:lnTo>
                  <a:lnTo>
                    <a:pt x="672581" y="259575"/>
                  </a:lnTo>
                  <a:lnTo>
                    <a:pt x="710132" y="263228"/>
                  </a:lnTo>
                  <a:lnTo>
                    <a:pt x="273716" y="263228"/>
                  </a:lnTo>
                  <a:lnTo>
                    <a:pt x="314443" y="256134"/>
                  </a:lnTo>
                  <a:lnTo>
                    <a:pt x="361786" y="251674"/>
                  </a:lnTo>
                  <a:lnTo>
                    <a:pt x="413743" y="249480"/>
                  </a:lnTo>
                  <a:lnTo>
                    <a:pt x="468309" y="249181"/>
                  </a:lnTo>
                  <a:close/>
                </a:path>
                <a:path extrusionOk="0" h="440054" w="3712210">
                  <a:moveTo>
                    <a:pt x="1546015" y="91153"/>
                  </a:moveTo>
                  <a:lnTo>
                    <a:pt x="1589501" y="91414"/>
                  </a:lnTo>
                  <a:lnTo>
                    <a:pt x="1632078" y="98840"/>
                  </a:lnTo>
                  <a:lnTo>
                    <a:pt x="1668972" y="114663"/>
                  </a:lnTo>
                  <a:lnTo>
                    <a:pt x="1706611" y="176423"/>
                  </a:lnTo>
                  <a:lnTo>
                    <a:pt x="1697805" y="224824"/>
                  </a:lnTo>
                  <a:lnTo>
                    <a:pt x="706015" y="224824"/>
                  </a:lnTo>
                  <a:lnTo>
                    <a:pt x="707045" y="194354"/>
                  </a:lnTo>
                  <a:lnTo>
                    <a:pt x="717446" y="151469"/>
                  </a:lnTo>
                  <a:lnTo>
                    <a:pt x="740317" y="108932"/>
                  </a:lnTo>
                  <a:lnTo>
                    <a:pt x="752752" y="96825"/>
                  </a:lnTo>
                  <a:lnTo>
                    <a:pt x="1506396" y="96825"/>
                  </a:lnTo>
                  <a:lnTo>
                    <a:pt x="1546015" y="91153"/>
                  </a:lnTo>
                  <a:close/>
                </a:path>
                <a:path extrusionOk="0" h="440054" w="3712210">
                  <a:moveTo>
                    <a:pt x="1293338" y="0"/>
                  </a:moveTo>
                  <a:lnTo>
                    <a:pt x="1347836" y="2082"/>
                  </a:lnTo>
                  <a:lnTo>
                    <a:pt x="1404717" y="14729"/>
                  </a:lnTo>
                  <a:lnTo>
                    <a:pt x="1455655" y="36017"/>
                  </a:lnTo>
                  <a:lnTo>
                    <a:pt x="1492323" y="64023"/>
                  </a:lnTo>
                  <a:lnTo>
                    <a:pt x="1506396" y="96825"/>
                  </a:lnTo>
                  <a:lnTo>
                    <a:pt x="752752" y="96825"/>
                  </a:lnTo>
                  <a:lnTo>
                    <a:pt x="779040" y="71229"/>
                  </a:lnTo>
                  <a:lnTo>
                    <a:pt x="823029" y="48740"/>
                  </a:lnTo>
                  <a:lnTo>
                    <a:pt x="835430" y="45629"/>
                  </a:lnTo>
                  <a:lnTo>
                    <a:pt x="1054669" y="45629"/>
                  </a:lnTo>
                  <a:lnTo>
                    <a:pt x="1079744" y="42109"/>
                  </a:lnTo>
                  <a:lnTo>
                    <a:pt x="1109891" y="39229"/>
                  </a:lnTo>
                  <a:lnTo>
                    <a:pt x="1184828" y="39229"/>
                  </a:lnTo>
                  <a:lnTo>
                    <a:pt x="1202859" y="20500"/>
                  </a:lnTo>
                  <a:lnTo>
                    <a:pt x="1218985" y="10014"/>
                  </a:lnTo>
                  <a:lnTo>
                    <a:pt x="1245160" y="4329"/>
                  </a:lnTo>
                  <a:lnTo>
                    <a:pt x="1293338" y="0"/>
                  </a:lnTo>
                  <a:close/>
                </a:path>
                <a:path extrusionOk="0" h="440054" w="3712210">
                  <a:moveTo>
                    <a:pt x="924702" y="31709"/>
                  </a:moveTo>
                  <a:lnTo>
                    <a:pt x="974816" y="33114"/>
                  </a:lnTo>
                  <a:lnTo>
                    <a:pt x="1019400" y="38429"/>
                  </a:lnTo>
                  <a:lnTo>
                    <a:pt x="1054669" y="45629"/>
                  </a:lnTo>
                  <a:lnTo>
                    <a:pt x="835430" y="45629"/>
                  </a:lnTo>
                  <a:lnTo>
                    <a:pt x="872845" y="36243"/>
                  </a:lnTo>
                  <a:lnTo>
                    <a:pt x="924702" y="31709"/>
                  </a:lnTo>
                  <a:close/>
                </a:path>
                <a:path extrusionOk="0" h="440054" w="3712210">
                  <a:moveTo>
                    <a:pt x="1149991" y="37469"/>
                  </a:moveTo>
                  <a:lnTo>
                    <a:pt x="1184828" y="39229"/>
                  </a:lnTo>
                  <a:lnTo>
                    <a:pt x="1109891" y="39229"/>
                  </a:lnTo>
                  <a:lnTo>
                    <a:pt x="1113241" y="38909"/>
                  </a:lnTo>
                  <a:lnTo>
                    <a:pt x="1149991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64" name="Google Shape;2264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6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5" name="Google Shape;2265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6" name="Google Shape;2266;p43"/>
            <p:cNvSpPr/>
            <p:nvPr/>
          </p:nvSpPr>
          <p:spPr>
            <a:xfrm>
              <a:off x="17385642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68" name="Google Shape;2268;p43"/>
          <p:cNvGrpSpPr/>
          <p:nvPr/>
        </p:nvGrpSpPr>
        <p:grpSpPr>
          <a:xfrm>
            <a:off x="15800565" y="9507563"/>
            <a:ext cx="1714500" cy="714755"/>
            <a:chOff x="15800565" y="9507563"/>
            <a:chExt cx="1714500" cy="714755"/>
          </a:xfrm>
        </p:grpSpPr>
        <p:sp>
          <p:nvSpPr>
            <p:cNvPr id="2269" name="Google Shape;2269;p43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16563682" y="9848307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1" name="Google Shape;2271;p43"/>
            <p:cNvSpPr/>
            <p:nvPr/>
          </p:nvSpPr>
          <p:spPr>
            <a:xfrm>
              <a:off x="15805710" y="9577158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72" name="Google Shape;2272;p43"/>
          <p:cNvGrpSpPr/>
          <p:nvPr/>
        </p:nvGrpSpPr>
        <p:grpSpPr>
          <a:xfrm>
            <a:off x="18153031" y="9964349"/>
            <a:ext cx="585124" cy="520072"/>
            <a:chOff x="18153031" y="9964349"/>
            <a:chExt cx="585124" cy="520072"/>
          </a:xfrm>
        </p:grpSpPr>
        <p:sp>
          <p:nvSpPr>
            <p:cNvPr id="2273" name="Google Shape;2273;p43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18444150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18153035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76" name="Google Shape;2276;p43"/>
          <p:cNvGrpSpPr/>
          <p:nvPr/>
        </p:nvGrpSpPr>
        <p:grpSpPr>
          <a:xfrm>
            <a:off x="18639345" y="8912902"/>
            <a:ext cx="616197" cy="539205"/>
            <a:chOff x="18639345" y="8912902"/>
            <a:chExt cx="616197" cy="539205"/>
          </a:xfrm>
        </p:grpSpPr>
        <p:sp>
          <p:nvSpPr>
            <p:cNvPr id="2277" name="Google Shape;2277;p43"/>
            <p:cNvSpPr/>
            <p:nvPr/>
          </p:nvSpPr>
          <p:spPr>
            <a:xfrm>
              <a:off x="18639345" y="902308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18690392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0" name="Google Shape;2280;p43"/>
            <p:cNvSpPr/>
            <p:nvPr/>
          </p:nvSpPr>
          <p:spPr>
            <a:xfrm>
              <a:off x="18892316" y="913905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1" name="Google Shape;2281;p43"/>
            <p:cNvSpPr/>
            <p:nvPr/>
          </p:nvSpPr>
          <p:spPr>
            <a:xfrm>
              <a:off x="19046963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82" name="Google Shape;2282;p43"/>
          <p:cNvGrpSpPr/>
          <p:nvPr/>
        </p:nvGrpSpPr>
        <p:grpSpPr>
          <a:xfrm>
            <a:off x="3613680" y="931548"/>
            <a:ext cx="298395" cy="469958"/>
            <a:chOff x="3613680" y="931548"/>
            <a:chExt cx="298395" cy="469958"/>
          </a:xfrm>
        </p:grpSpPr>
        <p:pic>
          <p:nvPicPr>
            <p:cNvPr id="2283" name="Google Shape;2283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43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84" y="381685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3631405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86" name="Google Shape;2286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6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7" name="Google Shape;2287;p43"/>
            <p:cNvSpPr/>
            <p:nvPr/>
          </p:nvSpPr>
          <p:spPr>
            <a:xfrm>
              <a:off x="3631205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89" name="Google Shape;2289;p43"/>
          <p:cNvGrpSpPr/>
          <p:nvPr/>
        </p:nvGrpSpPr>
        <p:grpSpPr>
          <a:xfrm>
            <a:off x="762836" y="3979386"/>
            <a:ext cx="640628" cy="680795"/>
            <a:chOff x="762836" y="3979386"/>
            <a:chExt cx="640628" cy="680795"/>
          </a:xfrm>
        </p:grpSpPr>
        <p:sp>
          <p:nvSpPr>
            <p:cNvPr id="2290" name="Google Shape;2290;p43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762836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3" name="Google Shape;2293;p43"/>
            <p:cNvSpPr/>
            <p:nvPr/>
          </p:nvSpPr>
          <p:spPr>
            <a:xfrm>
              <a:off x="946771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94" name="Google Shape;2294;p43"/>
          <p:cNvGrpSpPr/>
          <p:nvPr/>
        </p:nvGrpSpPr>
        <p:grpSpPr>
          <a:xfrm>
            <a:off x="5721504" y="8877787"/>
            <a:ext cx="863673" cy="757153"/>
            <a:chOff x="5721504" y="8877787"/>
            <a:chExt cx="863673" cy="757153"/>
          </a:xfrm>
        </p:grpSpPr>
        <p:sp>
          <p:nvSpPr>
            <p:cNvPr id="2295" name="Google Shape;2295;p43"/>
            <p:cNvSpPr/>
            <p:nvPr/>
          </p:nvSpPr>
          <p:spPr>
            <a:xfrm>
              <a:off x="5933032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6" name="Google Shape;2296;p43"/>
            <p:cNvSpPr/>
            <p:nvPr/>
          </p:nvSpPr>
          <p:spPr>
            <a:xfrm>
              <a:off x="5906618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7" name="Google Shape;2297;p43"/>
            <p:cNvSpPr/>
            <p:nvPr/>
          </p:nvSpPr>
          <p:spPr>
            <a:xfrm>
              <a:off x="5721504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98" name="Google Shape;2298;p43"/>
          <p:cNvSpPr/>
          <p:nvPr/>
        </p:nvSpPr>
        <p:spPr>
          <a:xfrm>
            <a:off x="4002705" y="3031111"/>
            <a:ext cx="4565015" cy="640080"/>
          </a:xfrm>
          <a:custGeom>
            <a:rect b="b" l="l" r="r" t="t"/>
            <a:pathLst>
              <a:path extrusionOk="0" h="640079" w="4565015">
                <a:moveTo>
                  <a:pt x="255437" y="8900"/>
                </a:moveTo>
                <a:lnTo>
                  <a:pt x="0" y="8900"/>
                </a:lnTo>
                <a:lnTo>
                  <a:pt x="0" y="633697"/>
                </a:lnTo>
                <a:lnTo>
                  <a:pt x="152194" y="633697"/>
                </a:lnTo>
                <a:lnTo>
                  <a:pt x="152194" y="397841"/>
                </a:lnTo>
                <a:lnTo>
                  <a:pt x="352962" y="397841"/>
                </a:lnTo>
                <a:lnTo>
                  <a:pt x="346219" y="386270"/>
                </a:lnTo>
                <a:lnTo>
                  <a:pt x="378372" y="374255"/>
                </a:lnTo>
                <a:lnTo>
                  <a:pt x="406296" y="358680"/>
                </a:lnTo>
                <a:lnTo>
                  <a:pt x="429993" y="339544"/>
                </a:lnTo>
                <a:lnTo>
                  <a:pt x="449462" y="316848"/>
                </a:lnTo>
                <a:lnTo>
                  <a:pt x="465038" y="291538"/>
                </a:lnTo>
                <a:lnTo>
                  <a:pt x="465611" y="290148"/>
                </a:lnTo>
                <a:lnTo>
                  <a:pt x="152194" y="290148"/>
                </a:lnTo>
                <a:lnTo>
                  <a:pt x="152194" y="135283"/>
                </a:lnTo>
                <a:lnTo>
                  <a:pt x="472691" y="135283"/>
                </a:lnTo>
                <a:lnTo>
                  <a:pt x="470545" y="128831"/>
                </a:lnTo>
                <a:lnTo>
                  <a:pt x="444678" y="84441"/>
                </a:lnTo>
                <a:lnTo>
                  <a:pt x="405517" y="48840"/>
                </a:lnTo>
                <a:lnTo>
                  <a:pt x="353729" y="23418"/>
                </a:lnTo>
                <a:lnTo>
                  <a:pt x="290982" y="10513"/>
                </a:lnTo>
                <a:lnTo>
                  <a:pt x="255437" y="8900"/>
                </a:lnTo>
                <a:close/>
              </a:path>
              <a:path extrusionOk="0" h="640079" w="4565015">
                <a:moveTo>
                  <a:pt x="352962" y="397841"/>
                </a:moveTo>
                <a:lnTo>
                  <a:pt x="188685" y="397841"/>
                </a:lnTo>
                <a:lnTo>
                  <a:pt x="318629" y="633697"/>
                </a:lnTo>
                <a:lnTo>
                  <a:pt x="490403" y="633697"/>
                </a:lnTo>
                <a:lnTo>
                  <a:pt x="352962" y="397841"/>
                </a:lnTo>
                <a:close/>
              </a:path>
              <a:path extrusionOk="0" h="640079" w="4565015">
                <a:moveTo>
                  <a:pt x="472691" y="135283"/>
                </a:moveTo>
                <a:lnTo>
                  <a:pt x="246537" y="135283"/>
                </a:lnTo>
                <a:lnTo>
                  <a:pt x="266117" y="136563"/>
                </a:lnTo>
                <a:lnTo>
                  <a:pt x="283028" y="140401"/>
                </a:lnTo>
                <a:lnTo>
                  <a:pt x="318184" y="166935"/>
                </a:lnTo>
                <a:lnTo>
                  <a:pt x="330199" y="211825"/>
                </a:lnTo>
                <a:lnTo>
                  <a:pt x="328864" y="229459"/>
                </a:lnTo>
                <a:lnTo>
                  <a:pt x="308838" y="269677"/>
                </a:lnTo>
                <a:lnTo>
                  <a:pt x="266117" y="288868"/>
                </a:lnTo>
                <a:lnTo>
                  <a:pt x="246537" y="290148"/>
                </a:lnTo>
                <a:lnTo>
                  <a:pt x="465611" y="290148"/>
                </a:lnTo>
                <a:lnTo>
                  <a:pt x="476163" y="264560"/>
                </a:lnTo>
                <a:lnTo>
                  <a:pt x="482838" y="235912"/>
                </a:lnTo>
                <a:lnTo>
                  <a:pt x="485063" y="205595"/>
                </a:lnTo>
                <a:lnTo>
                  <a:pt x="483450" y="178672"/>
                </a:lnTo>
                <a:lnTo>
                  <a:pt x="478611" y="153084"/>
                </a:lnTo>
                <a:lnTo>
                  <a:pt x="472691" y="135283"/>
                </a:lnTo>
                <a:close/>
              </a:path>
              <a:path extrusionOk="0" h="640079" w="4565015">
                <a:moveTo>
                  <a:pt x="990014" y="8900"/>
                </a:moveTo>
                <a:lnTo>
                  <a:pt x="607303" y="8900"/>
                </a:lnTo>
                <a:lnTo>
                  <a:pt x="607303" y="633697"/>
                </a:lnTo>
                <a:lnTo>
                  <a:pt x="990014" y="633697"/>
                </a:lnTo>
                <a:lnTo>
                  <a:pt x="990014" y="511764"/>
                </a:lnTo>
                <a:lnTo>
                  <a:pt x="759497" y="511764"/>
                </a:lnTo>
                <a:lnTo>
                  <a:pt x="759497" y="374700"/>
                </a:lnTo>
                <a:lnTo>
                  <a:pt x="963313" y="374700"/>
                </a:lnTo>
                <a:lnTo>
                  <a:pt x="963313" y="257217"/>
                </a:lnTo>
                <a:lnTo>
                  <a:pt x="759497" y="257217"/>
                </a:lnTo>
                <a:lnTo>
                  <a:pt x="759497" y="130833"/>
                </a:lnTo>
                <a:lnTo>
                  <a:pt x="990014" y="130833"/>
                </a:lnTo>
                <a:lnTo>
                  <a:pt x="990014" y="8900"/>
                </a:lnTo>
                <a:close/>
              </a:path>
              <a:path extrusionOk="0" h="640079" w="4565015">
                <a:moveTo>
                  <a:pt x="1396769" y="8900"/>
                </a:moveTo>
                <a:lnTo>
                  <a:pt x="1115521" y="8900"/>
                </a:lnTo>
                <a:lnTo>
                  <a:pt x="1115521" y="633697"/>
                </a:lnTo>
                <a:lnTo>
                  <a:pt x="1406559" y="633697"/>
                </a:lnTo>
                <a:lnTo>
                  <a:pt x="1452785" y="630861"/>
                </a:lnTo>
                <a:lnTo>
                  <a:pt x="1493559" y="622350"/>
                </a:lnTo>
                <a:lnTo>
                  <a:pt x="1558754" y="588306"/>
                </a:lnTo>
                <a:lnTo>
                  <a:pt x="1600140" y="534015"/>
                </a:lnTo>
                <a:lnTo>
                  <a:pt x="1607362" y="510874"/>
                </a:lnTo>
                <a:lnTo>
                  <a:pt x="1267715" y="510874"/>
                </a:lnTo>
                <a:lnTo>
                  <a:pt x="1267715" y="372920"/>
                </a:lnTo>
                <a:lnTo>
                  <a:pt x="1584551" y="372920"/>
                </a:lnTo>
                <a:lnTo>
                  <a:pt x="1581004" y="367580"/>
                </a:lnTo>
                <a:lnTo>
                  <a:pt x="1563204" y="348166"/>
                </a:lnTo>
                <a:lnTo>
                  <a:pt x="1542733" y="332646"/>
                </a:lnTo>
                <a:lnTo>
                  <a:pt x="1519592" y="321020"/>
                </a:lnTo>
                <a:lnTo>
                  <a:pt x="1493782" y="313288"/>
                </a:lnTo>
                <a:lnTo>
                  <a:pt x="1516589" y="304778"/>
                </a:lnTo>
                <a:lnTo>
                  <a:pt x="1536948" y="293485"/>
                </a:lnTo>
                <a:lnTo>
                  <a:pt x="1554860" y="279412"/>
                </a:lnTo>
                <a:lnTo>
                  <a:pt x="1570324" y="262557"/>
                </a:lnTo>
                <a:lnTo>
                  <a:pt x="1570913" y="261667"/>
                </a:lnTo>
                <a:lnTo>
                  <a:pt x="1267715" y="261667"/>
                </a:lnTo>
                <a:lnTo>
                  <a:pt x="1267715" y="130833"/>
                </a:lnTo>
                <a:lnTo>
                  <a:pt x="1594811" y="130833"/>
                </a:lnTo>
                <a:lnTo>
                  <a:pt x="1586122" y="103910"/>
                </a:lnTo>
                <a:lnTo>
                  <a:pt x="1545403" y="52511"/>
                </a:lnTo>
                <a:lnTo>
                  <a:pt x="1481544" y="19803"/>
                </a:lnTo>
                <a:lnTo>
                  <a:pt x="1441771" y="11625"/>
                </a:lnTo>
                <a:lnTo>
                  <a:pt x="1396769" y="8900"/>
                </a:lnTo>
                <a:close/>
              </a:path>
              <a:path extrusionOk="0" h="640079" w="4565015">
                <a:moveTo>
                  <a:pt x="1584551" y="372920"/>
                </a:moveTo>
                <a:lnTo>
                  <a:pt x="1378079" y="372920"/>
                </a:lnTo>
                <a:lnTo>
                  <a:pt x="1396157" y="374088"/>
                </a:lnTo>
                <a:lnTo>
                  <a:pt x="1412122" y="377593"/>
                </a:lnTo>
                <a:lnTo>
                  <a:pt x="1447445" y="401846"/>
                </a:lnTo>
                <a:lnTo>
                  <a:pt x="1459961" y="443232"/>
                </a:lnTo>
                <a:lnTo>
                  <a:pt x="1458626" y="458752"/>
                </a:lnTo>
                <a:lnTo>
                  <a:pt x="1438600" y="493964"/>
                </a:lnTo>
                <a:lnTo>
                  <a:pt x="1397882" y="509817"/>
                </a:lnTo>
                <a:lnTo>
                  <a:pt x="1379859" y="510874"/>
                </a:lnTo>
                <a:lnTo>
                  <a:pt x="1607362" y="510874"/>
                </a:lnTo>
                <a:lnTo>
                  <a:pt x="1610486" y="500861"/>
                </a:lnTo>
                <a:lnTo>
                  <a:pt x="1613935" y="463703"/>
                </a:lnTo>
                <a:lnTo>
                  <a:pt x="1611877" y="437336"/>
                </a:lnTo>
                <a:lnTo>
                  <a:pt x="1605702" y="412526"/>
                </a:lnTo>
                <a:lnTo>
                  <a:pt x="1595411" y="389274"/>
                </a:lnTo>
                <a:lnTo>
                  <a:pt x="1584551" y="372920"/>
                </a:lnTo>
                <a:close/>
              </a:path>
              <a:path extrusionOk="0" h="640079" w="4565015">
                <a:moveTo>
                  <a:pt x="1594811" y="130833"/>
                </a:moveTo>
                <a:lnTo>
                  <a:pt x="1367398" y="130833"/>
                </a:lnTo>
                <a:lnTo>
                  <a:pt x="1384976" y="131890"/>
                </a:lnTo>
                <a:lnTo>
                  <a:pt x="1400329" y="135061"/>
                </a:lnTo>
                <a:lnTo>
                  <a:pt x="1433316" y="157145"/>
                </a:lnTo>
                <a:lnTo>
                  <a:pt x="1444830" y="196695"/>
                </a:lnTo>
                <a:lnTo>
                  <a:pt x="1443551" y="211770"/>
                </a:lnTo>
                <a:lnTo>
                  <a:pt x="1424360" y="245646"/>
                </a:lnTo>
                <a:lnTo>
                  <a:pt x="1384976" y="260666"/>
                </a:lnTo>
                <a:lnTo>
                  <a:pt x="1367398" y="261667"/>
                </a:lnTo>
                <a:lnTo>
                  <a:pt x="1570913" y="261667"/>
                </a:lnTo>
                <a:lnTo>
                  <a:pt x="1583174" y="243143"/>
                </a:lnTo>
                <a:lnTo>
                  <a:pt x="1592352" y="221393"/>
                </a:lnTo>
                <a:lnTo>
                  <a:pt x="1597859" y="197307"/>
                </a:lnTo>
                <a:lnTo>
                  <a:pt x="1599695" y="170884"/>
                </a:lnTo>
                <a:lnTo>
                  <a:pt x="1596302" y="135450"/>
                </a:lnTo>
                <a:lnTo>
                  <a:pt x="1594811" y="130833"/>
                </a:lnTo>
                <a:close/>
              </a:path>
              <a:path extrusionOk="0" h="640079" w="4565015">
                <a:moveTo>
                  <a:pt x="2090259" y="8900"/>
                </a:moveTo>
                <a:lnTo>
                  <a:pt x="1914033" y="8900"/>
                </a:lnTo>
                <a:lnTo>
                  <a:pt x="1687967" y="633697"/>
                </a:lnTo>
                <a:lnTo>
                  <a:pt x="1847282" y="633697"/>
                </a:lnTo>
                <a:lnTo>
                  <a:pt x="1884663" y="523334"/>
                </a:lnTo>
                <a:lnTo>
                  <a:pt x="2276393" y="523334"/>
                </a:lnTo>
                <a:lnTo>
                  <a:pt x="2233885" y="405851"/>
                </a:lnTo>
                <a:lnTo>
                  <a:pt x="1924714" y="405851"/>
                </a:lnTo>
                <a:lnTo>
                  <a:pt x="2001256" y="177114"/>
                </a:lnTo>
                <a:lnTo>
                  <a:pt x="2151123" y="177114"/>
                </a:lnTo>
                <a:lnTo>
                  <a:pt x="2090259" y="8900"/>
                </a:lnTo>
                <a:close/>
              </a:path>
              <a:path extrusionOk="0" h="640079" w="4565015">
                <a:moveTo>
                  <a:pt x="2276393" y="523334"/>
                </a:moveTo>
                <a:lnTo>
                  <a:pt x="2117849" y="523334"/>
                </a:lnTo>
                <a:lnTo>
                  <a:pt x="2155230" y="633697"/>
                </a:lnTo>
                <a:lnTo>
                  <a:pt x="2316325" y="633697"/>
                </a:lnTo>
                <a:lnTo>
                  <a:pt x="2276393" y="523334"/>
                </a:lnTo>
                <a:close/>
              </a:path>
              <a:path extrusionOk="0" h="640079" w="4565015">
                <a:moveTo>
                  <a:pt x="2151123" y="177114"/>
                </a:moveTo>
                <a:lnTo>
                  <a:pt x="2001256" y="177114"/>
                </a:lnTo>
                <a:lnTo>
                  <a:pt x="2078688" y="405851"/>
                </a:lnTo>
                <a:lnTo>
                  <a:pt x="2233885" y="405851"/>
                </a:lnTo>
                <a:lnTo>
                  <a:pt x="2151123" y="177114"/>
                </a:lnTo>
                <a:close/>
              </a:path>
              <a:path extrusionOk="0" h="640079" w="4565015">
                <a:moveTo>
                  <a:pt x="2556013" y="446792"/>
                </a:moveTo>
                <a:lnTo>
                  <a:pt x="2394028" y="446792"/>
                </a:lnTo>
                <a:lnTo>
                  <a:pt x="2396810" y="476385"/>
                </a:lnTo>
                <a:lnTo>
                  <a:pt x="2413720" y="528897"/>
                </a:lnTo>
                <a:lnTo>
                  <a:pt x="2445650" y="572286"/>
                </a:lnTo>
                <a:lnTo>
                  <a:pt x="2489261" y="605217"/>
                </a:lnTo>
                <a:lnTo>
                  <a:pt x="2543108" y="627412"/>
                </a:lnTo>
                <a:lnTo>
                  <a:pt x="2604519" y="638537"/>
                </a:lnTo>
                <a:lnTo>
                  <a:pt x="2637895" y="639928"/>
                </a:lnTo>
                <a:lnTo>
                  <a:pt x="2671883" y="638315"/>
                </a:lnTo>
                <a:lnTo>
                  <a:pt x="2732850" y="625409"/>
                </a:lnTo>
                <a:lnTo>
                  <a:pt x="2784082" y="600099"/>
                </a:lnTo>
                <a:lnTo>
                  <a:pt x="2823243" y="565388"/>
                </a:lnTo>
                <a:lnTo>
                  <a:pt x="2850222" y="522277"/>
                </a:lnTo>
                <a:lnTo>
                  <a:pt x="2851784" y="517994"/>
                </a:lnTo>
                <a:lnTo>
                  <a:pt x="2633445" y="517994"/>
                </a:lnTo>
                <a:lnTo>
                  <a:pt x="2617759" y="516882"/>
                </a:lnTo>
                <a:lnTo>
                  <a:pt x="2580044" y="500194"/>
                </a:lnTo>
                <a:lnTo>
                  <a:pt x="2558850" y="463146"/>
                </a:lnTo>
                <a:lnTo>
                  <a:pt x="2556013" y="446792"/>
                </a:lnTo>
                <a:close/>
              </a:path>
              <a:path extrusionOk="0" h="640079" w="4565015">
                <a:moveTo>
                  <a:pt x="2623655" y="0"/>
                </a:moveTo>
                <a:lnTo>
                  <a:pt x="2575315" y="3115"/>
                </a:lnTo>
                <a:lnTo>
                  <a:pt x="2531760" y="12460"/>
                </a:lnTo>
                <a:lnTo>
                  <a:pt x="2492988" y="28035"/>
                </a:lnTo>
                <a:lnTo>
                  <a:pt x="2459000" y="49841"/>
                </a:lnTo>
                <a:lnTo>
                  <a:pt x="2431354" y="76709"/>
                </a:lnTo>
                <a:lnTo>
                  <a:pt x="2399758" y="144795"/>
                </a:lnTo>
                <a:lnTo>
                  <a:pt x="2395808" y="186015"/>
                </a:lnTo>
                <a:lnTo>
                  <a:pt x="2397533" y="213995"/>
                </a:lnTo>
                <a:lnTo>
                  <a:pt x="2411328" y="261611"/>
                </a:lnTo>
                <a:lnTo>
                  <a:pt x="2437862" y="298380"/>
                </a:lnTo>
                <a:lnTo>
                  <a:pt x="2470793" y="325971"/>
                </a:lnTo>
                <a:lnTo>
                  <a:pt x="2509787" y="345774"/>
                </a:lnTo>
                <a:lnTo>
                  <a:pt x="2559184" y="364465"/>
                </a:lnTo>
                <a:lnTo>
                  <a:pt x="2607746" y="379873"/>
                </a:lnTo>
                <a:lnTo>
                  <a:pt x="2624990" y="385603"/>
                </a:lnTo>
                <a:lnTo>
                  <a:pt x="2663205" y="401290"/>
                </a:lnTo>
                <a:lnTo>
                  <a:pt x="2697416" y="429047"/>
                </a:lnTo>
                <a:lnTo>
                  <a:pt x="2706427" y="459253"/>
                </a:lnTo>
                <a:lnTo>
                  <a:pt x="2705204" y="472325"/>
                </a:lnTo>
                <a:lnTo>
                  <a:pt x="2676166" y="509483"/>
                </a:lnTo>
                <a:lnTo>
                  <a:pt x="2633445" y="517994"/>
                </a:lnTo>
                <a:lnTo>
                  <a:pt x="2851784" y="517994"/>
                </a:lnTo>
                <a:lnTo>
                  <a:pt x="2858844" y="498636"/>
                </a:lnTo>
                <a:lnTo>
                  <a:pt x="2864017" y="473771"/>
                </a:lnTo>
                <a:lnTo>
                  <a:pt x="2865709" y="448183"/>
                </a:lnTo>
                <a:lnTo>
                  <a:pt x="2865684" y="446792"/>
                </a:lnTo>
                <a:lnTo>
                  <a:pt x="2858844" y="396728"/>
                </a:lnTo>
                <a:lnTo>
                  <a:pt x="2838151" y="356010"/>
                </a:lnTo>
                <a:lnTo>
                  <a:pt x="2807890" y="324636"/>
                </a:lnTo>
                <a:lnTo>
                  <a:pt x="2772289" y="301718"/>
                </a:lnTo>
                <a:lnTo>
                  <a:pt x="2729123" y="282583"/>
                </a:lnTo>
                <a:lnTo>
                  <a:pt x="2674386" y="262557"/>
                </a:lnTo>
                <a:lnTo>
                  <a:pt x="2646128" y="252934"/>
                </a:lnTo>
                <a:lnTo>
                  <a:pt x="2621875" y="243644"/>
                </a:lnTo>
                <a:lnTo>
                  <a:pt x="2585384" y="226066"/>
                </a:lnTo>
                <a:lnTo>
                  <a:pt x="2558683" y="193191"/>
                </a:lnTo>
                <a:lnTo>
                  <a:pt x="2556903" y="178895"/>
                </a:lnTo>
                <a:lnTo>
                  <a:pt x="2557960" y="165934"/>
                </a:lnTo>
                <a:lnTo>
                  <a:pt x="2582936" y="130444"/>
                </a:lnTo>
                <a:lnTo>
                  <a:pt x="2618315" y="121933"/>
                </a:lnTo>
                <a:lnTo>
                  <a:pt x="2843410" y="121933"/>
                </a:lnTo>
                <a:lnTo>
                  <a:pt x="2838596" y="108583"/>
                </a:lnTo>
                <a:lnTo>
                  <a:pt x="2790090" y="49841"/>
                </a:lnTo>
                <a:lnTo>
                  <a:pt x="2755990" y="28035"/>
                </a:lnTo>
                <a:lnTo>
                  <a:pt x="2716885" y="12460"/>
                </a:lnTo>
                <a:lnTo>
                  <a:pt x="2672773" y="3115"/>
                </a:lnTo>
                <a:lnTo>
                  <a:pt x="2623655" y="0"/>
                </a:lnTo>
                <a:close/>
              </a:path>
              <a:path extrusionOk="0" h="640079" w="4565015">
                <a:moveTo>
                  <a:pt x="2843410" y="121933"/>
                </a:moveTo>
                <a:lnTo>
                  <a:pt x="2618315" y="121933"/>
                </a:lnTo>
                <a:lnTo>
                  <a:pt x="2633612" y="123045"/>
                </a:lnTo>
                <a:lnTo>
                  <a:pt x="2647463" y="126383"/>
                </a:lnTo>
                <a:lnTo>
                  <a:pt x="2679893" y="149023"/>
                </a:lnTo>
                <a:lnTo>
                  <a:pt x="2693077" y="186905"/>
                </a:lnTo>
                <a:lnTo>
                  <a:pt x="2857731" y="186905"/>
                </a:lnTo>
                <a:lnTo>
                  <a:pt x="2851835" y="145296"/>
                </a:lnTo>
                <a:lnTo>
                  <a:pt x="2843410" y="121933"/>
                </a:lnTo>
                <a:close/>
              </a:path>
              <a:path extrusionOk="0" h="640079" w="4565015">
                <a:moveTo>
                  <a:pt x="3138298" y="8900"/>
                </a:moveTo>
                <a:lnTo>
                  <a:pt x="2986104" y="8900"/>
                </a:lnTo>
                <a:lnTo>
                  <a:pt x="2986104" y="633697"/>
                </a:lnTo>
                <a:lnTo>
                  <a:pt x="3138298" y="633697"/>
                </a:lnTo>
                <a:lnTo>
                  <a:pt x="3138298" y="8900"/>
                </a:lnTo>
                <a:close/>
              </a:path>
              <a:path extrusionOk="0" h="640079" w="4565015">
                <a:moveTo>
                  <a:pt x="3427487" y="8900"/>
                </a:moveTo>
                <a:lnTo>
                  <a:pt x="3275292" y="8900"/>
                </a:lnTo>
                <a:lnTo>
                  <a:pt x="3275292" y="633697"/>
                </a:lnTo>
                <a:lnTo>
                  <a:pt x="3427487" y="633697"/>
                </a:lnTo>
                <a:lnTo>
                  <a:pt x="3427487" y="248317"/>
                </a:lnTo>
                <a:lnTo>
                  <a:pt x="3584896" y="248317"/>
                </a:lnTo>
                <a:lnTo>
                  <a:pt x="3427487" y="8900"/>
                </a:lnTo>
                <a:close/>
              </a:path>
              <a:path extrusionOk="0" h="640079" w="4565015">
                <a:moveTo>
                  <a:pt x="3584896" y="248317"/>
                </a:moveTo>
                <a:lnTo>
                  <a:pt x="3427487" y="248317"/>
                </a:lnTo>
                <a:lnTo>
                  <a:pt x="3682034" y="633697"/>
                </a:lnTo>
                <a:lnTo>
                  <a:pt x="3834228" y="633697"/>
                </a:lnTo>
                <a:lnTo>
                  <a:pt x="3834228" y="396061"/>
                </a:lnTo>
                <a:lnTo>
                  <a:pt x="3682034" y="396061"/>
                </a:lnTo>
                <a:lnTo>
                  <a:pt x="3584896" y="248317"/>
                </a:lnTo>
                <a:close/>
              </a:path>
              <a:path extrusionOk="0" h="640079" w="4565015">
                <a:moveTo>
                  <a:pt x="3834228" y="8900"/>
                </a:moveTo>
                <a:lnTo>
                  <a:pt x="3682034" y="8900"/>
                </a:lnTo>
                <a:lnTo>
                  <a:pt x="3682034" y="396061"/>
                </a:lnTo>
                <a:lnTo>
                  <a:pt x="3834228" y="396061"/>
                </a:lnTo>
                <a:lnTo>
                  <a:pt x="3834228" y="8900"/>
                </a:lnTo>
                <a:close/>
              </a:path>
              <a:path extrusionOk="0" h="640079" w="4565015">
                <a:moveTo>
                  <a:pt x="4263179" y="1780"/>
                </a:moveTo>
                <a:lnTo>
                  <a:pt x="4218177" y="4338"/>
                </a:lnTo>
                <a:lnTo>
                  <a:pt x="4175734" y="12015"/>
                </a:lnTo>
                <a:lnTo>
                  <a:pt x="4135849" y="24809"/>
                </a:lnTo>
                <a:lnTo>
                  <a:pt x="4098524" y="42721"/>
                </a:lnTo>
                <a:lnTo>
                  <a:pt x="4064425" y="64804"/>
                </a:lnTo>
                <a:lnTo>
                  <a:pt x="4034220" y="91005"/>
                </a:lnTo>
                <a:lnTo>
                  <a:pt x="4007908" y="121321"/>
                </a:lnTo>
                <a:lnTo>
                  <a:pt x="3985491" y="155754"/>
                </a:lnTo>
                <a:lnTo>
                  <a:pt x="3967969" y="193079"/>
                </a:lnTo>
                <a:lnTo>
                  <a:pt x="3955453" y="232964"/>
                </a:lnTo>
                <a:lnTo>
                  <a:pt x="3947943" y="275407"/>
                </a:lnTo>
                <a:lnTo>
                  <a:pt x="3945440" y="320409"/>
                </a:lnTo>
                <a:lnTo>
                  <a:pt x="3947943" y="365410"/>
                </a:lnTo>
                <a:lnTo>
                  <a:pt x="3955453" y="407854"/>
                </a:lnTo>
                <a:lnTo>
                  <a:pt x="3967969" y="447738"/>
                </a:lnTo>
                <a:lnTo>
                  <a:pt x="3985491" y="485063"/>
                </a:lnTo>
                <a:lnTo>
                  <a:pt x="4007908" y="519162"/>
                </a:lnTo>
                <a:lnTo>
                  <a:pt x="4034220" y="549368"/>
                </a:lnTo>
                <a:lnTo>
                  <a:pt x="4064425" y="575679"/>
                </a:lnTo>
                <a:lnTo>
                  <a:pt x="4098524" y="598096"/>
                </a:lnTo>
                <a:lnTo>
                  <a:pt x="4136239" y="615619"/>
                </a:lnTo>
                <a:lnTo>
                  <a:pt x="4176401" y="628135"/>
                </a:lnTo>
                <a:lnTo>
                  <a:pt x="4219011" y="635644"/>
                </a:lnTo>
                <a:lnTo>
                  <a:pt x="4264069" y="638148"/>
                </a:lnTo>
                <a:lnTo>
                  <a:pt x="4302229" y="636256"/>
                </a:lnTo>
                <a:lnTo>
                  <a:pt x="4372541" y="621126"/>
                </a:lnTo>
                <a:lnTo>
                  <a:pt x="4434453" y="591588"/>
                </a:lnTo>
                <a:lnTo>
                  <a:pt x="4485629" y="551982"/>
                </a:lnTo>
                <a:lnTo>
                  <a:pt x="4525972" y="503754"/>
                </a:lnTo>
                <a:lnTo>
                  <a:pt x="4275639" y="503754"/>
                </a:lnTo>
                <a:lnTo>
                  <a:pt x="4236867" y="500750"/>
                </a:lnTo>
                <a:lnTo>
                  <a:pt x="4172341" y="476719"/>
                </a:lnTo>
                <a:lnTo>
                  <a:pt x="4126337" y="428880"/>
                </a:lnTo>
                <a:lnTo>
                  <a:pt x="4103197" y="361238"/>
                </a:lnTo>
                <a:lnTo>
                  <a:pt x="4100304" y="320409"/>
                </a:lnTo>
                <a:lnTo>
                  <a:pt x="4103086" y="281971"/>
                </a:lnTo>
                <a:lnTo>
                  <a:pt x="4125336" y="217444"/>
                </a:lnTo>
                <a:lnTo>
                  <a:pt x="4168892" y="169939"/>
                </a:lnTo>
                <a:lnTo>
                  <a:pt x="4228078" y="145463"/>
                </a:lnTo>
                <a:lnTo>
                  <a:pt x="4263179" y="142403"/>
                </a:lnTo>
                <a:lnTo>
                  <a:pt x="4528139" y="142403"/>
                </a:lnTo>
                <a:lnTo>
                  <a:pt x="4516169" y="120820"/>
                </a:lnTo>
                <a:lnTo>
                  <a:pt x="4487298" y="85831"/>
                </a:lnTo>
                <a:lnTo>
                  <a:pt x="4451864" y="56071"/>
                </a:lnTo>
                <a:lnTo>
                  <a:pt x="4411368" y="32319"/>
                </a:lnTo>
                <a:lnTo>
                  <a:pt x="4366422" y="15352"/>
                </a:lnTo>
                <a:lnTo>
                  <a:pt x="4317025" y="5173"/>
                </a:lnTo>
                <a:lnTo>
                  <a:pt x="4263179" y="1780"/>
                </a:lnTo>
                <a:close/>
              </a:path>
              <a:path extrusionOk="0" h="640079" w="4565015">
                <a:moveTo>
                  <a:pt x="4564897" y="281247"/>
                </a:moveTo>
                <a:lnTo>
                  <a:pt x="4233808" y="281247"/>
                </a:lnTo>
                <a:lnTo>
                  <a:pt x="4233808" y="393391"/>
                </a:lnTo>
                <a:lnTo>
                  <a:pt x="4426944" y="393391"/>
                </a:lnTo>
                <a:lnTo>
                  <a:pt x="4416708" y="418534"/>
                </a:lnTo>
                <a:lnTo>
                  <a:pt x="4388227" y="459475"/>
                </a:lnTo>
                <a:lnTo>
                  <a:pt x="4349734" y="487733"/>
                </a:lnTo>
                <a:lnTo>
                  <a:pt x="4302562" y="501974"/>
                </a:lnTo>
                <a:lnTo>
                  <a:pt x="4275639" y="503754"/>
                </a:lnTo>
                <a:lnTo>
                  <a:pt x="4525972" y="503754"/>
                </a:lnTo>
                <a:lnTo>
                  <a:pt x="4541979" y="477721"/>
                </a:lnTo>
                <a:lnTo>
                  <a:pt x="4554940" y="450742"/>
                </a:lnTo>
                <a:lnTo>
                  <a:pt x="4564897" y="422761"/>
                </a:lnTo>
                <a:lnTo>
                  <a:pt x="4564897" y="281247"/>
                </a:lnTo>
                <a:close/>
              </a:path>
              <a:path extrusionOk="0" h="640079" w="4565015">
                <a:moveTo>
                  <a:pt x="4528139" y="142403"/>
                </a:moveTo>
                <a:lnTo>
                  <a:pt x="4263179" y="142403"/>
                </a:lnTo>
                <a:lnTo>
                  <a:pt x="4283816" y="143460"/>
                </a:lnTo>
                <a:lnTo>
                  <a:pt x="4303007" y="146631"/>
                </a:lnTo>
                <a:lnTo>
                  <a:pt x="4352126" y="168270"/>
                </a:lnTo>
                <a:lnTo>
                  <a:pt x="4386002" y="206485"/>
                </a:lnTo>
                <a:lnTo>
                  <a:pt x="4554217" y="206485"/>
                </a:lnTo>
                <a:lnTo>
                  <a:pt x="4538475" y="161038"/>
                </a:lnTo>
                <a:lnTo>
                  <a:pt x="4528139" y="14240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99" name="Google Shape;2299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63681" y="5049060"/>
            <a:ext cx="7395480" cy="247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6758" y="8723627"/>
            <a:ext cx="8920963" cy="21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40212" y="5057437"/>
            <a:ext cx="5863695" cy="209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oogle Shape;2306;p44"/>
          <p:cNvGrpSpPr/>
          <p:nvPr/>
        </p:nvGrpSpPr>
        <p:grpSpPr>
          <a:xfrm>
            <a:off x="-3606" y="0"/>
            <a:ext cx="20107706" cy="5079334"/>
            <a:chOff x="-3606" y="0"/>
            <a:chExt cx="20107706" cy="5079334"/>
          </a:xfrm>
        </p:grpSpPr>
        <p:pic>
          <p:nvPicPr>
            <p:cNvPr id="2307" name="Google Shape;230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8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2" name="Google Shape;2312;p44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3" y="429626"/>
                  </a:lnTo>
                  <a:lnTo>
                    <a:pt x="48192" y="434033"/>
                  </a:lnTo>
                  <a:lnTo>
                    <a:pt x="18169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1" y="313633"/>
                  </a:moveTo>
                  <a:lnTo>
                    <a:pt x="3568692" y="314427"/>
                  </a:lnTo>
                  <a:lnTo>
                    <a:pt x="3610073" y="316516"/>
                  </a:lnTo>
                  <a:lnTo>
                    <a:pt x="3654248" y="323766"/>
                  </a:lnTo>
                  <a:lnTo>
                    <a:pt x="3691513" y="337651"/>
                  </a:lnTo>
                  <a:lnTo>
                    <a:pt x="3712166" y="359647"/>
                  </a:lnTo>
                  <a:lnTo>
                    <a:pt x="3706507" y="391227"/>
                  </a:lnTo>
                  <a:lnTo>
                    <a:pt x="3650987" y="418682"/>
                  </a:lnTo>
                  <a:lnTo>
                    <a:pt x="3580145" y="429936"/>
                  </a:lnTo>
                  <a:lnTo>
                    <a:pt x="3536335" y="433751"/>
                  </a:lnTo>
                  <a:lnTo>
                    <a:pt x="3487714" y="436495"/>
                  </a:lnTo>
                  <a:lnTo>
                    <a:pt x="3434871" y="438266"/>
                  </a:lnTo>
                  <a:lnTo>
                    <a:pt x="3378390" y="439168"/>
                  </a:lnTo>
                  <a:lnTo>
                    <a:pt x="3318859" y="439301"/>
                  </a:lnTo>
                  <a:lnTo>
                    <a:pt x="3192995" y="437666"/>
                  </a:lnTo>
                  <a:lnTo>
                    <a:pt x="3001510" y="432163"/>
                  </a:lnTo>
                  <a:lnTo>
                    <a:pt x="2930480" y="429626"/>
                  </a:lnTo>
                  <a:lnTo>
                    <a:pt x="2876862" y="415827"/>
                  </a:lnTo>
                  <a:lnTo>
                    <a:pt x="2814295" y="404027"/>
                  </a:lnTo>
                  <a:lnTo>
                    <a:pt x="2758141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6" y="359220"/>
                  </a:lnTo>
                  <a:lnTo>
                    <a:pt x="2531204" y="358349"/>
                  </a:lnTo>
                  <a:lnTo>
                    <a:pt x="2648244" y="355288"/>
                  </a:lnTo>
                  <a:lnTo>
                    <a:pt x="2706828" y="352725"/>
                  </a:lnTo>
                  <a:lnTo>
                    <a:pt x="2761756" y="349362"/>
                  </a:lnTo>
                  <a:lnTo>
                    <a:pt x="2810257" y="345114"/>
                  </a:lnTo>
                  <a:lnTo>
                    <a:pt x="2849557" y="339897"/>
                  </a:lnTo>
                  <a:lnTo>
                    <a:pt x="2893898" y="329534"/>
                  </a:lnTo>
                  <a:lnTo>
                    <a:pt x="2918287" y="326005"/>
                  </a:lnTo>
                  <a:lnTo>
                    <a:pt x="2986803" y="320494"/>
                  </a:lnTo>
                  <a:lnTo>
                    <a:pt x="3029735" y="318440"/>
                  </a:lnTo>
                  <a:lnTo>
                    <a:pt x="3077651" y="316804"/>
                  </a:lnTo>
                  <a:lnTo>
                    <a:pt x="3245331" y="314045"/>
                  </a:lnTo>
                  <a:lnTo>
                    <a:pt x="3371081" y="313633"/>
                  </a:lnTo>
                  <a:close/>
                </a:path>
                <a:path extrusionOk="0" h="440054" w="3712210">
                  <a:moveTo>
                    <a:pt x="66993" y="429626"/>
                  </a:moveTo>
                  <a:lnTo>
                    <a:pt x="2371566" y="429626"/>
                  </a:lnTo>
                  <a:lnTo>
                    <a:pt x="680632" y="432453"/>
                  </a:lnTo>
                  <a:lnTo>
                    <a:pt x="111670" y="430806"/>
                  </a:lnTo>
                  <a:lnTo>
                    <a:pt x="81217" y="430262"/>
                  </a:lnTo>
                  <a:lnTo>
                    <a:pt x="72003" y="429956"/>
                  </a:lnTo>
                  <a:lnTo>
                    <a:pt x="66993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41" y="400227"/>
                  </a:lnTo>
                  <a:lnTo>
                    <a:pt x="2723759" y="410427"/>
                  </a:lnTo>
                  <a:lnTo>
                    <a:pt x="2702160" y="419775"/>
                  </a:lnTo>
                  <a:lnTo>
                    <a:pt x="2661972" y="426175"/>
                  </a:lnTo>
                  <a:lnTo>
                    <a:pt x="2608605" y="430074"/>
                  </a:lnTo>
                  <a:lnTo>
                    <a:pt x="2547470" y="431922"/>
                  </a:lnTo>
                  <a:lnTo>
                    <a:pt x="2483903" y="432163"/>
                  </a:lnTo>
                  <a:lnTo>
                    <a:pt x="2423540" y="431250"/>
                  </a:lnTo>
                  <a:lnTo>
                    <a:pt x="2371566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1" y="301620"/>
                  </a:moveTo>
                  <a:lnTo>
                    <a:pt x="2371733" y="305460"/>
                  </a:lnTo>
                  <a:lnTo>
                    <a:pt x="2406593" y="320500"/>
                  </a:lnTo>
                  <a:lnTo>
                    <a:pt x="2425854" y="340500"/>
                  </a:lnTo>
                  <a:lnTo>
                    <a:pt x="2432816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7" y="320827"/>
                  </a:lnTo>
                  <a:lnTo>
                    <a:pt x="88097" y="311827"/>
                  </a:lnTo>
                  <a:lnTo>
                    <a:pt x="114063" y="304370"/>
                  </a:lnTo>
                  <a:lnTo>
                    <a:pt x="2212370" y="304370"/>
                  </a:lnTo>
                  <a:lnTo>
                    <a:pt x="2269339" y="303546"/>
                  </a:lnTo>
                  <a:lnTo>
                    <a:pt x="2317971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4" y="317537"/>
                  </a:lnTo>
                  <a:lnTo>
                    <a:pt x="59337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10" y="220874"/>
                  </a:moveTo>
                  <a:lnTo>
                    <a:pt x="1838950" y="225607"/>
                  </a:lnTo>
                  <a:lnTo>
                    <a:pt x="1886874" y="236797"/>
                  </a:lnTo>
                  <a:lnTo>
                    <a:pt x="1923631" y="252219"/>
                  </a:lnTo>
                  <a:lnTo>
                    <a:pt x="1975446" y="286856"/>
                  </a:lnTo>
                  <a:lnTo>
                    <a:pt x="1996403" y="301620"/>
                  </a:lnTo>
                  <a:lnTo>
                    <a:pt x="2039080" y="302716"/>
                  </a:lnTo>
                  <a:lnTo>
                    <a:pt x="2151828" y="304340"/>
                  </a:lnTo>
                  <a:lnTo>
                    <a:pt x="2212370" y="304370"/>
                  </a:lnTo>
                  <a:lnTo>
                    <a:pt x="114063" y="304370"/>
                  </a:lnTo>
                  <a:lnTo>
                    <a:pt x="134753" y="298427"/>
                  </a:lnTo>
                  <a:lnTo>
                    <a:pt x="197296" y="281827"/>
                  </a:lnTo>
                  <a:lnTo>
                    <a:pt x="273716" y="263228"/>
                  </a:lnTo>
                  <a:lnTo>
                    <a:pt x="710132" y="263228"/>
                  </a:lnTo>
                  <a:lnTo>
                    <a:pt x="705734" y="233102"/>
                  </a:lnTo>
                  <a:lnTo>
                    <a:pt x="706015" y="224824"/>
                  </a:lnTo>
                  <a:lnTo>
                    <a:pt x="1697805" y="224824"/>
                  </a:lnTo>
                  <a:lnTo>
                    <a:pt x="1776910" y="220874"/>
                  </a:lnTo>
                  <a:close/>
                </a:path>
                <a:path extrusionOk="0" h="440054" w="3712210">
                  <a:moveTo>
                    <a:pt x="468309" y="249181"/>
                  </a:moveTo>
                  <a:lnTo>
                    <a:pt x="523479" y="250410"/>
                  </a:lnTo>
                  <a:lnTo>
                    <a:pt x="577251" y="252798"/>
                  </a:lnTo>
                  <a:lnTo>
                    <a:pt x="627619" y="255976"/>
                  </a:lnTo>
                  <a:lnTo>
                    <a:pt x="672581" y="259575"/>
                  </a:lnTo>
                  <a:lnTo>
                    <a:pt x="710132" y="263228"/>
                  </a:lnTo>
                  <a:lnTo>
                    <a:pt x="273716" y="263228"/>
                  </a:lnTo>
                  <a:lnTo>
                    <a:pt x="314443" y="256134"/>
                  </a:lnTo>
                  <a:lnTo>
                    <a:pt x="361786" y="251674"/>
                  </a:lnTo>
                  <a:lnTo>
                    <a:pt x="413743" y="249480"/>
                  </a:lnTo>
                  <a:lnTo>
                    <a:pt x="468309" y="249181"/>
                  </a:lnTo>
                  <a:close/>
                </a:path>
                <a:path extrusionOk="0" h="440054" w="3712210">
                  <a:moveTo>
                    <a:pt x="1546015" y="91153"/>
                  </a:moveTo>
                  <a:lnTo>
                    <a:pt x="1589501" y="91414"/>
                  </a:lnTo>
                  <a:lnTo>
                    <a:pt x="1632078" y="98840"/>
                  </a:lnTo>
                  <a:lnTo>
                    <a:pt x="1668972" y="114663"/>
                  </a:lnTo>
                  <a:lnTo>
                    <a:pt x="1706611" y="176423"/>
                  </a:lnTo>
                  <a:lnTo>
                    <a:pt x="1697805" y="224824"/>
                  </a:lnTo>
                  <a:lnTo>
                    <a:pt x="706015" y="224824"/>
                  </a:lnTo>
                  <a:lnTo>
                    <a:pt x="707045" y="194354"/>
                  </a:lnTo>
                  <a:lnTo>
                    <a:pt x="717446" y="151469"/>
                  </a:lnTo>
                  <a:lnTo>
                    <a:pt x="740317" y="108932"/>
                  </a:lnTo>
                  <a:lnTo>
                    <a:pt x="752752" y="96825"/>
                  </a:lnTo>
                  <a:lnTo>
                    <a:pt x="1506396" y="96825"/>
                  </a:lnTo>
                  <a:lnTo>
                    <a:pt x="1546015" y="91153"/>
                  </a:lnTo>
                  <a:close/>
                </a:path>
                <a:path extrusionOk="0" h="440054" w="3712210">
                  <a:moveTo>
                    <a:pt x="1293338" y="0"/>
                  </a:moveTo>
                  <a:lnTo>
                    <a:pt x="1347836" y="2082"/>
                  </a:lnTo>
                  <a:lnTo>
                    <a:pt x="1404717" y="14729"/>
                  </a:lnTo>
                  <a:lnTo>
                    <a:pt x="1455655" y="36017"/>
                  </a:lnTo>
                  <a:lnTo>
                    <a:pt x="1492323" y="64023"/>
                  </a:lnTo>
                  <a:lnTo>
                    <a:pt x="1506396" y="96825"/>
                  </a:lnTo>
                  <a:lnTo>
                    <a:pt x="752752" y="96825"/>
                  </a:lnTo>
                  <a:lnTo>
                    <a:pt x="779040" y="71229"/>
                  </a:lnTo>
                  <a:lnTo>
                    <a:pt x="823029" y="48740"/>
                  </a:lnTo>
                  <a:lnTo>
                    <a:pt x="835430" y="45629"/>
                  </a:lnTo>
                  <a:lnTo>
                    <a:pt x="1054669" y="45629"/>
                  </a:lnTo>
                  <a:lnTo>
                    <a:pt x="1079744" y="42109"/>
                  </a:lnTo>
                  <a:lnTo>
                    <a:pt x="1109891" y="39229"/>
                  </a:lnTo>
                  <a:lnTo>
                    <a:pt x="1184828" y="39229"/>
                  </a:lnTo>
                  <a:lnTo>
                    <a:pt x="1202859" y="20500"/>
                  </a:lnTo>
                  <a:lnTo>
                    <a:pt x="1218985" y="10014"/>
                  </a:lnTo>
                  <a:lnTo>
                    <a:pt x="1245160" y="4329"/>
                  </a:lnTo>
                  <a:lnTo>
                    <a:pt x="1293338" y="0"/>
                  </a:lnTo>
                  <a:close/>
                </a:path>
                <a:path extrusionOk="0" h="440054" w="3712210">
                  <a:moveTo>
                    <a:pt x="924702" y="31709"/>
                  </a:moveTo>
                  <a:lnTo>
                    <a:pt x="974816" y="33114"/>
                  </a:lnTo>
                  <a:lnTo>
                    <a:pt x="1019400" y="38429"/>
                  </a:lnTo>
                  <a:lnTo>
                    <a:pt x="1054669" y="45629"/>
                  </a:lnTo>
                  <a:lnTo>
                    <a:pt x="835430" y="45629"/>
                  </a:lnTo>
                  <a:lnTo>
                    <a:pt x="872845" y="36243"/>
                  </a:lnTo>
                  <a:lnTo>
                    <a:pt x="924702" y="31709"/>
                  </a:lnTo>
                  <a:close/>
                </a:path>
                <a:path extrusionOk="0" h="440054" w="3712210">
                  <a:moveTo>
                    <a:pt x="1149991" y="37469"/>
                  </a:moveTo>
                  <a:lnTo>
                    <a:pt x="1184828" y="39229"/>
                  </a:lnTo>
                  <a:lnTo>
                    <a:pt x="1109891" y="39229"/>
                  </a:lnTo>
                  <a:lnTo>
                    <a:pt x="1113241" y="38909"/>
                  </a:lnTo>
                  <a:lnTo>
                    <a:pt x="1149991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13" name="Google Shape;2313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6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5" name="Google Shape;2315;p44"/>
            <p:cNvSpPr/>
            <p:nvPr/>
          </p:nvSpPr>
          <p:spPr>
            <a:xfrm>
              <a:off x="17385642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17" name="Google Shape;2317;p44"/>
          <p:cNvGrpSpPr/>
          <p:nvPr/>
        </p:nvGrpSpPr>
        <p:grpSpPr>
          <a:xfrm>
            <a:off x="15800565" y="9507563"/>
            <a:ext cx="1714500" cy="714755"/>
            <a:chOff x="15800565" y="9507563"/>
            <a:chExt cx="1714500" cy="714755"/>
          </a:xfrm>
        </p:grpSpPr>
        <p:sp>
          <p:nvSpPr>
            <p:cNvPr id="2318" name="Google Shape;2318;p44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16563682" y="9848307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15805710" y="9577158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21" name="Google Shape;2321;p44"/>
          <p:cNvGrpSpPr/>
          <p:nvPr/>
        </p:nvGrpSpPr>
        <p:grpSpPr>
          <a:xfrm>
            <a:off x="18153031" y="9964349"/>
            <a:ext cx="585124" cy="520072"/>
            <a:chOff x="18153031" y="9964349"/>
            <a:chExt cx="585124" cy="520072"/>
          </a:xfrm>
        </p:grpSpPr>
        <p:sp>
          <p:nvSpPr>
            <p:cNvPr id="2322" name="Google Shape;2322;p44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18444150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18153035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25" name="Google Shape;2325;p44"/>
          <p:cNvGrpSpPr/>
          <p:nvPr/>
        </p:nvGrpSpPr>
        <p:grpSpPr>
          <a:xfrm>
            <a:off x="18639345" y="8912902"/>
            <a:ext cx="616197" cy="539205"/>
            <a:chOff x="18639345" y="8912902"/>
            <a:chExt cx="616197" cy="539205"/>
          </a:xfrm>
        </p:grpSpPr>
        <p:sp>
          <p:nvSpPr>
            <p:cNvPr id="2326" name="Google Shape;2326;p44"/>
            <p:cNvSpPr/>
            <p:nvPr/>
          </p:nvSpPr>
          <p:spPr>
            <a:xfrm>
              <a:off x="18639345" y="902308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18690392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18892316" y="913905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19046963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31" name="Google Shape;2331;p44"/>
          <p:cNvGrpSpPr/>
          <p:nvPr/>
        </p:nvGrpSpPr>
        <p:grpSpPr>
          <a:xfrm>
            <a:off x="3613680" y="931548"/>
            <a:ext cx="298394" cy="469958"/>
            <a:chOff x="3613680" y="931548"/>
            <a:chExt cx="298394" cy="469958"/>
          </a:xfrm>
        </p:grpSpPr>
        <p:pic>
          <p:nvPicPr>
            <p:cNvPr id="2332" name="Google Shape;2332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3" name="Google Shape;2333;p44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3631404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35" name="Google Shape;2335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6" name="Google Shape;2336;p44"/>
            <p:cNvSpPr/>
            <p:nvPr/>
          </p:nvSpPr>
          <p:spPr>
            <a:xfrm>
              <a:off x="3631205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38" name="Google Shape;2338;p44"/>
          <p:cNvGrpSpPr/>
          <p:nvPr/>
        </p:nvGrpSpPr>
        <p:grpSpPr>
          <a:xfrm>
            <a:off x="762836" y="3979386"/>
            <a:ext cx="640628" cy="680795"/>
            <a:chOff x="762836" y="3979386"/>
            <a:chExt cx="640628" cy="680795"/>
          </a:xfrm>
        </p:grpSpPr>
        <p:sp>
          <p:nvSpPr>
            <p:cNvPr id="2339" name="Google Shape;2339;p44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762836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946771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43" name="Google Shape;2343;p44"/>
          <p:cNvGrpSpPr/>
          <p:nvPr/>
        </p:nvGrpSpPr>
        <p:grpSpPr>
          <a:xfrm>
            <a:off x="5721505" y="8877787"/>
            <a:ext cx="863672" cy="757153"/>
            <a:chOff x="5721505" y="8877787"/>
            <a:chExt cx="863672" cy="757153"/>
          </a:xfrm>
        </p:grpSpPr>
        <p:sp>
          <p:nvSpPr>
            <p:cNvPr id="2344" name="Google Shape;2344;p44"/>
            <p:cNvSpPr/>
            <p:nvPr/>
          </p:nvSpPr>
          <p:spPr>
            <a:xfrm>
              <a:off x="5933032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5906618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5721505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47" name="Google Shape;2347;p44"/>
          <p:cNvSpPr/>
          <p:nvPr/>
        </p:nvSpPr>
        <p:spPr>
          <a:xfrm>
            <a:off x="3290685" y="2601805"/>
            <a:ext cx="9396095" cy="640080"/>
          </a:xfrm>
          <a:custGeom>
            <a:rect b="b" l="l" r="r" t="t"/>
            <a:pathLst>
              <a:path extrusionOk="0" h="640080" w="9396095">
                <a:moveTo>
                  <a:pt x="255437" y="8900"/>
                </a:moveTo>
                <a:lnTo>
                  <a:pt x="0" y="8900"/>
                </a:lnTo>
                <a:lnTo>
                  <a:pt x="0" y="633697"/>
                </a:lnTo>
                <a:lnTo>
                  <a:pt x="152194" y="633697"/>
                </a:lnTo>
                <a:lnTo>
                  <a:pt x="152194" y="397841"/>
                </a:lnTo>
                <a:lnTo>
                  <a:pt x="352962" y="397841"/>
                </a:lnTo>
                <a:lnTo>
                  <a:pt x="346219" y="386270"/>
                </a:lnTo>
                <a:lnTo>
                  <a:pt x="378372" y="374255"/>
                </a:lnTo>
                <a:lnTo>
                  <a:pt x="406296" y="358680"/>
                </a:lnTo>
                <a:lnTo>
                  <a:pt x="429993" y="339544"/>
                </a:lnTo>
                <a:lnTo>
                  <a:pt x="449462" y="316848"/>
                </a:lnTo>
                <a:lnTo>
                  <a:pt x="465038" y="291538"/>
                </a:lnTo>
                <a:lnTo>
                  <a:pt x="465611" y="290148"/>
                </a:lnTo>
                <a:lnTo>
                  <a:pt x="152194" y="290148"/>
                </a:lnTo>
                <a:lnTo>
                  <a:pt x="152194" y="135283"/>
                </a:lnTo>
                <a:lnTo>
                  <a:pt x="472691" y="135283"/>
                </a:lnTo>
                <a:lnTo>
                  <a:pt x="470545" y="128831"/>
                </a:lnTo>
                <a:lnTo>
                  <a:pt x="444678" y="84441"/>
                </a:lnTo>
                <a:lnTo>
                  <a:pt x="405517" y="48840"/>
                </a:lnTo>
                <a:lnTo>
                  <a:pt x="353729" y="23418"/>
                </a:lnTo>
                <a:lnTo>
                  <a:pt x="290982" y="10513"/>
                </a:lnTo>
                <a:lnTo>
                  <a:pt x="255437" y="8900"/>
                </a:lnTo>
                <a:close/>
              </a:path>
              <a:path extrusionOk="0" h="640080" w="9396095">
                <a:moveTo>
                  <a:pt x="352962" y="397841"/>
                </a:moveTo>
                <a:lnTo>
                  <a:pt x="188685" y="397841"/>
                </a:lnTo>
                <a:lnTo>
                  <a:pt x="318629" y="633697"/>
                </a:lnTo>
                <a:lnTo>
                  <a:pt x="490403" y="633697"/>
                </a:lnTo>
                <a:lnTo>
                  <a:pt x="352962" y="397841"/>
                </a:lnTo>
                <a:close/>
              </a:path>
              <a:path extrusionOk="0" h="640080" w="9396095">
                <a:moveTo>
                  <a:pt x="472691" y="135283"/>
                </a:moveTo>
                <a:lnTo>
                  <a:pt x="246537" y="135283"/>
                </a:lnTo>
                <a:lnTo>
                  <a:pt x="266117" y="136563"/>
                </a:lnTo>
                <a:lnTo>
                  <a:pt x="283028" y="140401"/>
                </a:lnTo>
                <a:lnTo>
                  <a:pt x="318184" y="166935"/>
                </a:lnTo>
                <a:lnTo>
                  <a:pt x="330199" y="211825"/>
                </a:lnTo>
                <a:lnTo>
                  <a:pt x="328864" y="229459"/>
                </a:lnTo>
                <a:lnTo>
                  <a:pt x="308838" y="269677"/>
                </a:lnTo>
                <a:lnTo>
                  <a:pt x="266117" y="288868"/>
                </a:lnTo>
                <a:lnTo>
                  <a:pt x="246537" y="290148"/>
                </a:lnTo>
                <a:lnTo>
                  <a:pt x="465611" y="290148"/>
                </a:lnTo>
                <a:lnTo>
                  <a:pt x="476163" y="264560"/>
                </a:lnTo>
                <a:lnTo>
                  <a:pt x="482838" y="235912"/>
                </a:lnTo>
                <a:lnTo>
                  <a:pt x="485063" y="205595"/>
                </a:lnTo>
                <a:lnTo>
                  <a:pt x="483450" y="178672"/>
                </a:lnTo>
                <a:lnTo>
                  <a:pt x="478611" y="153084"/>
                </a:lnTo>
                <a:lnTo>
                  <a:pt x="472691" y="135283"/>
                </a:lnTo>
                <a:close/>
              </a:path>
              <a:path extrusionOk="0" h="640080" w="9396095">
                <a:moveTo>
                  <a:pt x="990014" y="8900"/>
                </a:moveTo>
                <a:lnTo>
                  <a:pt x="607303" y="8900"/>
                </a:lnTo>
                <a:lnTo>
                  <a:pt x="607303" y="633697"/>
                </a:lnTo>
                <a:lnTo>
                  <a:pt x="990014" y="633697"/>
                </a:lnTo>
                <a:lnTo>
                  <a:pt x="990014" y="511764"/>
                </a:lnTo>
                <a:lnTo>
                  <a:pt x="759497" y="511764"/>
                </a:lnTo>
                <a:lnTo>
                  <a:pt x="759497" y="374700"/>
                </a:lnTo>
                <a:lnTo>
                  <a:pt x="963313" y="374700"/>
                </a:lnTo>
                <a:lnTo>
                  <a:pt x="963313" y="257217"/>
                </a:lnTo>
                <a:lnTo>
                  <a:pt x="759497" y="257217"/>
                </a:lnTo>
                <a:lnTo>
                  <a:pt x="759497" y="130833"/>
                </a:lnTo>
                <a:lnTo>
                  <a:pt x="990014" y="130833"/>
                </a:lnTo>
                <a:lnTo>
                  <a:pt x="990014" y="8900"/>
                </a:lnTo>
                <a:close/>
              </a:path>
              <a:path extrusionOk="0" h="640080" w="9396095">
                <a:moveTo>
                  <a:pt x="1245465" y="8900"/>
                </a:moveTo>
                <a:lnTo>
                  <a:pt x="1082590" y="8900"/>
                </a:lnTo>
                <a:lnTo>
                  <a:pt x="1241015" y="633697"/>
                </a:lnTo>
                <a:lnTo>
                  <a:pt x="1425250" y="633697"/>
                </a:lnTo>
                <a:lnTo>
                  <a:pt x="1467932" y="463703"/>
                </a:lnTo>
                <a:lnTo>
                  <a:pt x="1335357" y="463703"/>
                </a:lnTo>
                <a:lnTo>
                  <a:pt x="1245465" y="8900"/>
                </a:lnTo>
                <a:close/>
              </a:path>
              <a:path extrusionOk="0" h="640080" w="9396095">
                <a:moveTo>
                  <a:pt x="1664097" y="222506"/>
                </a:moveTo>
                <a:lnTo>
                  <a:pt x="1528493" y="222506"/>
                </a:lnTo>
                <a:lnTo>
                  <a:pt x="1628176" y="633697"/>
                </a:lnTo>
                <a:lnTo>
                  <a:pt x="1812411" y="633697"/>
                </a:lnTo>
                <a:lnTo>
                  <a:pt x="1856726" y="463703"/>
                </a:lnTo>
                <a:lnTo>
                  <a:pt x="1720738" y="463703"/>
                </a:lnTo>
                <a:lnTo>
                  <a:pt x="1664097" y="222506"/>
                </a:lnTo>
                <a:close/>
              </a:path>
              <a:path extrusionOk="0" h="640080" w="9396095">
                <a:moveTo>
                  <a:pt x="1613935" y="8900"/>
                </a:moveTo>
                <a:lnTo>
                  <a:pt x="1446610" y="8900"/>
                </a:lnTo>
                <a:lnTo>
                  <a:pt x="1335357" y="463703"/>
                </a:lnTo>
                <a:lnTo>
                  <a:pt x="1467932" y="463703"/>
                </a:lnTo>
                <a:lnTo>
                  <a:pt x="1528493" y="222506"/>
                </a:lnTo>
                <a:lnTo>
                  <a:pt x="1664097" y="222506"/>
                </a:lnTo>
                <a:lnTo>
                  <a:pt x="1613935" y="8900"/>
                </a:lnTo>
                <a:close/>
              </a:path>
              <a:path extrusionOk="0" h="640080" w="9396095">
                <a:moveTo>
                  <a:pt x="1975285" y="8900"/>
                </a:moveTo>
                <a:lnTo>
                  <a:pt x="1811521" y="8900"/>
                </a:lnTo>
                <a:lnTo>
                  <a:pt x="1720738" y="463703"/>
                </a:lnTo>
                <a:lnTo>
                  <a:pt x="1856726" y="463703"/>
                </a:lnTo>
                <a:lnTo>
                  <a:pt x="1975285" y="8900"/>
                </a:lnTo>
                <a:close/>
              </a:path>
              <a:path extrusionOk="0" h="640080" w="9396095">
                <a:moveTo>
                  <a:pt x="2333750" y="8900"/>
                </a:moveTo>
                <a:lnTo>
                  <a:pt x="2078313" y="8900"/>
                </a:lnTo>
                <a:lnTo>
                  <a:pt x="2078313" y="633697"/>
                </a:lnTo>
                <a:lnTo>
                  <a:pt x="2230507" y="633697"/>
                </a:lnTo>
                <a:lnTo>
                  <a:pt x="2230507" y="397841"/>
                </a:lnTo>
                <a:lnTo>
                  <a:pt x="2431275" y="397841"/>
                </a:lnTo>
                <a:lnTo>
                  <a:pt x="2424533" y="386270"/>
                </a:lnTo>
                <a:lnTo>
                  <a:pt x="2456685" y="374255"/>
                </a:lnTo>
                <a:lnTo>
                  <a:pt x="2484609" y="358680"/>
                </a:lnTo>
                <a:lnTo>
                  <a:pt x="2508306" y="339544"/>
                </a:lnTo>
                <a:lnTo>
                  <a:pt x="2527776" y="316848"/>
                </a:lnTo>
                <a:lnTo>
                  <a:pt x="2543351" y="291538"/>
                </a:lnTo>
                <a:lnTo>
                  <a:pt x="2543924" y="290148"/>
                </a:lnTo>
                <a:lnTo>
                  <a:pt x="2230507" y="290148"/>
                </a:lnTo>
                <a:lnTo>
                  <a:pt x="2230507" y="135283"/>
                </a:lnTo>
                <a:lnTo>
                  <a:pt x="2551004" y="135283"/>
                </a:lnTo>
                <a:lnTo>
                  <a:pt x="2548858" y="128831"/>
                </a:lnTo>
                <a:lnTo>
                  <a:pt x="2522992" y="84441"/>
                </a:lnTo>
                <a:lnTo>
                  <a:pt x="2483830" y="48840"/>
                </a:lnTo>
                <a:lnTo>
                  <a:pt x="2432042" y="23418"/>
                </a:lnTo>
                <a:lnTo>
                  <a:pt x="2369295" y="10513"/>
                </a:lnTo>
                <a:lnTo>
                  <a:pt x="2333750" y="8900"/>
                </a:lnTo>
                <a:close/>
              </a:path>
              <a:path extrusionOk="0" h="640080" w="9396095">
                <a:moveTo>
                  <a:pt x="2431275" y="397841"/>
                </a:moveTo>
                <a:lnTo>
                  <a:pt x="2266998" y="397841"/>
                </a:lnTo>
                <a:lnTo>
                  <a:pt x="2396942" y="633697"/>
                </a:lnTo>
                <a:lnTo>
                  <a:pt x="2568717" y="633697"/>
                </a:lnTo>
                <a:lnTo>
                  <a:pt x="2431275" y="397841"/>
                </a:lnTo>
                <a:close/>
              </a:path>
              <a:path extrusionOk="0" h="640080" w="9396095">
                <a:moveTo>
                  <a:pt x="2551004" y="135283"/>
                </a:moveTo>
                <a:lnTo>
                  <a:pt x="2324850" y="135283"/>
                </a:lnTo>
                <a:lnTo>
                  <a:pt x="2344430" y="136563"/>
                </a:lnTo>
                <a:lnTo>
                  <a:pt x="2361341" y="140401"/>
                </a:lnTo>
                <a:lnTo>
                  <a:pt x="2396497" y="166935"/>
                </a:lnTo>
                <a:lnTo>
                  <a:pt x="2408512" y="211825"/>
                </a:lnTo>
                <a:lnTo>
                  <a:pt x="2407177" y="229459"/>
                </a:lnTo>
                <a:lnTo>
                  <a:pt x="2387151" y="269677"/>
                </a:lnTo>
                <a:lnTo>
                  <a:pt x="2344430" y="288868"/>
                </a:lnTo>
                <a:lnTo>
                  <a:pt x="2324850" y="290148"/>
                </a:lnTo>
                <a:lnTo>
                  <a:pt x="2543924" y="290148"/>
                </a:lnTo>
                <a:lnTo>
                  <a:pt x="2554476" y="264560"/>
                </a:lnTo>
                <a:lnTo>
                  <a:pt x="2561151" y="235912"/>
                </a:lnTo>
                <a:lnTo>
                  <a:pt x="2563376" y="205595"/>
                </a:lnTo>
                <a:lnTo>
                  <a:pt x="2561763" y="178672"/>
                </a:lnTo>
                <a:lnTo>
                  <a:pt x="2556924" y="153084"/>
                </a:lnTo>
                <a:lnTo>
                  <a:pt x="2551004" y="135283"/>
                </a:lnTo>
                <a:close/>
              </a:path>
              <a:path extrusionOk="0" h="640080" w="9396095">
                <a:moveTo>
                  <a:pt x="2837810" y="8900"/>
                </a:moveTo>
                <a:lnTo>
                  <a:pt x="2685616" y="8900"/>
                </a:lnTo>
                <a:lnTo>
                  <a:pt x="2685616" y="633697"/>
                </a:lnTo>
                <a:lnTo>
                  <a:pt x="2837810" y="633697"/>
                </a:lnTo>
                <a:lnTo>
                  <a:pt x="2837810" y="8900"/>
                </a:lnTo>
                <a:close/>
              </a:path>
              <a:path extrusionOk="0" h="640080" w="9396095">
                <a:moveTo>
                  <a:pt x="3258723" y="130833"/>
                </a:moveTo>
                <a:lnTo>
                  <a:pt x="3106528" y="130833"/>
                </a:lnTo>
                <a:lnTo>
                  <a:pt x="3106528" y="633697"/>
                </a:lnTo>
                <a:lnTo>
                  <a:pt x="3258723" y="633697"/>
                </a:lnTo>
                <a:lnTo>
                  <a:pt x="3258723" y="130833"/>
                </a:lnTo>
                <a:close/>
              </a:path>
              <a:path extrusionOk="0" h="640080" w="9396095">
                <a:moveTo>
                  <a:pt x="3424267" y="8900"/>
                </a:moveTo>
                <a:lnTo>
                  <a:pt x="2940984" y="8900"/>
                </a:lnTo>
                <a:lnTo>
                  <a:pt x="2940984" y="130833"/>
                </a:lnTo>
                <a:lnTo>
                  <a:pt x="3424267" y="130833"/>
                </a:lnTo>
                <a:lnTo>
                  <a:pt x="3424267" y="8900"/>
                </a:lnTo>
                <a:close/>
              </a:path>
              <a:path extrusionOk="0" h="640080" w="9396095">
                <a:moveTo>
                  <a:pt x="3679544" y="8900"/>
                </a:moveTo>
                <a:lnTo>
                  <a:pt x="3527350" y="8900"/>
                </a:lnTo>
                <a:lnTo>
                  <a:pt x="3527350" y="633697"/>
                </a:lnTo>
                <a:lnTo>
                  <a:pt x="3679544" y="633697"/>
                </a:lnTo>
                <a:lnTo>
                  <a:pt x="3679544" y="8900"/>
                </a:lnTo>
                <a:close/>
              </a:path>
              <a:path extrusionOk="0" h="640080" w="9396095">
                <a:moveTo>
                  <a:pt x="3968733" y="8900"/>
                </a:moveTo>
                <a:lnTo>
                  <a:pt x="3816539" y="8900"/>
                </a:lnTo>
                <a:lnTo>
                  <a:pt x="3816539" y="633697"/>
                </a:lnTo>
                <a:lnTo>
                  <a:pt x="3968733" y="633697"/>
                </a:lnTo>
                <a:lnTo>
                  <a:pt x="3968733" y="248317"/>
                </a:lnTo>
                <a:lnTo>
                  <a:pt x="4126143" y="248317"/>
                </a:lnTo>
                <a:lnTo>
                  <a:pt x="3968733" y="8900"/>
                </a:lnTo>
                <a:close/>
              </a:path>
              <a:path extrusionOk="0" h="640080" w="9396095">
                <a:moveTo>
                  <a:pt x="4126143" y="248317"/>
                </a:moveTo>
                <a:lnTo>
                  <a:pt x="3968733" y="248317"/>
                </a:lnTo>
                <a:lnTo>
                  <a:pt x="4223281" y="633697"/>
                </a:lnTo>
                <a:lnTo>
                  <a:pt x="4375475" y="633697"/>
                </a:lnTo>
                <a:lnTo>
                  <a:pt x="4375475" y="396061"/>
                </a:lnTo>
                <a:lnTo>
                  <a:pt x="4223281" y="396061"/>
                </a:lnTo>
                <a:lnTo>
                  <a:pt x="4126143" y="248317"/>
                </a:lnTo>
                <a:close/>
              </a:path>
              <a:path extrusionOk="0" h="640080" w="9396095">
                <a:moveTo>
                  <a:pt x="4375475" y="8900"/>
                </a:moveTo>
                <a:lnTo>
                  <a:pt x="4223281" y="8900"/>
                </a:lnTo>
                <a:lnTo>
                  <a:pt x="4223281" y="396061"/>
                </a:lnTo>
                <a:lnTo>
                  <a:pt x="4375475" y="396061"/>
                </a:lnTo>
                <a:lnTo>
                  <a:pt x="4375475" y="8900"/>
                </a:lnTo>
                <a:close/>
              </a:path>
              <a:path extrusionOk="0" h="640080" w="9396095">
                <a:moveTo>
                  <a:pt x="4804425" y="1780"/>
                </a:moveTo>
                <a:lnTo>
                  <a:pt x="4759423" y="4338"/>
                </a:lnTo>
                <a:lnTo>
                  <a:pt x="4716980" y="12015"/>
                </a:lnTo>
                <a:lnTo>
                  <a:pt x="4677096" y="24809"/>
                </a:lnTo>
                <a:lnTo>
                  <a:pt x="4639770" y="42721"/>
                </a:lnTo>
                <a:lnTo>
                  <a:pt x="4605671" y="64804"/>
                </a:lnTo>
                <a:lnTo>
                  <a:pt x="4575466" y="91005"/>
                </a:lnTo>
                <a:lnTo>
                  <a:pt x="4549155" y="121321"/>
                </a:lnTo>
                <a:lnTo>
                  <a:pt x="4526737" y="155754"/>
                </a:lnTo>
                <a:lnTo>
                  <a:pt x="4509215" y="193079"/>
                </a:lnTo>
                <a:lnTo>
                  <a:pt x="4496699" y="232964"/>
                </a:lnTo>
                <a:lnTo>
                  <a:pt x="4489189" y="275407"/>
                </a:lnTo>
                <a:lnTo>
                  <a:pt x="4486686" y="320409"/>
                </a:lnTo>
                <a:lnTo>
                  <a:pt x="4489189" y="365410"/>
                </a:lnTo>
                <a:lnTo>
                  <a:pt x="4496699" y="407854"/>
                </a:lnTo>
                <a:lnTo>
                  <a:pt x="4509215" y="447738"/>
                </a:lnTo>
                <a:lnTo>
                  <a:pt x="4526737" y="485063"/>
                </a:lnTo>
                <a:lnTo>
                  <a:pt x="4549155" y="519162"/>
                </a:lnTo>
                <a:lnTo>
                  <a:pt x="4575466" y="549368"/>
                </a:lnTo>
                <a:lnTo>
                  <a:pt x="4605671" y="575679"/>
                </a:lnTo>
                <a:lnTo>
                  <a:pt x="4639770" y="598096"/>
                </a:lnTo>
                <a:lnTo>
                  <a:pt x="4677485" y="615619"/>
                </a:lnTo>
                <a:lnTo>
                  <a:pt x="4717648" y="628135"/>
                </a:lnTo>
                <a:lnTo>
                  <a:pt x="4760258" y="635644"/>
                </a:lnTo>
                <a:lnTo>
                  <a:pt x="4805315" y="638148"/>
                </a:lnTo>
                <a:lnTo>
                  <a:pt x="4843475" y="636256"/>
                </a:lnTo>
                <a:lnTo>
                  <a:pt x="4913787" y="621126"/>
                </a:lnTo>
                <a:lnTo>
                  <a:pt x="4975699" y="591588"/>
                </a:lnTo>
                <a:lnTo>
                  <a:pt x="5026876" y="551982"/>
                </a:lnTo>
                <a:lnTo>
                  <a:pt x="5067219" y="503754"/>
                </a:lnTo>
                <a:lnTo>
                  <a:pt x="4816886" y="503754"/>
                </a:lnTo>
                <a:lnTo>
                  <a:pt x="4778114" y="500750"/>
                </a:lnTo>
                <a:lnTo>
                  <a:pt x="4713587" y="476719"/>
                </a:lnTo>
                <a:lnTo>
                  <a:pt x="4667584" y="428880"/>
                </a:lnTo>
                <a:lnTo>
                  <a:pt x="4644443" y="361238"/>
                </a:lnTo>
                <a:lnTo>
                  <a:pt x="4641551" y="320409"/>
                </a:lnTo>
                <a:lnTo>
                  <a:pt x="4644332" y="281971"/>
                </a:lnTo>
                <a:lnTo>
                  <a:pt x="4666583" y="217444"/>
                </a:lnTo>
                <a:lnTo>
                  <a:pt x="4710138" y="169939"/>
                </a:lnTo>
                <a:lnTo>
                  <a:pt x="4769325" y="145463"/>
                </a:lnTo>
                <a:lnTo>
                  <a:pt x="4804425" y="142403"/>
                </a:lnTo>
                <a:lnTo>
                  <a:pt x="5069386" y="142403"/>
                </a:lnTo>
                <a:lnTo>
                  <a:pt x="5057415" y="120820"/>
                </a:lnTo>
                <a:lnTo>
                  <a:pt x="5028545" y="85831"/>
                </a:lnTo>
                <a:lnTo>
                  <a:pt x="4993111" y="56071"/>
                </a:lnTo>
                <a:lnTo>
                  <a:pt x="4952615" y="32319"/>
                </a:lnTo>
                <a:lnTo>
                  <a:pt x="4907668" y="15352"/>
                </a:lnTo>
                <a:lnTo>
                  <a:pt x="4858272" y="5173"/>
                </a:lnTo>
                <a:lnTo>
                  <a:pt x="4804425" y="1780"/>
                </a:lnTo>
                <a:close/>
              </a:path>
              <a:path extrusionOk="0" h="640080" w="9396095">
                <a:moveTo>
                  <a:pt x="5106144" y="281247"/>
                </a:moveTo>
                <a:lnTo>
                  <a:pt x="4775054" y="281247"/>
                </a:lnTo>
                <a:lnTo>
                  <a:pt x="4775054" y="393391"/>
                </a:lnTo>
                <a:lnTo>
                  <a:pt x="4968190" y="393391"/>
                </a:lnTo>
                <a:lnTo>
                  <a:pt x="4957955" y="418534"/>
                </a:lnTo>
                <a:lnTo>
                  <a:pt x="4929474" y="459475"/>
                </a:lnTo>
                <a:lnTo>
                  <a:pt x="4890980" y="487733"/>
                </a:lnTo>
                <a:lnTo>
                  <a:pt x="4843809" y="501974"/>
                </a:lnTo>
                <a:lnTo>
                  <a:pt x="4816886" y="503754"/>
                </a:lnTo>
                <a:lnTo>
                  <a:pt x="5067219" y="503754"/>
                </a:lnTo>
                <a:lnTo>
                  <a:pt x="5083226" y="477721"/>
                </a:lnTo>
                <a:lnTo>
                  <a:pt x="5096187" y="450742"/>
                </a:lnTo>
                <a:lnTo>
                  <a:pt x="5106144" y="422761"/>
                </a:lnTo>
                <a:lnTo>
                  <a:pt x="5106144" y="281247"/>
                </a:lnTo>
                <a:close/>
              </a:path>
              <a:path extrusionOk="0" h="640080" w="9396095">
                <a:moveTo>
                  <a:pt x="5069386" y="142403"/>
                </a:moveTo>
                <a:lnTo>
                  <a:pt x="4804425" y="142403"/>
                </a:lnTo>
                <a:lnTo>
                  <a:pt x="4825063" y="143460"/>
                </a:lnTo>
                <a:lnTo>
                  <a:pt x="4844254" y="146631"/>
                </a:lnTo>
                <a:lnTo>
                  <a:pt x="4893372" y="168270"/>
                </a:lnTo>
                <a:lnTo>
                  <a:pt x="4927249" y="206485"/>
                </a:lnTo>
                <a:lnTo>
                  <a:pt x="5095464" y="206485"/>
                </a:lnTo>
                <a:lnTo>
                  <a:pt x="5079721" y="161038"/>
                </a:lnTo>
                <a:lnTo>
                  <a:pt x="5069386" y="142403"/>
                </a:lnTo>
                <a:close/>
              </a:path>
              <a:path extrusionOk="0" h="640080" w="9396095">
                <a:moveTo>
                  <a:pt x="5584651" y="8900"/>
                </a:moveTo>
                <a:lnTo>
                  <a:pt x="5432457" y="8900"/>
                </a:lnTo>
                <a:lnTo>
                  <a:pt x="5432457" y="633697"/>
                </a:lnTo>
                <a:lnTo>
                  <a:pt x="5584651" y="633697"/>
                </a:lnTo>
                <a:lnTo>
                  <a:pt x="5584651" y="376480"/>
                </a:lnTo>
                <a:lnTo>
                  <a:pt x="5973592" y="376480"/>
                </a:lnTo>
                <a:lnTo>
                  <a:pt x="5973592" y="253657"/>
                </a:lnTo>
                <a:lnTo>
                  <a:pt x="5584651" y="253657"/>
                </a:lnTo>
                <a:lnTo>
                  <a:pt x="5584651" y="8900"/>
                </a:lnTo>
                <a:close/>
              </a:path>
              <a:path extrusionOk="0" h="640080" w="9396095">
                <a:moveTo>
                  <a:pt x="5973592" y="376480"/>
                </a:moveTo>
                <a:lnTo>
                  <a:pt x="5821397" y="376480"/>
                </a:lnTo>
                <a:lnTo>
                  <a:pt x="5821397" y="633697"/>
                </a:lnTo>
                <a:lnTo>
                  <a:pt x="5973592" y="633697"/>
                </a:lnTo>
                <a:lnTo>
                  <a:pt x="5973592" y="376480"/>
                </a:lnTo>
                <a:close/>
              </a:path>
              <a:path extrusionOk="0" h="640080" w="9396095">
                <a:moveTo>
                  <a:pt x="5973592" y="8900"/>
                </a:moveTo>
                <a:lnTo>
                  <a:pt x="5821397" y="8900"/>
                </a:lnTo>
                <a:lnTo>
                  <a:pt x="5821397" y="253657"/>
                </a:lnTo>
                <a:lnTo>
                  <a:pt x="5973592" y="253657"/>
                </a:lnTo>
                <a:lnTo>
                  <a:pt x="5973592" y="8900"/>
                </a:lnTo>
                <a:close/>
              </a:path>
              <a:path extrusionOk="0" h="640080" w="9396095">
                <a:moveTo>
                  <a:pt x="6262356" y="8900"/>
                </a:moveTo>
                <a:lnTo>
                  <a:pt x="6110162" y="8900"/>
                </a:lnTo>
                <a:lnTo>
                  <a:pt x="6110162" y="633697"/>
                </a:lnTo>
                <a:lnTo>
                  <a:pt x="6262356" y="633697"/>
                </a:lnTo>
                <a:lnTo>
                  <a:pt x="6262356" y="8900"/>
                </a:lnTo>
                <a:close/>
              </a:path>
              <a:path extrusionOk="0" h="640080" w="9396095">
                <a:moveTo>
                  <a:pt x="6543534" y="446792"/>
                </a:moveTo>
                <a:lnTo>
                  <a:pt x="6381550" y="446792"/>
                </a:lnTo>
                <a:lnTo>
                  <a:pt x="6384331" y="476385"/>
                </a:lnTo>
                <a:lnTo>
                  <a:pt x="6401242" y="528897"/>
                </a:lnTo>
                <a:lnTo>
                  <a:pt x="6433171" y="572286"/>
                </a:lnTo>
                <a:lnTo>
                  <a:pt x="6476783" y="605217"/>
                </a:lnTo>
                <a:lnTo>
                  <a:pt x="6530629" y="627412"/>
                </a:lnTo>
                <a:lnTo>
                  <a:pt x="6592041" y="638537"/>
                </a:lnTo>
                <a:lnTo>
                  <a:pt x="6625417" y="639928"/>
                </a:lnTo>
                <a:lnTo>
                  <a:pt x="6659405" y="638315"/>
                </a:lnTo>
                <a:lnTo>
                  <a:pt x="6720371" y="625409"/>
                </a:lnTo>
                <a:lnTo>
                  <a:pt x="6771604" y="600099"/>
                </a:lnTo>
                <a:lnTo>
                  <a:pt x="6810764" y="565388"/>
                </a:lnTo>
                <a:lnTo>
                  <a:pt x="6837743" y="522277"/>
                </a:lnTo>
                <a:lnTo>
                  <a:pt x="6839305" y="517994"/>
                </a:lnTo>
                <a:lnTo>
                  <a:pt x="6620967" y="517994"/>
                </a:lnTo>
                <a:lnTo>
                  <a:pt x="6605280" y="516882"/>
                </a:lnTo>
                <a:lnTo>
                  <a:pt x="6567565" y="500194"/>
                </a:lnTo>
                <a:lnTo>
                  <a:pt x="6546371" y="463146"/>
                </a:lnTo>
                <a:lnTo>
                  <a:pt x="6543534" y="446792"/>
                </a:lnTo>
                <a:close/>
              </a:path>
              <a:path extrusionOk="0" h="640080" w="9396095">
                <a:moveTo>
                  <a:pt x="6611176" y="0"/>
                </a:moveTo>
                <a:lnTo>
                  <a:pt x="6562837" y="3115"/>
                </a:lnTo>
                <a:lnTo>
                  <a:pt x="6519281" y="12460"/>
                </a:lnTo>
                <a:lnTo>
                  <a:pt x="6480510" y="28035"/>
                </a:lnTo>
                <a:lnTo>
                  <a:pt x="6446522" y="49841"/>
                </a:lnTo>
                <a:lnTo>
                  <a:pt x="6418875" y="76709"/>
                </a:lnTo>
                <a:lnTo>
                  <a:pt x="6387279" y="144795"/>
                </a:lnTo>
                <a:lnTo>
                  <a:pt x="6383330" y="186015"/>
                </a:lnTo>
                <a:lnTo>
                  <a:pt x="6385054" y="213995"/>
                </a:lnTo>
                <a:lnTo>
                  <a:pt x="6398850" y="261611"/>
                </a:lnTo>
                <a:lnTo>
                  <a:pt x="6425384" y="298380"/>
                </a:lnTo>
                <a:lnTo>
                  <a:pt x="6458314" y="325971"/>
                </a:lnTo>
                <a:lnTo>
                  <a:pt x="6497309" y="345774"/>
                </a:lnTo>
                <a:lnTo>
                  <a:pt x="6546705" y="364465"/>
                </a:lnTo>
                <a:lnTo>
                  <a:pt x="6595267" y="379873"/>
                </a:lnTo>
                <a:lnTo>
                  <a:pt x="6612511" y="385603"/>
                </a:lnTo>
                <a:lnTo>
                  <a:pt x="6650727" y="401290"/>
                </a:lnTo>
                <a:lnTo>
                  <a:pt x="6684937" y="429047"/>
                </a:lnTo>
                <a:lnTo>
                  <a:pt x="6693949" y="459253"/>
                </a:lnTo>
                <a:lnTo>
                  <a:pt x="6692725" y="472325"/>
                </a:lnTo>
                <a:lnTo>
                  <a:pt x="6663688" y="509483"/>
                </a:lnTo>
                <a:lnTo>
                  <a:pt x="6620967" y="517994"/>
                </a:lnTo>
                <a:lnTo>
                  <a:pt x="6839305" y="517994"/>
                </a:lnTo>
                <a:lnTo>
                  <a:pt x="6846365" y="498636"/>
                </a:lnTo>
                <a:lnTo>
                  <a:pt x="6851539" y="473771"/>
                </a:lnTo>
                <a:lnTo>
                  <a:pt x="6853230" y="448183"/>
                </a:lnTo>
                <a:lnTo>
                  <a:pt x="6853206" y="446792"/>
                </a:lnTo>
                <a:lnTo>
                  <a:pt x="6846365" y="396728"/>
                </a:lnTo>
                <a:lnTo>
                  <a:pt x="6825672" y="356010"/>
                </a:lnTo>
                <a:lnTo>
                  <a:pt x="6795412" y="324636"/>
                </a:lnTo>
                <a:lnTo>
                  <a:pt x="6759811" y="301718"/>
                </a:lnTo>
                <a:lnTo>
                  <a:pt x="6716645" y="282583"/>
                </a:lnTo>
                <a:lnTo>
                  <a:pt x="6661908" y="262557"/>
                </a:lnTo>
                <a:lnTo>
                  <a:pt x="6633650" y="252934"/>
                </a:lnTo>
                <a:lnTo>
                  <a:pt x="6609396" y="243644"/>
                </a:lnTo>
                <a:lnTo>
                  <a:pt x="6572905" y="226066"/>
                </a:lnTo>
                <a:lnTo>
                  <a:pt x="6546205" y="193191"/>
                </a:lnTo>
                <a:lnTo>
                  <a:pt x="6544424" y="178895"/>
                </a:lnTo>
                <a:lnTo>
                  <a:pt x="6545481" y="165934"/>
                </a:lnTo>
                <a:lnTo>
                  <a:pt x="6570458" y="130444"/>
                </a:lnTo>
                <a:lnTo>
                  <a:pt x="6605836" y="121933"/>
                </a:lnTo>
                <a:lnTo>
                  <a:pt x="6830932" y="121933"/>
                </a:lnTo>
                <a:lnTo>
                  <a:pt x="6826117" y="108583"/>
                </a:lnTo>
                <a:lnTo>
                  <a:pt x="6777611" y="49841"/>
                </a:lnTo>
                <a:lnTo>
                  <a:pt x="6743512" y="28035"/>
                </a:lnTo>
                <a:lnTo>
                  <a:pt x="6704406" y="12460"/>
                </a:lnTo>
                <a:lnTo>
                  <a:pt x="6660294" y="3115"/>
                </a:lnTo>
                <a:lnTo>
                  <a:pt x="6611176" y="0"/>
                </a:lnTo>
                <a:close/>
              </a:path>
              <a:path extrusionOk="0" h="640080" w="9396095">
                <a:moveTo>
                  <a:pt x="6830932" y="121933"/>
                </a:moveTo>
                <a:lnTo>
                  <a:pt x="6605836" y="121933"/>
                </a:lnTo>
                <a:lnTo>
                  <a:pt x="6621133" y="123045"/>
                </a:lnTo>
                <a:lnTo>
                  <a:pt x="6634984" y="126383"/>
                </a:lnTo>
                <a:lnTo>
                  <a:pt x="6667415" y="149023"/>
                </a:lnTo>
                <a:lnTo>
                  <a:pt x="6680598" y="186905"/>
                </a:lnTo>
                <a:lnTo>
                  <a:pt x="6845253" y="186905"/>
                </a:lnTo>
                <a:lnTo>
                  <a:pt x="6839356" y="145296"/>
                </a:lnTo>
                <a:lnTo>
                  <a:pt x="6830932" y="121933"/>
                </a:lnTo>
                <a:close/>
              </a:path>
              <a:path extrusionOk="0" h="640080" w="9396095">
                <a:moveTo>
                  <a:pt x="7257544" y="130833"/>
                </a:moveTo>
                <a:lnTo>
                  <a:pt x="7105349" y="130833"/>
                </a:lnTo>
                <a:lnTo>
                  <a:pt x="7105349" y="633697"/>
                </a:lnTo>
                <a:lnTo>
                  <a:pt x="7257544" y="633697"/>
                </a:lnTo>
                <a:lnTo>
                  <a:pt x="7257544" y="130833"/>
                </a:lnTo>
                <a:close/>
              </a:path>
              <a:path extrusionOk="0" h="640080" w="9396095">
                <a:moveTo>
                  <a:pt x="7423089" y="8900"/>
                </a:moveTo>
                <a:lnTo>
                  <a:pt x="6939805" y="8900"/>
                </a:lnTo>
                <a:lnTo>
                  <a:pt x="6939805" y="130833"/>
                </a:lnTo>
                <a:lnTo>
                  <a:pt x="7423089" y="130833"/>
                </a:lnTo>
                <a:lnTo>
                  <a:pt x="7423089" y="8900"/>
                </a:lnTo>
                <a:close/>
              </a:path>
              <a:path extrusionOk="0" h="640080" w="9396095">
                <a:moveTo>
                  <a:pt x="7821660" y="0"/>
                </a:moveTo>
                <a:lnTo>
                  <a:pt x="7778494" y="2558"/>
                </a:lnTo>
                <a:lnTo>
                  <a:pt x="7737107" y="10235"/>
                </a:lnTo>
                <a:lnTo>
                  <a:pt x="7697501" y="23029"/>
                </a:lnTo>
                <a:lnTo>
                  <a:pt x="7659675" y="40941"/>
                </a:lnTo>
                <a:lnTo>
                  <a:pt x="7625020" y="63414"/>
                </a:lnTo>
                <a:lnTo>
                  <a:pt x="7594036" y="89892"/>
                </a:lnTo>
                <a:lnTo>
                  <a:pt x="7566723" y="120375"/>
                </a:lnTo>
                <a:lnTo>
                  <a:pt x="7543082" y="154864"/>
                </a:lnTo>
                <a:lnTo>
                  <a:pt x="7524391" y="192523"/>
                </a:lnTo>
                <a:lnTo>
                  <a:pt x="7511041" y="232519"/>
                </a:lnTo>
                <a:lnTo>
                  <a:pt x="7503031" y="274850"/>
                </a:lnTo>
                <a:lnTo>
                  <a:pt x="7500361" y="319519"/>
                </a:lnTo>
                <a:lnTo>
                  <a:pt x="7503031" y="364242"/>
                </a:lnTo>
                <a:lnTo>
                  <a:pt x="7511041" y="406741"/>
                </a:lnTo>
                <a:lnTo>
                  <a:pt x="7524391" y="447015"/>
                </a:lnTo>
                <a:lnTo>
                  <a:pt x="7543082" y="485063"/>
                </a:lnTo>
                <a:lnTo>
                  <a:pt x="7566723" y="519552"/>
                </a:lnTo>
                <a:lnTo>
                  <a:pt x="7594036" y="550035"/>
                </a:lnTo>
                <a:lnTo>
                  <a:pt x="7625020" y="576513"/>
                </a:lnTo>
                <a:lnTo>
                  <a:pt x="7659675" y="598986"/>
                </a:lnTo>
                <a:lnTo>
                  <a:pt x="7697501" y="616898"/>
                </a:lnTo>
                <a:lnTo>
                  <a:pt x="7737107" y="629692"/>
                </a:lnTo>
                <a:lnTo>
                  <a:pt x="7778494" y="637369"/>
                </a:lnTo>
                <a:lnTo>
                  <a:pt x="7821660" y="639928"/>
                </a:lnTo>
                <a:lnTo>
                  <a:pt x="7864771" y="637369"/>
                </a:lnTo>
                <a:lnTo>
                  <a:pt x="7905990" y="629692"/>
                </a:lnTo>
                <a:lnTo>
                  <a:pt x="7945318" y="616898"/>
                </a:lnTo>
                <a:lnTo>
                  <a:pt x="7982754" y="598986"/>
                </a:lnTo>
                <a:lnTo>
                  <a:pt x="8017354" y="576513"/>
                </a:lnTo>
                <a:lnTo>
                  <a:pt x="8048171" y="550035"/>
                </a:lnTo>
                <a:lnTo>
                  <a:pt x="8075205" y="519552"/>
                </a:lnTo>
                <a:lnTo>
                  <a:pt x="8087657" y="501084"/>
                </a:lnTo>
                <a:lnTo>
                  <a:pt x="7821660" y="501084"/>
                </a:lnTo>
                <a:lnTo>
                  <a:pt x="7785725" y="498024"/>
                </a:lnTo>
                <a:lnTo>
                  <a:pt x="7725203" y="473549"/>
                </a:lnTo>
                <a:lnTo>
                  <a:pt x="7681147" y="425153"/>
                </a:lnTo>
                <a:lnTo>
                  <a:pt x="7658896" y="358847"/>
                </a:lnTo>
                <a:lnTo>
                  <a:pt x="7656115" y="319519"/>
                </a:lnTo>
                <a:lnTo>
                  <a:pt x="7658896" y="279857"/>
                </a:lnTo>
                <a:lnTo>
                  <a:pt x="7681147" y="213550"/>
                </a:lnTo>
                <a:lnTo>
                  <a:pt x="7725203" y="165489"/>
                </a:lnTo>
                <a:lnTo>
                  <a:pt x="7785725" y="141013"/>
                </a:lnTo>
                <a:lnTo>
                  <a:pt x="7821660" y="137953"/>
                </a:lnTo>
                <a:lnTo>
                  <a:pt x="8087220" y="137953"/>
                </a:lnTo>
                <a:lnTo>
                  <a:pt x="8075539" y="120375"/>
                </a:lnTo>
                <a:lnTo>
                  <a:pt x="8048616" y="89892"/>
                </a:lnTo>
                <a:lnTo>
                  <a:pt x="8017688" y="63414"/>
                </a:lnTo>
                <a:lnTo>
                  <a:pt x="7982754" y="40941"/>
                </a:lnTo>
                <a:lnTo>
                  <a:pt x="7945318" y="23029"/>
                </a:lnTo>
                <a:lnTo>
                  <a:pt x="7905990" y="10235"/>
                </a:lnTo>
                <a:lnTo>
                  <a:pt x="7864771" y="2558"/>
                </a:lnTo>
                <a:lnTo>
                  <a:pt x="7821660" y="0"/>
                </a:lnTo>
                <a:close/>
              </a:path>
              <a:path extrusionOk="0" h="640080" w="9396095">
                <a:moveTo>
                  <a:pt x="8087220" y="137953"/>
                </a:moveTo>
                <a:lnTo>
                  <a:pt x="7821660" y="137953"/>
                </a:lnTo>
                <a:lnTo>
                  <a:pt x="7857150" y="141068"/>
                </a:lnTo>
                <a:lnTo>
                  <a:pt x="7888857" y="150414"/>
                </a:lnTo>
                <a:lnTo>
                  <a:pt x="7940923" y="187795"/>
                </a:lnTo>
                <a:lnTo>
                  <a:pt x="7974967" y="245201"/>
                </a:lnTo>
                <a:lnTo>
                  <a:pt x="7986315" y="319519"/>
                </a:lnTo>
                <a:lnTo>
                  <a:pt x="7983478" y="358457"/>
                </a:lnTo>
                <a:lnTo>
                  <a:pt x="7960782" y="424319"/>
                </a:lnTo>
                <a:lnTo>
                  <a:pt x="7916781" y="473048"/>
                </a:lnTo>
                <a:lnTo>
                  <a:pt x="7857150" y="497969"/>
                </a:lnTo>
                <a:lnTo>
                  <a:pt x="7821660" y="501084"/>
                </a:lnTo>
                <a:lnTo>
                  <a:pt x="8087657" y="501084"/>
                </a:lnTo>
                <a:lnTo>
                  <a:pt x="8117148" y="447015"/>
                </a:lnTo>
                <a:lnTo>
                  <a:pt x="8130499" y="406741"/>
                </a:lnTo>
                <a:lnTo>
                  <a:pt x="8138509" y="364242"/>
                </a:lnTo>
                <a:lnTo>
                  <a:pt x="8141179" y="319519"/>
                </a:lnTo>
                <a:lnTo>
                  <a:pt x="8138509" y="274850"/>
                </a:lnTo>
                <a:lnTo>
                  <a:pt x="8130499" y="232519"/>
                </a:lnTo>
                <a:lnTo>
                  <a:pt x="8117148" y="192523"/>
                </a:lnTo>
                <a:lnTo>
                  <a:pt x="8098458" y="154864"/>
                </a:lnTo>
                <a:lnTo>
                  <a:pt x="8087220" y="137953"/>
                </a:lnTo>
                <a:close/>
              </a:path>
              <a:path extrusionOk="0" h="640080" w="9396095">
                <a:moveTo>
                  <a:pt x="8507987" y="8900"/>
                </a:moveTo>
                <a:lnTo>
                  <a:pt x="8252550" y="8900"/>
                </a:lnTo>
                <a:lnTo>
                  <a:pt x="8252550" y="633697"/>
                </a:lnTo>
                <a:lnTo>
                  <a:pt x="8404744" y="633697"/>
                </a:lnTo>
                <a:lnTo>
                  <a:pt x="8404744" y="397841"/>
                </a:lnTo>
                <a:lnTo>
                  <a:pt x="8605513" y="397841"/>
                </a:lnTo>
                <a:lnTo>
                  <a:pt x="8598770" y="386270"/>
                </a:lnTo>
                <a:lnTo>
                  <a:pt x="8630922" y="374255"/>
                </a:lnTo>
                <a:lnTo>
                  <a:pt x="8658847" y="358680"/>
                </a:lnTo>
                <a:lnTo>
                  <a:pt x="8682544" y="339544"/>
                </a:lnTo>
                <a:lnTo>
                  <a:pt x="8702013" y="316848"/>
                </a:lnTo>
                <a:lnTo>
                  <a:pt x="8717588" y="291538"/>
                </a:lnTo>
                <a:lnTo>
                  <a:pt x="8718162" y="290148"/>
                </a:lnTo>
                <a:lnTo>
                  <a:pt x="8404744" y="290148"/>
                </a:lnTo>
                <a:lnTo>
                  <a:pt x="8404744" y="135283"/>
                </a:lnTo>
                <a:lnTo>
                  <a:pt x="8725242" y="135283"/>
                </a:lnTo>
                <a:lnTo>
                  <a:pt x="8723096" y="128831"/>
                </a:lnTo>
                <a:lnTo>
                  <a:pt x="8697229" y="84441"/>
                </a:lnTo>
                <a:lnTo>
                  <a:pt x="8658068" y="48840"/>
                </a:lnTo>
                <a:lnTo>
                  <a:pt x="8606280" y="23418"/>
                </a:lnTo>
                <a:lnTo>
                  <a:pt x="8543532" y="10513"/>
                </a:lnTo>
                <a:lnTo>
                  <a:pt x="8507987" y="8900"/>
                </a:lnTo>
                <a:close/>
              </a:path>
              <a:path extrusionOk="0" h="640080" w="9396095">
                <a:moveTo>
                  <a:pt x="8605513" y="397841"/>
                </a:moveTo>
                <a:lnTo>
                  <a:pt x="8441235" y="397841"/>
                </a:lnTo>
                <a:lnTo>
                  <a:pt x="8571179" y="633697"/>
                </a:lnTo>
                <a:lnTo>
                  <a:pt x="8742954" y="633697"/>
                </a:lnTo>
                <a:lnTo>
                  <a:pt x="8605513" y="397841"/>
                </a:lnTo>
                <a:close/>
              </a:path>
              <a:path extrusionOk="0" h="640080" w="9396095">
                <a:moveTo>
                  <a:pt x="8725242" y="135283"/>
                </a:moveTo>
                <a:lnTo>
                  <a:pt x="8499087" y="135283"/>
                </a:lnTo>
                <a:lnTo>
                  <a:pt x="8518668" y="136563"/>
                </a:lnTo>
                <a:lnTo>
                  <a:pt x="8535578" y="140401"/>
                </a:lnTo>
                <a:lnTo>
                  <a:pt x="8570734" y="166935"/>
                </a:lnTo>
                <a:lnTo>
                  <a:pt x="8582749" y="211825"/>
                </a:lnTo>
                <a:lnTo>
                  <a:pt x="8581414" y="229459"/>
                </a:lnTo>
                <a:lnTo>
                  <a:pt x="8561389" y="269677"/>
                </a:lnTo>
                <a:lnTo>
                  <a:pt x="8518668" y="288868"/>
                </a:lnTo>
                <a:lnTo>
                  <a:pt x="8499087" y="290148"/>
                </a:lnTo>
                <a:lnTo>
                  <a:pt x="8718162" y="290148"/>
                </a:lnTo>
                <a:lnTo>
                  <a:pt x="8728714" y="264560"/>
                </a:lnTo>
                <a:lnTo>
                  <a:pt x="8735389" y="235912"/>
                </a:lnTo>
                <a:lnTo>
                  <a:pt x="8737614" y="205595"/>
                </a:lnTo>
                <a:lnTo>
                  <a:pt x="8736001" y="178672"/>
                </a:lnTo>
                <a:lnTo>
                  <a:pt x="8731162" y="153084"/>
                </a:lnTo>
                <a:lnTo>
                  <a:pt x="8725242" y="135283"/>
                </a:lnTo>
                <a:close/>
              </a:path>
              <a:path extrusionOk="0" h="640080" w="9396095">
                <a:moveTo>
                  <a:pt x="8983567" y="8900"/>
                </a:moveTo>
                <a:lnTo>
                  <a:pt x="8810901" y="8900"/>
                </a:lnTo>
                <a:lnTo>
                  <a:pt x="9027178" y="427212"/>
                </a:lnTo>
                <a:lnTo>
                  <a:pt x="9027178" y="633697"/>
                </a:lnTo>
                <a:lnTo>
                  <a:pt x="9179372" y="633697"/>
                </a:lnTo>
                <a:lnTo>
                  <a:pt x="9179372" y="427212"/>
                </a:lnTo>
                <a:lnTo>
                  <a:pt x="9260361" y="270567"/>
                </a:lnTo>
                <a:lnTo>
                  <a:pt x="9104610" y="270567"/>
                </a:lnTo>
                <a:lnTo>
                  <a:pt x="8983567" y="8900"/>
                </a:lnTo>
                <a:close/>
              </a:path>
              <a:path extrusionOk="0" h="640080" w="9396095">
                <a:moveTo>
                  <a:pt x="9395648" y="8900"/>
                </a:moveTo>
                <a:lnTo>
                  <a:pt x="9224763" y="8900"/>
                </a:lnTo>
                <a:lnTo>
                  <a:pt x="9104610" y="270567"/>
                </a:lnTo>
                <a:lnTo>
                  <a:pt x="9260361" y="270567"/>
                </a:lnTo>
                <a:lnTo>
                  <a:pt x="9395648" y="8900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48" name="Google Shape;2348;p44"/>
          <p:cNvGrpSpPr/>
          <p:nvPr/>
        </p:nvGrpSpPr>
        <p:grpSpPr>
          <a:xfrm>
            <a:off x="1616758" y="4554835"/>
            <a:ext cx="16088975" cy="6277397"/>
            <a:chOff x="1616758" y="4554835"/>
            <a:chExt cx="16088975" cy="6277397"/>
          </a:xfrm>
        </p:grpSpPr>
        <p:pic>
          <p:nvPicPr>
            <p:cNvPr id="2349" name="Google Shape;2349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190942" y="4577871"/>
              <a:ext cx="8514791" cy="4514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16758" y="8723627"/>
              <a:ext cx="8920963" cy="2108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235503" y="4554835"/>
              <a:ext cx="5099321" cy="18638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6" name="Google Shape;2356;p45"/>
          <p:cNvGrpSpPr/>
          <p:nvPr/>
        </p:nvGrpSpPr>
        <p:grpSpPr>
          <a:xfrm>
            <a:off x="-3606" y="0"/>
            <a:ext cx="20107706" cy="5079334"/>
            <a:chOff x="-3606" y="0"/>
            <a:chExt cx="20107706" cy="5079334"/>
          </a:xfrm>
        </p:grpSpPr>
        <p:pic>
          <p:nvPicPr>
            <p:cNvPr id="2357" name="Google Shape;235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0" name="Google Shape;2360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5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1" name="Google Shape;2361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2" name="Google Shape;2362;p45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2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63" name="Google Shape;2363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5" name="Google Shape;2365;p45"/>
            <p:cNvSpPr/>
            <p:nvPr/>
          </p:nvSpPr>
          <p:spPr>
            <a:xfrm>
              <a:off x="17385640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6" name="Google Shape;2366;p45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99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906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67" name="Google Shape;2367;p45"/>
          <p:cNvGrpSpPr/>
          <p:nvPr/>
        </p:nvGrpSpPr>
        <p:grpSpPr>
          <a:xfrm>
            <a:off x="15800565" y="9507563"/>
            <a:ext cx="1714500" cy="714755"/>
            <a:chOff x="15800565" y="9507563"/>
            <a:chExt cx="1714500" cy="714755"/>
          </a:xfrm>
        </p:grpSpPr>
        <p:sp>
          <p:nvSpPr>
            <p:cNvPr id="2368" name="Google Shape;2368;p45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16563682" y="9848307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15805709" y="9577158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71" name="Google Shape;2371;p45"/>
          <p:cNvGrpSpPr/>
          <p:nvPr/>
        </p:nvGrpSpPr>
        <p:grpSpPr>
          <a:xfrm>
            <a:off x="18153031" y="9964349"/>
            <a:ext cx="585125" cy="520072"/>
            <a:chOff x="18153031" y="9964349"/>
            <a:chExt cx="585125" cy="520072"/>
          </a:xfrm>
        </p:grpSpPr>
        <p:sp>
          <p:nvSpPr>
            <p:cNvPr id="2372" name="Google Shape;2372;p45"/>
            <p:cNvSpPr/>
            <p:nvPr/>
          </p:nvSpPr>
          <p:spPr>
            <a:xfrm>
              <a:off x="18153031" y="10237406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18444151" y="9964353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18153035" y="9964349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75" name="Google Shape;2375;p45"/>
          <p:cNvGrpSpPr/>
          <p:nvPr/>
        </p:nvGrpSpPr>
        <p:grpSpPr>
          <a:xfrm>
            <a:off x="18639345" y="8912902"/>
            <a:ext cx="616197" cy="539205"/>
            <a:chOff x="18639345" y="8912902"/>
            <a:chExt cx="616197" cy="539205"/>
          </a:xfrm>
        </p:grpSpPr>
        <p:sp>
          <p:nvSpPr>
            <p:cNvPr id="2376" name="Google Shape;2376;p45"/>
            <p:cNvSpPr/>
            <p:nvPr/>
          </p:nvSpPr>
          <p:spPr>
            <a:xfrm>
              <a:off x="18639345" y="902308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18690392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18941484" y="891290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18892316" y="913905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19046963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81" name="Google Shape;2381;p45"/>
          <p:cNvGrpSpPr/>
          <p:nvPr/>
        </p:nvGrpSpPr>
        <p:grpSpPr>
          <a:xfrm>
            <a:off x="3613680" y="931548"/>
            <a:ext cx="298396" cy="469958"/>
            <a:chOff x="3613680" y="931548"/>
            <a:chExt cx="298396" cy="469958"/>
          </a:xfrm>
        </p:grpSpPr>
        <p:pic>
          <p:nvPicPr>
            <p:cNvPr id="2382" name="Google Shape;2382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45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85" name="Google Shape;2385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6" name="Google Shape;2386;p45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3781965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88" name="Google Shape;2388;p45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2389" name="Google Shape;2389;p45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85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62" y="380390"/>
                  </a:lnTo>
                  <a:lnTo>
                    <a:pt x="356387" y="298450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93" name="Google Shape;2393;p45"/>
          <p:cNvGrpSpPr/>
          <p:nvPr/>
        </p:nvGrpSpPr>
        <p:grpSpPr>
          <a:xfrm>
            <a:off x="5721505" y="8877787"/>
            <a:ext cx="863673" cy="757153"/>
            <a:chOff x="5721505" y="8877787"/>
            <a:chExt cx="863673" cy="757153"/>
          </a:xfrm>
        </p:grpSpPr>
        <p:sp>
          <p:nvSpPr>
            <p:cNvPr id="2394" name="Google Shape;2394;p45"/>
            <p:cNvSpPr/>
            <p:nvPr/>
          </p:nvSpPr>
          <p:spPr>
            <a:xfrm>
              <a:off x="5933033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5906619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5721505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97" name="Google Shape;2397;p45"/>
          <p:cNvSpPr/>
          <p:nvPr/>
        </p:nvSpPr>
        <p:spPr>
          <a:xfrm>
            <a:off x="8725074" y="2884519"/>
            <a:ext cx="8479155" cy="640080"/>
          </a:xfrm>
          <a:custGeom>
            <a:rect b="b" l="l" r="r" t="t"/>
            <a:pathLst>
              <a:path extrusionOk="0" h="640079" w="8479155">
                <a:moveTo>
                  <a:pt x="179785" y="8900"/>
                </a:moveTo>
                <a:lnTo>
                  <a:pt x="0" y="8900"/>
                </a:lnTo>
                <a:lnTo>
                  <a:pt x="0" y="633697"/>
                </a:lnTo>
                <a:lnTo>
                  <a:pt x="152194" y="633697"/>
                </a:lnTo>
                <a:lnTo>
                  <a:pt x="152194" y="258107"/>
                </a:lnTo>
                <a:lnTo>
                  <a:pt x="280801" y="258107"/>
                </a:lnTo>
                <a:lnTo>
                  <a:pt x="179785" y="8900"/>
                </a:lnTo>
                <a:close/>
              </a:path>
              <a:path extrusionOk="0" h="640079" w="8479155">
                <a:moveTo>
                  <a:pt x="280801" y="258107"/>
                </a:moveTo>
                <a:lnTo>
                  <a:pt x="152194" y="258107"/>
                </a:lnTo>
                <a:lnTo>
                  <a:pt x="292818" y="633697"/>
                </a:lnTo>
                <a:lnTo>
                  <a:pt x="415641" y="633697"/>
                </a:lnTo>
                <a:lnTo>
                  <a:pt x="487334" y="441452"/>
                </a:lnTo>
                <a:lnTo>
                  <a:pt x="355120" y="441452"/>
                </a:lnTo>
                <a:lnTo>
                  <a:pt x="280801" y="258107"/>
                </a:lnTo>
                <a:close/>
              </a:path>
              <a:path extrusionOk="0" h="640079" w="8479155">
                <a:moveTo>
                  <a:pt x="707570" y="258997"/>
                </a:moveTo>
                <a:lnTo>
                  <a:pt x="555375" y="258997"/>
                </a:lnTo>
                <a:lnTo>
                  <a:pt x="555375" y="633697"/>
                </a:lnTo>
                <a:lnTo>
                  <a:pt x="707570" y="633697"/>
                </a:lnTo>
                <a:lnTo>
                  <a:pt x="707570" y="258997"/>
                </a:lnTo>
                <a:close/>
              </a:path>
              <a:path extrusionOk="0" h="640079" w="8479155">
                <a:moveTo>
                  <a:pt x="707570" y="8900"/>
                </a:moveTo>
                <a:lnTo>
                  <a:pt x="528675" y="8900"/>
                </a:lnTo>
                <a:lnTo>
                  <a:pt x="355120" y="441452"/>
                </a:lnTo>
                <a:lnTo>
                  <a:pt x="487334" y="441452"/>
                </a:lnTo>
                <a:lnTo>
                  <a:pt x="555375" y="258997"/>
                </a:lnTo>
                <a:lnTo>
                  <a:pt x="707570" y="258997"/>
                </a:lnTo>
                <a:lnTo>
                  <a:pt x="707570" y="8900"/>
                </a:lnTo>
                <a:close/>
              </a:path>
              <a:path extrusionOk="0" h="640079" w="8479155">
                <a:moveTo>
                  <a:pt x="1226427" y="8900"/>
                </a:moveTo>
                <a:lnTo>
                  <a:pt x="843716" y="8900"/>
                </a:lnTo>
                <a:lnTo>
                  <a:pt x="843716" y="633697"/>
                </a:lnTo>
                <a:lnTo>
                  <a:pt x="1226427" y="633697"/>
                </a:lnTo>
                <a:lnTo>
                  <a:pt x="1226427" y="511764"/>
                </a:lnTo>
                <a:lnTo>
                  <a:pt x="995910" y="511764"/>
                </a:lnTo>
                <a:lnTo>
                  <a:pt x="995910" y="374700"/>
                </a:lnTo>
                <a:lnTo>
                  <a:pt x="1199726" y="374700"/>
                </a:lnTo>
                <a:lnTo>
                  <a:pt x="1199726" y="257217"/>
                </a:lnTo>
                <a:lnTo>
                  <a:pt x="995910" y="257217"/>
                </a:lnTo>
                <a:lnTo>
                  <a:pt x="995910" y="130833"/>
                </a:lnTo>
                <a:lnTo>
                  <a:pt x="1226427" y="130833"/>
                </a:lnTo>
                <a:lnTo>
                  <a:pt x="1226427" y="8900"/>
                </a:lnTo>
                <a:close/>
              </a:path>
              <a:path extrusionOk="0" h="640079" w="8479155">
                <a:moveTo>
                  <a:pt x="1607371" y="8900"/>
                </a:moveTo>
                <a:lnTo>
                  <a:pt x="1351934" y="8900"/>
                </a:lnTo>
                <a:lnTo>
                  <a:pt x="1351934" y="633697"/>
                </a:lnTo>
                <a:lnTo>
                  <a:pt x="1504128" y="633697"/>
                </a:lnTo>
                <a:lnTo>
                  <a:pt x="1504128" y="397841"/>
                </a:lnTo>
                <a:lnTo>
                  <a:pt x="1704896" y="397841"/>
                </a:lnTo>
                <a:lnTo>
                  <a:pt x="1698154" y="386270"/>
                </a:lnTo>
                <a:lnTo>
                  <a:pt x="1730306" y="374255"/>
                </a:lnTo>
                <a:lnTo>
                  <a:pt x="1758231" y="358680"/>
                </a:lnTo>
                <a:lnTo>
                  <a:pt x="1781928" y="339544"/>
                </a:lnTo>
                <a:lnTo>
                  <a:pt x="1801397" y="316848"/>
                </a:lnTo>
                <a:lnTo>
                  <a:pt x="1816972" y="291538"/>
                </a:lnTo>
                <a:lnTo>
                  <a:pt x="1817546" y="290148"/>
                </a:lnTo>
                <a:lnTo>
                  <a:pt x="1504128" y="290148"/>
                </a:lnTo>
                <a:lnTo>
                  <a:pt x="1504128" y="135283"/>
                </a:lnTo>
                <a:lnTo>
                  <a:pt x="1824625" y="135283"/>
                </a:lnTo>
                <a:lnTo>
                  <a:pt x="1822479" y="128831"/>
                </a:lnTo>
                <a:lnTo>
                  <a:pt x="1796613" y="84441"/>
                </a:lnTo>
                <a:lnTo>
                  <a:pt x="1757452" y="48840"/>
                </a:lnTo>
                <a:lnTo>
                  <a:pt x="1705663" y="23418"/>
                </a:lnTo>
                <a:lnTo>
                  <a:pt x="1642917" y="10513"/>
                </a:lnTo>
                <a:lnTo>
                  <a:pt x="1607371" y="8900"/>
                </a:lnTo>
                <a:close/>
              </a:path>
              <a:path extrusionOk="0" h="640079" w="8479155">
                <a:moveTo>
                  <a:pt x="1704896" y="397841"/>
                </a:moveTo>
                <a:lnTo>
                  <a:pt x="1540619" y="397841"/>
                </a:lnTo>
                <a:lnTo>
                  <a:pt x="1670563" y="633697"/>
                </a:lnTo>
                <a:lnTo>
                  <a:pt x="1842338" y="633697"/>
                </a:lnTo>
                <a:lnTo>
                  <a:pt x="1704896" y="397841"/>
                </a:lnTo>
                <a:close/>
              </a:path>
              <a:path extrusionOk="0" h="640079" w="8479155">
                <a:moveTo>
                  <a:pt x="1824625" y="135283"/>
                </a:moveTo>
                <a:lnTo>
                  <a:pt x="1598471" y="135283"/>
                </a:lnTo>
                <a:lnTo>
                  <a:pt x="1618052" y="136563"/>
                </a:lnTo>
                <a:lnTo>
                  <a:pt x="1634962" y="140401"/>
                </a:lnTo>
                <a:lnTo>
                  <a:pt x="1670118" y="166935"/>
                </a:lnTo>
                <a:lnTo>
                  <a:pt x="1682133" y="211825"/>
                </a:lnTo>
                <a:lnTo>
                  <a:pt x="1680798" y="229459"/>
                </a:lnTo>
                <a:lnTo>
                  <a:pt x="1660773" y="269677"/>
                </a:lnTo>
                <a:lnTo>
                  <a:pt x="1618052" y="288868"/>
                </a:lnTo>
                <a:lnTo>
                  <a:pt x="1598471" y="290148"/>
                </a:lnTo>
                <a:lnTo>
                  <a:pt x="1817546" y="290148"/>
                </a:lnTo>
                <a:lnTo>
                  <a:pt x="1828098" y="264560"/>
                </a:lnTo>
                <a:lnTo>
                  <a:pt x="1834773" y="235912"/>
                </a:lnTo>
                <a:lnTo>
                  <a:pt x="1836998" y="205595"/>
                </a:lnTo>
                <a:lnTo>
                  <a:pt x="1835385" y="178672"/>
                </a:lnTo>
                <a:lnTo>
                  <a:pt x="1830545" y="153084"/>
                </a:lnTo>
                <a:lnTo>
                  <a:pt x="1824625" y="135283"/>
                </a:lnTo>
                <a:close/>
              </a:path>
              <a:path extrusionOk="0" h="640079" w="8479155">
                <a:moveTo>
                  <a:pt x="2251165" y="1780"/>
                </a:moveTo>
                <a:lnTo>
                  <a:pt x="2206163" y="4338"/>
                </a:lnTo>
                <a:lnTo>
                  <a:pt x="2163720" y="12015"/>
                </a:lnTo>
                <a:lnTo>
                  <a:pt x="2123836" y="24809"/>
                </a:lnTo>
                <a:lnTo>
                  <a:pt x="2086511" y="42721"/>
                </a:lnTo>
                <a:lnTo>
                  <a:pt x="2052412" y="64804"/>
                </a:lnTo>
                <a:lnTo>
                  <a:pt x="2022206" y="91005"/>
                </a:lnTo>
                <a:lnTo>
                  <a:pt x="1995895" y="121321"/>
                </a:lnTo>
                <a:lnTo>
                  <a:pt x="1973478" y="155754"/>
                </a:lnTo>
                <a:lnTo>
                  <a:pt x="1955955" y="193079"/>
                </a:lnTo>
                <a:lnTo>
                  <a:pt x="1943439" y="232964"/>
                </a:lnTo>
                <a:lnTo>
                  <a:pt x="1935929" y="275407"/>
                </a:lnTo>
                <a:lnTo>
                  <a:pt x="1933426" y="320409"/>
                </a:lnTo>
                <a:lnTo>
                  <a:pt x="1935929" y="365410"/>
                </a:lnTo>
                <a:lnTo>
                  <a:pt x="1943439" y="407854"/>
                </a:lnTo>
                <a:lnTo>
                  <a:pt x="1955955" y="447738"/>
                </a:lnTo>
                <a:lnTo>
                  <a:pt x="1973478" y="485063"/>
                </a:lnTo>
                <a:lnTo>
                  <a:pt x="1995895" y="519162"/>
                </a:lnTo>
                <a:lnTo>
                  <a:pt x="2022206" y="549368"/>
                </a:lnTo>
                <a:lnTo>
                  <a:pt x="2052412" y="575679"/>
                </a:lnTo>
                <a:lnTo>
                  <a:pt x="2086511" y="598096"/>
                </a:lnTo>
                <a:lnTo>
                  <a:pt x="2124226" y="615619"/>
                </a:lnTo>
                <a:lnTo>
                  <a:pt x="2164388" y="628135"/>
                </a:lnTo>
                <a:lnTo>
                  <a:pt x="2206998" y="635644"/>
                </a:lnTo>
                <a:lnTo>
                  <a:pt x="2252055" y="638148"/>
                </a:lnTo>
                <a:lnTo>
                  <a:pt x="2290215" y="636256"/>
                </a:lnTo>
                <a:lnTo>
                  <a:pt x="2360527" y="621126"/>
                </a:lnTo>
                <a:lnTo>
                  <a:pt x="2422440" y="591588"/>
                </a:lnTo>
                <a:lnTo>
                  <a:pt x="2473616" y="551982"/>
                </a:lnTo>
                <a:lnTo>
                  <a:pt x="2513959" y="503754"/>
                </a:lnTo>
                <a:lnTo>
                  <a:pt x="2263626" y="503754"/>
                </a:lnTo>
                <a:lnTo>
                  <a:pt x="2224854" y="500750"/>
                </a:lnTo>
                <a:lnTo>
                  <a:pt x="2160327" y="476719"/>
                </a:lnTo>
                <a:lnTo>
                  <a:pt x="2114324" y="428880"/>
                </a:lnTo>
                <a:lnTo>
                  <a:pt x="2091183" y="361238"/>
                </a:lnTo>
                <a:lnTo>
                  <a:pt x="2088291" y="320409"/>
                </a:lnTo>
                <a:lnTo>
                  <a:pt x="2091072" y="281971"/>
                </a:lnTo>
                <a:lnTo>
                  <a:pt x="2113323" y="217444"/>
                </a:lnTo>
                <a:lnTo>
                  <a:pt x="2156878" y="169939"/>
                </a:lnTo>
                <a:lnTo>
                  <a:pt x="2216065" y="145463"/>
                </a:lnTo>
                <a:lnTo>
                  <a:pt x="2251165" y="142403"/>
                </a:lnTo>
                <a:lnTo>
                  <a:pt x="2516126" y="142403"/>
                </a:lnTo>
                <a:lnTo>
                  <a:pt x="2504155" y="120820"/>
                </a:lnTo>
                <a:lnTo>
                  <a:pt x="2475285" y="85831"/>
                </a:lnTo>
                <a:lnTo>
                  <a:pt x="2439851" y="56071"/>
                </a:lnTo>
                <a:lnTo>
                  <a:pt x="2399355" y="32319"/>
                </a:lnTo>
                <a:lnTo>
                  <a:pt x="2354408" y="15352"/>
                </a:lnTo>
                <a:lnTo>
                  <a:pt x="2305012" y="5173"/>
                </a:lnTo>
                <a:lnTo>
                  <a:pt x="2251165" y="1780"/>
                </a:lnTo>
                <a:close/>
              </a:path>
              <a:path extrusionOk="0" h="640079" w="8479155">
                <a:moveTo>
                  <a:pt x="2552884" y="281247"/>
                </a:moveTo>
                <a:lnTo>
                  <a:pt x="2221795" y="281247"/>
                </a:lnTo>
                <a:lnTo>
                  <a:pt x="2221795" y="393391"/>
                </a:lnTo>
                <a:lnTo>
                  <a:pt x="2414930" y="393391"/>
                </a:lnTo>
                <a:lnTo>
                  <a:pt x="2404695" y="418534"/>
                </a:lnTo>
                <a:lnTo>
                  <a:pt x="2376214" y="459475"/>
                </a:lnTo>
                <a:lnTo>
                  <a:pt x="2337720" y="487733"/>
                </a:lnTo>
                <a:lnTo>
                  <a:pt x="2290549" y="501974"/>
                </a:lnTo>
                <a:lnTo>
                  <a:pt x="2263626" y="503754"/>
                </a:lnTo>
                <a:lnTo>
                  <a:pt x="2513959" y="503754"/>
                </a:lnTo>
                <a:lnTo>
                  <a:pt x="2529966" y="477721"/>
                </a:lnTo>
                <a:lnTo>
                  <a:pt x="2542927" y="450742"/>
                </a:lnTo>
                <a:lnTo>
                  <a:pt x="2552884" y="422761"/>
                </a:lnTo>
                <a:lnTo>
                  <a:pt x="2552884" y="281247"/>
                </a:lnTo>
                <a:close/>
              </a:path>
              <a:path extrusionOk="0" h="640079" w="8479155">
                <a:moveTo>
                  <a:pt x="2516126" y="142403"/>
                </a:moveTo>
                <a:lnTo>
                  <a:pt x="2251165" y="142403"/>
                </a:lnTo>
                <a:lnTo>
                  <a:pt x="2271803" y="143460"/>
                </a:lnTo>
                <a:lnTo>
                  <a:pt x="2290994" y="146631"/>
                </a:lnTo>
                <a:lnTo>
                  <a:pt x="2340112" y="168270"/>
                </a:lnTo>
                <a:lnTo>
                  <a:pt x="2373989" y="206485"/>
                </a:lnTo>
                <a:lnTo>
                  <a:pt x="2542204" y="206485"/>
                </a:lnTo>
                <a:lnTo>
                  <a:pt x="2526461" y="161038"/>
                </a:lnTo>
                <a:lnTo>
                  <a:pt x="2516126" y="142403"/>
                </a:lnTo>
                <a:close/>
              </a:path>
              <a:path extrusionOk="0" h="640079" w="8479155">
                <a:moveTo>
                  <a:pt x="3046598" y="8900"/>
                </a:moveTo>
                <a:lnTo>
                  <a:pt x="2663887" y="8900"/>
                </a:lnTo>
                <a:lnTo>
                  <a:pt x="2663887" y="633697"/>
                </a:lnTo>
                <a:lnTo>
                  <a:pt x="3046598" y="633697"/>
                </a:lnTo>
                <a:lnTo>
                  <a:pt x="3046598" y="511764"/>
                </a:lnTo>
                <a:lnTo>
                  <a:pt x="2816081" y="511764"/>
                </a:lnTo>
                <a:lnTo>
                  <a:pt x="2816081" y="374700"/>
                </a:lnTo>
                <a:lnTo>
                  <a:pt x="3019897" y="374700"/>
                </a:lnTo>
                <a:lnTo>
                  <a:pt x="3019897" y="257217"/>
                </a:lnTo>
                <a:lnTo>
                  <a:pt x="2816081" y="257217"/>
                </a:lnTo>
                <a:lnTo>
                  <a:pt x="2816081" y="130833"/>
                </a:lnTo>
                <a:lnTo>
                  <a:pt x="3046598" y="130833"/>
                </a:lnTo>
                <a:lnTo>
                  <a:pt x="3046598" y="8900"/>
                </a:lnTo>
                <a:close/>
              </a:path>
              <a:path extrusionOk="0" h="640079" w="8479155">
                <a:moveTo>
                  <a:pt x="3675783" y="1780"/>
                </a:moveTo>
                <a:lnTo>
                  <a:pt x="3631560" y="4338"/>
                </a:lnTo>
                <a:lnTo>
                  <a:pt x="3589673" y="12015"/>
                </a:lnTo>
                <a:lnTo>
                  <a:pt x="3550122" y="24809"/>
                </a:lnTo>
                <a:lnTo>
                  <a:pt x="3512908" y="42721"/>
                </a:lnTo>
                <a:lnTo>
                  <a:pt x="3479254" y="64804"/>
                </a:lnTo>
                <a:lnTo>
                  <a:pt x="3449494" y="91005"/>
                </a:lnTo>
                <a:lnTo>
                  <a:pt x="3423628" y="121321"/>
                </a:lnTo>
                <a:lnTo>
                  <a:pt x="3401655" y="155754"/>
                </a:lnTo>
                <a:lnTo>
                  <a:pt x="3384133" y="193079"/>
                </a:lnTo>
                <a:lnTo>
                  <a:pt x="3371617" y="232964"/>
                </a:lnTo>
                <a:lnTo>
                  <a:pt x="3364107" y="275407"/>
                </a:lnTo>
                <a:lnTo>
                  <a:pt x="3361604" y="320409"/>
                </a:lnTo>
                <a:lnTo>
                  <a:pt x="3364107" y="365410"/>
                </a:lnTo>
                <a:lnTo>
                  <a:pt x="3371617" y="407854"/>
                </a:lnTo>
                <a:lnTo>
                  <a:pt x="3384133" y="447738"/>
                </a:lnTo>
                <a:lnTo>
                  <a:pt x="3401655" y="485063"/>
                </a:lnTo>
                <a:lnTo>
                  <a:pt x="3423628" y="519162"/>
                </a:lnTo>
                <a:lnTo>
                  <a:pt x="3449494" y="549368"/>
                </a:lnTo>
                <a:lnTo>
                  <a:pt x="3479254" y="575679"/>
                </a:lnTo>
                <a:lnTo>
                  <a:pt x="3512908" y="598096"/>
                </a:lnTo>
                <a:lnTo>
                  <a:pt x="3550122" y="615619"/>
                </a:lnTo>
                <a:lnTo>
                  <a:pt x="3589673" y="628135"/>
                </a:lnTo>
                <a:lnTo>
                  <a:pt x="3631560" y="635644"/>
                </a:lnTo>
                <a:lnTo>
                  <a:pt x="3675783" y="638148"/>
                </a:lnTo>
                <a:lnTo>
                  <a:pt x="3729407" y="634532"/>
                </a:lnTo>
                <a:lnTo>
                  <a:pt x="3779026" y="623685"/>
                </a:lnTo>
                <a:lnTo>
                  <a:pt x="3824640" y="605606"/>
                </a:lnTo>
                <a:lnTo>
                  <a:pt x="3866248" y="580296"/>
                </a:lnTo>
                <a:lnTo>
                  <a:pt x="3902572" y="548255"/>
                </a:lnTo>
                <a:lnTo>
                  <a:pt x="3932333" y="510874"/>
                </a:lnTo>
                <a:lnTo>
                  <a:pt x="3938132" y="500194"/>
                </a:lnTo>
                <a:lnTo>
                  <a:pt x="3674003" y="500194"/>
                </a:lnTo>
                <a:lnTo>
                  <a:pt x="3640516" y="497134"/>
                </a:lnTo>
                <a:lnTo>
                  <a:pt x="3583554" y="472659"/>
                </a:lnTo>
                <a:lnTo>
                  <a:pt x="3541000" y="424708"/>
                </a:lnTo>
                <a:lnTo>
                  <a:pt x="3519194" y="359292"/>
                </a:lnTo>
                <a:lnTo>
                  <a:pt x="3516468" y="320409"/>
                </a:lnTo>
                <a:lnTo>
                  <a:pt x="3519194" y="281526"/>
                </a:lnTo>
                <a:lnTo>
                  <a:pt x="3541000" y="216109"/>
                </a:lnTo>
                <a:lnTo>
                  <a:pt x="3583554" y="168159"/>
                </a:lnTo>
                <a:lnTo>
                  <a:pt x="3640516" y="143683"/>
                </a:lnTo>
                <a:lnTo>
                  <a:pt x="3674003" y="140623"/>
                </a:lnTo>
                <a:lnTo>
                  <a:pt x="3938132" y="140623"/>
                </a:lnTo>
                <a:lnTo>
                  <a:pt x="3932333" y="129943"/>
                </a:lnTo>
                <a:lnTo>
                  <a:pt x="3902572" y="92562"/>
                </a:lnTo>
                <a:lnTo>
                  <a:pt x="3866248" y="60521"/>
                </a:lnTo>
                <a:lnTo>
                  <a:pt x="3824640" y="34822"/>
                </a:lnTo>
                <a:lnTo>
                  <a:pt x="3779026" y="16465"/>
                </a:lnTo>
                <a:lnTo>
                  <a:pt x="3729407" y="5451"/>
                </a:lnTo>
                <a:lnTo>
                  <a:pt x="3675783" y="1780"/>
                </a:lnTo>
                <a:close/>
              </a:path>
              <a:path extrusionOk="0" h="640079" w="8479155">
                <a:moveTo>
                  <a:pt x="3972161" y="420091"/>
                </a:moveTo>
                <a:lnTo>
                  <a:pt x="3804837" y="420091"/>
                </a:lnTo>
                <a:lnTo>
                  <a:pt x="3794490" y="438504"/>
                </a:lnTo>
                <a:lnTo>
                  <a:pt x="3782141" y="454580"/>
                </a:lnTo>
                <a:lnTo>
                  <a:pt x="3751435" y="479723"/>
                </a:lnTo>
                <a:lnTo>
                  <a:pt x="3715166" y="495076"/>
                </a:lnTo>
                <a:lnTo>
                  <a:pt x="3674003" y="500194"/>
                </a:lnTo>
                <a:lnTo>
                  <a:pt x="3938132" y="500194"/>
                </a:lnTo>
                <a:lnTo>
                  <a:pt x="3955529" y="468153"/>
                </a:lnTo>
                <a:lnTo>
                  <a:pt x="3972161" y="420091"/>
                </a:lnTo>
                <a:close/>
              </a:path>
              <a:path extrusionOk="0" h="640079" w="8479155">
                <a:moveTo>
                  <a:pt x="3938132" y="140623"/>
                </a:moveTo>
                <a:lnTo>
                  <a:pt x="3674003" y="140623"/>
                </a:lnTo>
                <a:lnTo>
                  <a:pt x="3695196" y="141903"/>
                </a:lnTo>
                <a:lnTo>
                  <a:pt x="3715166" y="145741"/>
                </a:lnTo>
                <a:lnTo>
                  <a:pt x="3751435" y="161094"/>
                </a:lnTo>
                <a:lnTo>
                  <a:pt x="3782141" y="186237"/>
                </a:lnTo>
                <a:lnTo>
                  <a:pt x="3804837" y="220726"/>
                </a:lnTo>
                <a:lnTo>
                  <a:pt x="3972161" y="220726"/>
                </a:lnTo>
                <a:lnTo>
                  <a:pt x="3955529" y="172664"/>
                </a:lnTo>
                <a:lnTo>
                  <a:pt x="3938132" y="140623"/>
                </a:lnTo>
                <a:close/>
              </a:path>
              <a:path extrusionOk="0" h="640079" w="8479155">
                <a:moveTo>
                  <a:pt x="4387553" y="0"/>
                </a:moveTo>
                <a:lnTo>
                  <a:pt x="4344387" y="2558"/>
                </a:lnTo>
                <a:lnTo>
                  <a:pt x="4303000" y="10235"/>
                </a:lnTo>
                <a:lnTo>
                  <a:pt x="4263394" y="23029"/>
                </a:lnTo>
                <a:lnTo>
                  <a:pt x="4225568" y="40941"/>
                </a:lnTo>
                <a:lnTo>
                  <a:pt x="4190913" y="63414"/>
                </a:lnTo>
                <a:lnTo>
                  <a:pt x="4159929" y="89892"/>
                </a:lnTo>
                <a:lnTo>
                  <a:pt x="4132616" y="120375"/>
                </a:lnTo>
                <a:lnTo>
                  <a:pt x="4108975" y="154864"/>
                </a:lnTo>
                <a:lnTo>
                  <a:pt x="4090285" y="192523"/>
                </a:lnTo>
                <a:lnTo>
                  <a:pt x="4076934" y="232519"/>
                </a:lnTo>
                <a:lnTo>
                  <a:pt x="4068924" y="274850"/>
                </a:lnTo>
                <a:lnTo>
                  <a:pt x="4066254" y="319519"/>
                </a:lnTo>
                <a:lnTo>
                  <a:pt x="4068924" y="364242"/>
                </a:lnTo>
                <a:lnTo>
                  <a:pt x="4076934" y="406741"/>
                </a:lnTo>
                <a:lnTo>
                  <a:pt x="4090285" y="447015"/>
                </a:lnTo>
                <a:lnTo>
                  <a:pt x="4108975" y="485063"/>
                </a:lnTo>
                <a:lnTo>
                  <a:pt x="4132616" y="519552"/>
                </a:lnTo>
                <a:lnTo>
                  <a:pt x="4159929" y="550035"/>
                </a:lnTo>
                <a:lnTo>
                  <a:pt x="4190913" y="576513"/>
                </a:lnTo>
                <a:lnTo>
                  <a:pt x="4225568" y="598986"/>
                </a:lnTo>
                <a:lnTo>
                  <a:pt x="4263394" y="616898"/>
                </a:lnTo>
                <a:lnTo>
                  <a:pt x="4303000" y="629692"/>
                </a:lnTo>
                <a:lnTo>
                  <a:pt x="4344387" y="637369"/>
                </a:lnTo>
                <a:lnTo>
                  <a:pt x="4387553" y="639928"/>
                </a:lnTo>
                <a:lnTo>
                  <a:pt x="4430663" y="637369"/>
                </a:lnTo>
                <a:lnTo>
                  <a:pt x="4471883" y="629692"/>
                </a:lnTo>
                <a:lnTo>
                  <a:pt x="4511211" y="616898"/>
                </a:lnTo>
                <a:lnTo>
                  <a:pt x="4548647" y="598986"/>
                </a:lnTo>
                <a:lnTo>
                  <a:pt x="4583247" y="576513"/>
                </a:lnTo>
                <a:lnTo>
                  <a:pt x="4614064" y="550035"/>
                </a:lnTo>
                <a:lnTo>
                  <a:pt x="4641099" y="519552"/>
                </a:lnTo>
                <a:lnTo>
                  <a:pt x="4653550" y="501084"/>
                </a:lnTo>
                <a:lnTo>
                  <a:pt x="4387553" y="501084"/>
                </a:lnTo>
                <a:lnTo>
                  <a:pt x="4351618" y="498024"/>
                </a:lnTo>
                <a:lnTo>
                  <a:pt x="4291096" y="473549"/>
                </a:lnTo>
                <a:lnTo>
                  <a:pt x="4247040" y="425153"/>
                </a:lnTo>
                <a:lnTo>
                  <a:pt x="4224789" y="358847"/>
                </a:lnTo>
                <a:lnTo>
                  <a:pt x="4222008" y="319519"/>
                </a:lnTo>
                <a:lnTo>
                  <a:pt x="4224789" y="279857"/>
                </a:lnTo>
                <a:lnTo>
                  <a:pt x="4247040" y="213550"/>
                </a:lnTo>
                <a:lnTo>
                  <a:pt x="4291096" y="165489"/>
                </a:lnTo>
                <a:lnTo>
                  <a:pt x="4351618" y="141013"/>
                </a:lnTo>
                <a:lnTo>
                  <a:pt x="4387553" y="137953"/>
                </a:lnTo>
                <a:lnTo>
                  <a:pt x="4653114" y="137953"/>
                </a:lnTo>
                <a:lnTo>
                  <a:pt x="4641433" y="120375"/>
                </a:lnTo>
                <a:lnTo>
                  <a:pt x="4614509" y="89892"/>
                </a:lnTo>
                <a:lnTo>
                  <a:pt x="4583581" y="63414"/>
                </a:lnTo>
                <a:lnTo>
                  <a:pt x="4548647" y="40941"/>
                </a:lnTo>
                <a:lnTo>
                  <a:pt x="4511211" y="23029"/>
                </a:lnTo>
                <a:lnTo>
                  <a:pt x="4471883" y="10235"/>
                </a:lnTo>
                <a:lnTo>
                  <a:pt x="4430663" y="2558"/>
                </a:lnTo>
                <a:lnTo>
                  <a:pt x="4387553" y="0"/>
                </a:lnTo>
                <a:close/>
              </a:path>
              <a:path extrusionOk="0" h="640079" w="8479155">
                <a:moveTo>
                  <a:pt x="4653114" y="137953"/>
                </a:moveTo>
                <a:lnTo>
                  <a:pt x="4387553" y="137953"/>
                </a:lnTo>
                <a:lnTo>
                  <a:pt x="4423043" y="141068"/>
                </a:lnTo>
                <a:lnTo>
                  <a:pt x="4454750" y="150414"/>
                </a:lnTo>
                <a:lnTo>
                  <a:pt x="4506816" y="187795"/>
                </a:lnTo>
                <a:lnTo>
                  <a:pt x="4540860" y="245201"/>
                </a:lnTo>
                <a:lnTo>
                  <a:pt x="4552208" y="319519"/>
                </a:lnTo>
                <a:lnTo>
                  <a:pt x="4549371" y="358457"/>
                </a:lnTo>
                <a:lnTo>
                  <a:pt x="4526675" y="424319"/>
                </a:lnTo>
                <a:lnTo>
                  <a:pt x="4482674" y="473048"/>
                </a:lnTo>
                <a:lnTo>
                  <a:pt x="4423043" y="497969"/>
                </a:lnTo>
                <a:lnTo>
                  <a:pt x="4387553" y="501084"/>
                </a:lnTo>
                <a:lnTo>
                  <a:pt x="4653550" y="501084"/>
                </a:lnTo>
                <a:lnTo>
                  <a:pt x="4683041" y="447015"/>
                </a:lnTo>
                <a:lnTo>
                  <a:pt x="4696392" y="406741"/>
                </a:lnTo>
                <a:lnTo>
                  <a:pt x="4704402" y="364242"/>
                </a:lnTo>
                <a:lnTo>
                  <a:pt x="4707072" y="319519"/>
                </a:lnTo>
                <a:lnTo>
                  <a:pt x="4704402" y="274850"/>
                </a:lnTo>
                <a:lnTo>
                  <a:pt x="4696392" y="232519"/>
                </a:lnTo>
                <a:lnTo>
                  <a:pt x="4683041" y="192523"/>
                </a:lnTo>
                <a:lnTo>
                  <a:pt x="4664351" y="154864"/>
                </a:lnTo>
                <a:lnTo>
                  <a:pt x="4653114" y="137953"/>
                </a:lnTo>
                <a:close/>
              </a:path>
              <a:path extrusionOk="0" h="640079" w="8479155">
                <a:moveTo>
                  <a:pt x="4970637" y="8900"/>
                </a:moveTo>
                <a:lnTo>
                  <a:pt x="4818443" y="8900"/>
                </a:lnTo>
                <a:lnTo>
                  <a:pt x="4818443" y="633697"/>
                </a:lnTo>
                <a:lnTo>
                  <a:pt x="4970637" y="633697"/>
                </a:lnTo>
                <a:lnTo>
                  <a:pt x="4970637" y="248317"/>
                </a:lnTo>
                <a:lnTo>
                  <a:pt x="5128047" y="248317"/>
                </a:lnTo>
                <a:lnTo>
                  <a:pt x="4970637" y="8900"/>
                </a:lnTo>
                <a:close/>
              </a:path>
              <a:path extrusionOk="0" h="640079" w="8479155">
                <a:moveTo>
                  <a:pt x="5128047" y="248317"/>
                </a:moveTo>
                <a:lnTo>
                  <a:pt x="4970637" y="248317"/>
                </a:lnTo>
                <a:lnTo>
                  <a:pt x="5225185" y="633697"/>
                </a:lnTo>
                <a:lnTo>
                  <a:pt x="5377379" y="633697"/>
                </a:lnTo>
                <a:lnTo>
                  <a:pt x="5377379" y="396061"/>
                </a:lnTo>
                <a:lnTo>
                  <a:pt x="5225185" y="396061"/>
                </a:lnTo>
                <a:lnTo>
                  <a:pt x="5128047" y="248317"/>
                </a:lnTo>
                <a:close/>
              </a:path>
              <a:path extrusionOk="0" h="640079" w="8479155">
                <a:moveTo>
                  <a:pt x="5377379" y="8900"/>
                </a:moveTo>
                <a:lnTo>
                  <a:pt x="5225185" y="8900"/>
                </a:lnTo>
                <a:lnTo>
                  <a:pt x="5225185" y="396061"/>
                </a:lnTo>
                <a:lnTo>
                  <a:pt x="5377379" y="396061"/>
                </a:lnTo>
                <a:lnTo>
                  <a:pt x="5377379" y="8900"/>
                </a:lnTo>
                <a:close/>
              </a:path>
              <a:path extrusionOk="0" h="640079" w="8479155">
                <a:moveTo>
                  <a:pt x="5921143" y="8900"/>
                </a:moveTo>
                <a:lnTo>
                  <a:pt x="5514402" y="8900"/>
                </a:lnTo>
                <a:lnTo>
                  <a:pt x="5514402" y="633697"/>
                </a:lnTo>
                <a:lnTo>
                  <a:pt x="5666596" y="633697"/>
                </a:lnTo>
                <a:lnTo>
                  <a:pt x="5666596" y="380930"/>
                </a:lnTo>
                <a:lnTo>
                  <a:pt x="5857061" y="380930"/>
                </a:lnTo>
                <a:lnTo>
                  <a:pt x="5857061" y="262557"/>
                </a:lnTo>
                <a:lnTo>
                  <a:pt x="5666596" y="262557"/>
                </a:lnTo>
                <a:lnTo>
                  <a:pt x="5666596" y="130833"/>
                </a:lnTo>
                <a:lnTo>
                  <a:pt x="5921143" y="130833"/>
                </a:lnTo>
                <a:lnTo>
                  <a:pt x="5921143" y="8900"/>
                </a:lnTo>
                <a:close/>
              </a:path>
              <a:path extrusionOk="0" h="640079" w="8479155">
                <a:moveTo>
                  <a:pt x="6180029" y="8900"/>
                </a:moveTo>
                <a:lnTo>
                  <a:pt x="6027835" y="8900"/>
                </a:lnTo>
                <a:lnTo>
                  <a:pt x="6027835" y="633697"/>
                </a:lnTo>
                <a:lnTo>
                  <a:pt x="6379395" y="633697"/>
                </a:lnTo>
                <a:lnTo>
                  <a:pt x="6379395" y="516214"/>
                </a:lnTo>
                <a:lnTo>
                  <a:pt x="6180029" y="516214"/>
                </a:lnTo>
                <a:lnTo>
                  <a:pt x="6180029" y="8900"/>
                </a:lnTo>
                <a:close/>
              </a:path>
              <a:path extrusionOk="0" h="640079" w="8479155">
                <a:moveTo>
                  <a:pt x="6630882" y="8900"/>
                </a:moveTo>
                <a:lnTo>
                  <a:pt x="6478688" y="8900"/>
                </a:lnTo>
                <a:lnTo>
                  <a:pt x="6478688" y="633697"/>
                </a:lnTo>
                <a:lnTo>
                  <a:pt x="6630882" y="633697"/>
                </a:lnTo>
                <a:lnTo>
                  <a:pt x="6630882" y="8900"/>
                </a:lnTo>
                <a:close/>
              </a:path>
              <a:path extrusionOk="0" h="640079" w="8479155">
                <a:moveTo>
                  <a:pt x="7056245" y="1780"/>
                </a:moveTo>
                <a:lnTo>
                  <a:pt x="7012022" y="4338"/>
                </a:lnTo>
                <a:lnTo>
                  <a:pt x="6970135" y="12015"/>
                </a:lnTo>
                <a:lnTo>
                  <a:pt x="6930584" y="24809"/>
                </a:lnTo>
                <a:lnTo>
                  <a:pt x="6893370" y="42721"/>
                </a:lnTo>
                <a:lnTo>
                  <a:pt x="6859716" y="64804"/>
                </a:lnTo>
                <a:lnTo>
                  <a:pt x="6829956" y="91005"/>
                </a:lnTo>
                <a:lnTo>
                  <a:pt x="6804089" y="121321"/>
                </a:lnTo>
                <a:lnTo>
                  <a:pt x="6782117" y="155754"/>
                </a:lnTo>
                <a:lnTo>
                  <a:pt x="6764595" y="193079"/>
                </a:lnTo>
                <a:lnTo>
                  <a:pt x="6752079" y="232964"/>
                </a:lnTo>
                <a:lnTo>
                  <a:pt x="6744569" y="275407"/>
                </a:lnTo>
                <a:lnTo>
                  <a:pt x="6742066" y="320409"/>
                </a:lnTo>
                <a:lnTo>
                  <a:pt x="6744569" y="365410"/>
                </a:lnTo>
                <a:lnTo>
                  <a:pt x="6752079" y="407854"/>
                </a:lnTo>
                <a:lnTo>
                  <a:pt x="6764595" y="447738"/>
                </a:lnTo>
                <a:lnTo>
                  <a:pt x="6782117" y="485063"/>
                </a:lnTo>
                <a:lnTo>
                  <a:pt x="6804089" y="519162"/>
                </a:lnTo>
                <a:lnTo>
                  <a:pt x="6829956" y="549368"/>
                </a:lnTo>
                <a:lnTo>
                  <a:pt x="6859716" y="575679"/>
                </a:lnTo>
                <a:lnTo>
                  <a:pt x="6893370" y="598096"/>
                </a:lnTo>
                <a:lnTo>
                  <a:pt x="6930584" y="615619"/>
                </a:lnTo>
                <a:lnTo>
                  <a:pt x="6970135" y="628135"/>
                </a:lnTo>
                <a:lnTo>
                  <a:pt x="7012022" y="635644"/>
                </a:lnTo>
                <a:lnTo>
                  <a:pt x="7056245" y="638148"/>
                </a:lnTo>
                <a:lnTo>
                  <a:pt x="7109869" y="634532"/>
                </a:lnTo>
                <a:lnTo>
                  <a:pt x="7159487" y="623685"/>
                </a:lnTo>
                <a:lnTo>
                  <a:pt x="7205101" y="605606"/>
                </a:lnTo>
                <a:lnTo>
                  <a:pt x="7246710" y="580296"/>
                </a:lnTo>
                <a:lnTo>
                  <a:pt x="7283034" y="548255"/>
                </a:lnTo>
                <a:lnTo>
                  <a:pt x="7312794" y="510874"/>
                </a:lnTo>
                <a:lnTo>
                  <a:pt x="7318593" y="500194"/>
                </a:lnTo>
                <a:lnTo>
                  <a:pt x="7054465" y="500194"/>
                </a:lnTo>
                <a:lnTo>
                  <a:pt x="7020977" y="497134"/>
                </a:lnTo>
                <a:lnTo>
                  <a:pt x="6964016" y="472659"/>
                </a:lnTo>
                <a:lnTo>
                  <a:pt x="6921462" y="424708"/>
                </a:lnTo>
                <a:lnTo>
                  <a:pt x="6899656" y="359292"/>
                </a:lnTo>
                <a:lnTo>
                  <a:pt x="6896930" y="320409"/>
                </a:lnTo>
                <a:lnTo>
                  <a:pt x="6899656" y="281526"/>
                </a:lnTo>
                <a:lnTo>
                  <a:pt x="6921462" y="216109"/>
                </a:lnTo>
                <a:lnTo>
                  <a:pt x="6964016" y="168159"/>
                </a:lnTo>
                <a:lnTo>
                  <a:pt x="7020977" y="143683"/>
                </a:lnTo>
                <a:lnTo>
                  <a:pt x="7054465" y="140623"/>
                </a:lnTo>
                <a:lnTo>
                  <a:pt x="7318593" y="140623"/>
                </a:lnTo>
                <a:lnTo>
                  <a:pt x="7312794" y="129943"/>
                </a:lnTo>
                <a:lnTo>
                  <a:pt x="7283034" y="92562"/>
                </a:lnTo>
                <a:lnTo>
                  <a:pt x="7246710" y="60521"/>
                </a:lnTo>
                <a:lnTo>
                  <a:pt x="7205101" y="34822"/>
                </a:lnTo>
                <a:lnTo>
                  <a:pt x="7159487" y="16465"/>
                </a:lnTo>
                <a:lnTo>
                  <a:pt x="7109869" y="5451"/>
                </a:lnTo>
                <a:lnTo>
                  <a:pt x="7056245" y="1780"/>
                </a:lnTo>
                <a:close/>
              </a:path>
              <a:path extrusionOk="0" h="640079" w="8479155">
                <a:moveTo>
                  <a:pt x="7352623" y="420091"/>
                </a:moveTo>
                <a:lnTo>
                  <a:pt x="7185298" y="420091"/>
                </a:lnTo>
                <a:lnTo>
                  <a:pt x="7174952" y="438504"/>
                </a:lnTo>
                <a:lnTo>
                  <a:pt x="7162603" y="454580"/>
                </a:lnTo>
                <a:lnTo>
                  <a:pt x="7131897" y="479723"/>
                </a:lnTo>
                <a:lnTo>
                  <a:pt x="7095628" y="495076"/>
                </a:lnTo>
                <a:lnTo>
                  <a:pt x="7054465" y="500194"/>
                </a:lnTo>
                <a:lnTo>
                  <a:pt x="7318593" y="500194"/>
                </a:lnTo>
                <a:lnTo>
                  <a:pt x="7335991" y="468153"/>
                </a:lnTo>
                <a:lnTo>
                  <a:pt x="7352623" y="420091"/>
                </a:lnTo>
                <a:close/>
              </a:path>
              <a:path extrusionOk="0" h="640079" w="8479155">
                <a:moveTo>
                  <a:pt x="7318593" y="140623"/>
                </a:moveTo>
                <a:lnTo>
                  <a:pt x="7054465" y="140623"/>
                </a:lnTo>
                <a:lnTo>
                  <a:pt x="7075658" y="141903"/>
                </a:lnTo>
                <a:lnTo>
                  <a:pt x="7095628" y="145741"/>
                </a:lnTo>
                <a:lnTo>
                  <a:pt x="7131897" y="161094"/>
                </a:lnTo>
                <a:lnTo>
                  <a:pt x="7162603" y="186237"/>
                </a:lnTo>
                <a:lnTo>
                  <a:pt x="7185298" y="220726"/>
                </a:lnTo>
                <a:lnTo>
                  <a:pt x="7352623" y="220726"/>
                </a:lnTo>
                <a:lnTo>
                  <a:pt x="7335991" y="172664"/>
                </a:lnTo>
                <a:lnTo>
                  <a:pt x="7318593" y="140623"/>
                </a:lnTo>
                <a:close/>
              </a:path>
              <a:path extrusionOk="0" h="640079" w="8479155">
                <a:moveTo>
                  <a:pt x="7756445" y="130833"/>
                </a:moveTo>
                <a:lnTo>
                  <a:pt x="7604250" y="130833"/>
                </a:lnTo>
                <a:lnTo>
                  <a:pt x="7604250" y="633697"/>
                </a:lnTo>
                <a:lnTo>
                  <a:pt x="7756445" y="633697"/>
                </a:lnTo>
                <a:lnTo>
                  <a:pt x="7756445" y="130833"/>
                </a:lnTo>
                <a:close/>
              </a:path>
              <a:path extrusionOk="0" h="640079" w="8479155">
                <a:moveTo>
                  <a:pt x="7921989" y="8900"/>
                </a:moveTo>
                <a:lnTo>
                  <a:pt x="7438705" y="8900"/>
                </a:lnTo>
                <a:lnTo>
                  <a:pt x="7438705" y="130833"/>
                </a:lnTo>
                <a:lnTo>
                  <a:pt x="7921989" y="130833"/>
                </a:lnTo>
                <a:lnTo>
                  <a:pt x="7921989" y="8900"/>
                </a:lnTo>
                <a:close/>
              </a:path>
              <a:path extrusionOk="0" h="640079" w="8479155">
                <a:moveTo>
                  <a:pt x="8169256" y="446792"/>
                </a:moveTo>
                <a:lnTo>
                  <a:pt x="8007272" y="446792"/>
                </a:lnTo>
                <a:lnTo>
                  <a:pt x="8010053" y="476385"/>
                </a:lnTo>
                <a:lnTo>
                  <a:pt x="8026964" y="528897"/>
                </a:lnTo>
                <a:lnTo>
                  <a:pt x="8058893" y="572286"/>
                </a:lnTo>
                <a:lnTo>
                  <a:pt x="8102505" y="605217"/>
                </a:lnTo>
                <a:lnTo>
                  <a:pt x="8156351" y="627412"/>
                </a:lnTo>
                <a:lnTo>
                  <a:pt x="8217763" y="638537"/>
                </a:lnTo>
                <a:lnTo>
                  <a:pt x="8251139" y="639928"/>
                </a:lnTo>
                <a:lnTo>
                  <a:pt x="8285126" y="638315"/>
                </a:lnTo>
                <a:lnTo>
                  <a:pt x="8346093" y="625409"/>
                </a:lnTo>
                <a:lnTo>
                  <a:pt x="8397325" y="600099"/>
                </a:lnTo>
                <a:lnTo>
                  <a:pt x="8436486" y="565388"/>
                </a:lnTo>
                <a:lnTo>
                  <a:pt x="8463465" y="522277"/>
                </a:lnTo>
                <a:lnTo>
                  <a:pt x="8465027" y="517994"/>
                </a:lnTo>
                <a:lnTo>
                  <a:pt x="8246689" y="517994"/>
                </a:lnTo>
                <a:lnTo>
                  <a:pt x="8231002" y="516882"/>
                </a:lnTo>
                <a:lnTo>
                  <a:pt x="8193287" y="500194"/>
                </a:lnTo>
                <a:lnTo>
                  <a:pt x="8172093" y="463146"/>
                </a:lnTo>
                <a:lnTo>
                  <a:pt x="8169256" y="446792"/>
                </a:lnTo>
                <a:close/>
              </a:path>
              <a:path extrusionOk="0" h="640079" w="8479155">
                <a:moveTo>
                  <a:pt x="8236898" y="0"/>
                </a:moveTo>
                <a:lnTo>
                  <a:pt x="8188559" y="3115"/>
                </a:lnTo>
                <a:lnTo>
                  <a:pt x="8145003" y="12460"/>
                </a:lnTo>
                <a:lnTo>
                  <a:pt x="8106232" y="28035"/>
                </a:lnTo>
                <a:lnTo>
                  <a:pt x="8072244" y="49841"/>
                </a:lnTo>
                <a:lnTo>
                  <a:pt x="8044597" y="76709"/>
                </a:lnTo>
                <a:lnTo>
                  <a:pt x="8013001" y="144795"/>
                </a:lnTo>
                <a:lnTo>
                  <a:pt x="8009052" y="186015"/>
                </a:lnTo>
                <a:lnTo>
                  <a:pt x="8010776" y="213995"/>
                </a:lnTo>
                <a:lnTo>
                  <a:pt x="8024572" y="261611"/>
                </a:lnTo>
                <a:lnTo>
                  <a:pt x="8051105" y="298380"/>
                </a:lnTo>
                <a:lnTo>
                  <a:pt x="8084036" y="325971"/>
                </a:lnTo>
                <a:lnTo>
                  <a:pt x="8123031" y="345774"/>
                </a:lnTo>
                <a:lnTo>
                  <a:pt x="8172427" y="364465"/>
                </a:lnTo>
                <a:lnTo>
                  <a:pt x="8220989" y="379873"/>
                </a:lnTo>
                <a:lnTo>
                  <a:pt x="8238233" y="385603"/>
                </a:lnTo>
                <a:lnTo>
                  <a:pt x="8276449" y="401290"/>
                </a:lnTo>
                <a:lnTo>
                  <a:pt x="8310659" y="429047"/>
                </a:lnTo>
                <a:lnTo>
                  <a:pt x="8319671" y="459253"/>
                </a:lnTo>
                <a:lnTo>
                  <a:pt x="8318447" y="472325"/>
                </a:lnTo>
                <a:lnTo>
                  <a:pt x="8289410" y="509483"/>
                </a:lnTo>
                <a:lnTo>
                  <a:pt x="8246689" y="517994"/>
                </a:lnTo>
                <a:lnTo>
                  <a:pt x="8465027" y="517994"/>
                </a:lnTo>
                <a:lnTo>
                  <a:pt x="8472087" y="498636"/>
                </a:lnTo>
                <a:lnTo>
                  <a:pt x="8477261" y="473771"/>
                </a:lnTo>
                <a:lnTo>
                  <a:pt x="8478952" y="448183"/>
                </a:lnTo>
                <a:lnTo>
                  <a:pt x="8478928" y="446792"/>
                </a:lnTo>
                <a:lnTo>
                  <a:pt x="8472087" y="396728"/>
                </a:lnTo>
                <a:lnTo>
                  <a:pt x="8451394" y="356010"/>
                </a:lnTo>
                <a:lnTo>
                  <a:pt x="8421133" y="324636"/>
                </a:lnTo>
                <a:lnTo>
                  <a:pt x="8385533" y="301718"/>
                </a:lnTo>
                <a:lnTo>
                  <a:pt x="8342366" y="282583"/>
                </a:lnTo>
                <a:lnTo>
                  <a:pt x="8287630" y="262557"/>
                </a:lnTo>
                <a:lnTo>
                  <a:pt x="8259372" y="252934"/>
                </a:lnTo>
                <a:lnTo>
                  <a:pt x="8235118" y="243644"/>
                </a:lnTo>
                <a:lnTo>
                  <a:pt x="8198627" y="226066"/>
                </a:lnTo>
                <a:lnTo>
                  <a:pt x="8171926" y="193191"/>
                </a:lnTo>
                <a:lnTo>
                  <a:pt x="8170146" y="178895"/>
                </a:lnTo>
                <a:lnTo>
                  <a:pt x="8171203" y="165934"/>
                </a:lnTo>
                <a:lnTo>
                  <a:pt x="8196180" y="130444"/>
                </a:lnTo>
                <a:lnTo>
                  <a:pt x="8231558" y="121933"/>
                </a:lnTo>
                <a:lnTo>
                  <a:pt x="8456654" y="121933"/>
                </a:lnTo>
                <a:lnTo>
                  <a:pt x="8451839" y="108583"/>
                </a:lnTo>
                <a:lnTo>
                  <a:pt x="8403333" y="49841"/>
                </a:lnTo>
                <a:lnTo>
                  <a:pt x="8369234" y="28035"/>
                </a:lnTo>
                <a:lnTo>
                  <a:pt x="8330128" y="12460"/>
                </a:lnTo>
                <a:lnTo>
                  <a:pt x="8286016" y="3115"/>
                </a:lnTo>
                <a:lnTo>
                  <a:pt x="8236898" y="0"/>
                </a:lnTo>
                <a:close/>
              </a:path>
              <a:path extrusionOk="0" h="640079" w="8479155">
                <a:moveTo>
                  <a:pt x="8456654" y="121933"/>
                </a:moveTo>
                <a:lnTo>
                  <a:pt x="8231558" y="121933"/>
                </a:lnTo>
                <a:lnTo>
                  <a:pt x="8246855" y="123045"/>
                </a:lnTo>
                <a:lnTo>
                  <a:pt x="8260706" y="126383"/>
                </a:lnTo>
                <a:lnTo>
                  <a:pt x="8293137" y="149023"/>
                </a:lnTo>
                <a:lnTo>
                  <a:pt x="8306320" y="186905"/>
                </a:lnTo>
                <a:lnTo>
                  <a:pt x="8470975" y="186905"/>
                </a:lnTo>
                <a:lnTo>
                  <a:pt x="8465078" y="145296"/>
                </a:lnTo>
                <a:lnTo>
                  <a:pt x="8456654" y="12193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98" name="Google Shape;2398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16759" y="8723627"/>
            <a:ext cx="8920961" cy="21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01488" y="5392506"/>
            <a:ext cx="4963199" cy="217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77868" y="5511874"/>
            <a:ext cx="9433739" cy="183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5" name="Google Shape;2405;p46"/>
          <p:cNvGrpSpPr/>
          <p:nvPr/>
        </p:nvGrpSpPr>
        <p:grpSpPr>
          <a:xfrm>
            <a:off x="-3606" y="0"/>
            <a:ext cx="20107706" cy="5079334"/>
            <a:chOff x="-3606" y="0"/>
            <a:chExt cx="20107706" cy="5079334"/>
          </a:xfrm>
        </p:grpSpPr>
        <p:pic>
          <p:nvPicPr>
            <p:cNvPr id="2406" name="Google Shape;240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7" name="Google Shape;2407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1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8" name="Google Shape;240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9"/>
              <a:ext cx="20107555" cy="4854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9" name="Google Shape;2409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0" name="Google Shape;2410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1" name="Google Shape;2411;p46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2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12" name="Google Shape;2412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3" name="Google Shape;2413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4" name="Google Shape;2414;p46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5" name="Google Shape;2415;p46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16" name="Google Shape;2416;p46"/>
          <p:cNvGrpSpPr/>
          <p:nvPr/>
        </p:nvGrpSpPr>
        <p:grpSpPr>
          <a:xfrm>
            <a:off x="15884332" y="9832161"/>
            <a:ext cx="1714500" cy="714754"/>
            <a:chOff x="15884332" y="9832161"/>
            <a:chExt cx="1714500" cy="714754"/>
          </a:xfrm>
        </p:grpSpPr>
        <p:sp>
          <p:nvSpPr>
            <p:cNvPr id="2417" name="Google Shape;2417;p46"/>
            <p:cNvSpPr/>
            <p:nvPr/>
          </p:nvSpPr>
          <p:spPr>
            <a:xfrm>
              <a:off x="15884332" y="9832161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8" name="Google Shape;2418;p46"/>
            <p:cNvSpPr/>
            <p:nvPr/>
          </p:nvSpPr>
          <p:spPr>
            <a:xfrm>
              <a:off x="16647449" y="10172904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9" name="Google Shape;2419;p46"/>
            <p:cNvSpPr/>
            <p:nvPr/>
          </p:nvSpPr>
          <p:spPr>
            <a:xfrm>
              <a:off x="15889476" y="9901755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20" name="Google Shape;2420;p46"/>
          <p:cNvGrpSpPr/>
          <p:nvPr/>
        </p:nvGrpSpPr>
        <p:grpSpPr>
          <a:xfrm>
            <a:off x="18153031" y="10172878"/>
            <a:ext cx="585125" cy="520072"/>
            <a:chOff x="18153031" y="10172878"/>
            <a:chExt cx="585125" cy="520072"/>
          </a:xfrm>
        </p:grpSpPr>
        <p:sp>
          <p:nvSpPr>
            <p:cNvPr id="2421" name="Google Shape;2421;p46"/>
            <p:cNvSpPr/>
            <p:nvPr/>
          </p:nvSpPr>
          <p:spPr>
            <a:xfrm>
              <a:off x="18153031" y="10445935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2" name="Google Shape;2422;p46"/>
            <p:cNvSpPr/>
            <p:nvPr/>
          </p:nvSpPr>
          <p:spPr>
            <a:xfrm>
              <a:off x="18444151" y="1017288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3" name="Google Shape;2423;p46"/>
            <p:cNvSpPr/>
            <p:nvPr/>
          </p:nvSpPr>
          <p:spPr>
            <a:xfrm>
              <a:off x="18153033" y="1017287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24" name="Google Shape;2424;p46"/>
          <p:cNvGrpSpPr/>
          <p:nvPr/>
        </p:nvGrpSpPr>
        <p:grpSpPr>
          <a:xfrm>
            <a:off x="18723111" y="9143262"/>
            <a:ext cx="616201" cy="539205"/>
            <a:chOff x="18723111" y="9143262"/>
            <a:chExt cx="616201" cy="539205"/>
          </a:xfrm>
        </p:grpSpPr>
        <p:sp>
          <p:nvSpPr>
            <p:cNvPr id="2425" name="Google Shape;2425;p46"/>
            <p:cNvSpPr/>
            <p:nvPr/>
          </p:nvSpPr>
          <p:spPr>
            <a:xfrm>
              <a:off x="18723111" y="925344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6" name="Google Shape;2426;p46"/>
            <p:cNvSpPr/>
            <p:nvPr/>
          </p:nvSpPr>
          <p:spPr>
            <a:xfrm>
              <a:off x="18774162" y="924045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7" name="Google Shape;2427;p46"/>
            <p:cNvSpPr/>
            <p:nvPr/>
          </p:nvSpPr>
          <p:spPr>
            <a:xfrm>
              <a:off x="19025250" y="914326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8" name="Google Shape;2428;p46"/>
            <p:cNvSpPr/>
            <p:nvPr/>
          </p:nvSpPr>
          <p:spPr>
            <a:xfrm>
              <a:off x="18976086" y="936941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9" name="Google Shape;2429;p46"/>
            <p:cNvSpPr/>
            <p:nvPr/>
          </p:nvSpPr>
          <p:spPr>
            <a:xfrm>
              <a:off x="19130733" y="933618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30" name="Google Shape;2430;p46"/>
          <p:cNvGrpSpPr/>
          <p:nvPr/>
        </p:nvGrpSpPr>
        <p:grpSpPr>
          <a:xfrm>
            <a:off x="3613680" y="931548"/>
            <a:ext cx="298393" cy="469958"/>
            <a:chOff x="3613680" y="931548"/>
            <a:chExt cx="298393" cy="469958"/>
          </a:xfrm>
        </p:grpSpPr>
        <p:pic>
          <p:nvPicPr>
            <p:cNvPr id="2431" name="Google Shape;2431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2" name="Google Shape;2432;p46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3" name="Google Shape;2433;p46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34" name="Google Shape;2434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5" name="Google Shape;2435;p46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6" name="Google Shape;2436;p46"/>
            <p:cNvSpPr/>
            <p:nvPr/>
          </p:nvSpPr>
          <p:spPr>
            <a:xfrm>
              <a:off x="378196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37" name="Google Shape;2437;p46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2438" name="Google Shape;2438;p46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9" name="Google Shape;2439;p46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0" name="Google Shape;2440;p46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1" name="Google Shape;2441;p46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42" name="Google Shape;2442;p46"/>
          <p:cNvGrpSpPr/>
          <p:nvPr/>
        </p:nvGrpSpPr>
        <p:grpSpPr>
          <a:xfrm>
            <a:off x="5721503" y="8877787"/>
            <a:ext cx="863672" cy="757153"/>
            <a:chOff x="5721503" y="8877787"/>
            <a:chExt cx="863672" cy="757153"/>
          </a:xfrm>
        </p:grpSpPr>
        <p:sp>
          <p:nvSpPr>
            <p:cNvPr id="2443" name="Google Shape;2443;p46"/>
            <p:cNvSpPr/>
            <p:nvPr/>
          </p:nvSpPr>
          <p:spPr>
            <a:xfrm>
              <a:off x="5933030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4" name="Google Shape;2444;p46"/>
            <p:cNvSpPr/>
            <p:nvPr/>
          </p:nvSpPr>
          <p:spPr>
            <a:xfrm>
              <a:off x="5906616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5" name="Google Shape;2445;p46"/>
            <p:cNvSpPr/>
            <p:nvPr/>
          </p:nvSpPr>
          <p:spPr>
            <a:xfrm>
              <a:off x="5721503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446" name="Google Shape;2446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54624" y="2465683"/>
            <a:ext cx="10279903" cy="639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7" name="Google Shape;2447;p46"/>
          <p:cNvGrpSpPr/>
          <p:nvPr/>
        </p:nvGrpSpPr>
        <p:grpSpPr>
          <a:xfrm>
            <a:off x="1214622" y="4062703"/>
            <a:ext cx="17685325" cy="6769529"/>
            <a:chOff x="1214622" y="4062703"/>
            <a:chExt cx="17685325" cy="6769529"/>
          </a:xfrm>
        </p:grpSpPr>
        <p:pic>
          <p:nvPicPr>
            <p:cNvPr id="2448" name="Google Shape;2448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16759" y="8723627"/>
              <a:ext cx="8920959" cy="2108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9" name="Google Shape;2449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14622" y="4062703"/>
              <a:ext cx="8345295" cy="5622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0" name="Google Shape;2450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481356" y="4083645"/>
              <a:ext cx="8418591" cy="5612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1" name="Google Shape;2451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13967" y="2386314"/>
            <a:ext cx="6307207" cy="12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12363" y="10493083"/>
            <a:ext cx="6636879" cy="2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" name="Google Shape;2457;p47"/>
          <p:cNvGrpSpPr/>
          <p:nvPr/>
        </p:nvGrpSpPr>
        <p:grpSpPr>
          <a:xfrm>
            <a:off x="-3170" y="0"/>
            <a:ext cx="20107269" cy="4118069"/>
            <a:chOff x="-3170" y="0"/>
            <a:chExt cx="20107269" cy="4118069"/>
          </a:xfrm>
        </p:grpSpPr>
        <p:pic>
          <p:nvPicPr>
            <p:cNvPr id="2458" name="Google Shape;245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0" y="0"/>
              <a:ext cx="19736828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9" name="Google Shape;2459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0" y="0"/>
              <a:ext cx="20107269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0" name="Google Shape;2460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866" y="224684"/>
              <a:ext cx="20105714" cy="389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1" name="Google Shape;2461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8" cy="2432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2" name="Google Shape;2462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5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3" name="Google Shape;2463;p47"/>
            <p:cNvSpPr/>
            <p:nvPr/>
          </p:nvSpPr>
          <p:spPr>
            <a:xfrm>
              <a:off x="0" y="2995273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2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64" name="Google Shape;2464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5" y="1316500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5" name="Google Shape;2465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6" name="Google Shape;2466;p47"/>
            <p:cNvSpPr/>
            <p:nvPr/>
          </p:nvSpPr>
          <p:spPr>
            <a:xfrm>
              <a:off x="17385644" y="1182577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7" name="Google Shape;2467;p47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16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59" w="224790">
                  <a:moveTo>
                    <a:pt x="87363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02"/>
                  </a:lnTo>
                  <a:lnTo>
                    <a:pt x="87363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83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34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75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61" y="47040"/>
                  </a:lnTo>
                  <a:lnTo>
                    <a:pt x="118173" y="53670"/>
                  </a:lnTo>
                  <a:lnTo>
                    <a:pt x="134899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58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41"/>
                  </a:lnTo>
                  <a:lnTo>
                    <a:pt x="212026" y="58699"/>
                  </a:lnTo>
                  <a:lnTo>
                    <a:pt x="216281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68" name="Google Shape;2468;p47"/>
          <p:cNvGrpSpPr/>
          <p:nvPr/>
        </p:nvGrpSpPr>
        <p:grpSpPr>
          <a:xfrm>
            <a:off x="18069264" y="10089111"/>
            <a:ext cx="585125" cy="520072"/>
            <a:chOff x="18069264" y="10089111"/>
            <a:chExt cx="585125" cy="520072"/>
          </a:xfrm>
        </p:grpSpPr>
        <p:sp>
          <p:nvSpPr>
            <p:cNvPr id="2469" name="Google Shape;2469;p47"/>
            <p:cNvSpPr/>
            <p:nvPr/>
          </p:nvSpPr>
          <p:spPr>
            <a:xfrm>
              <a:off x="18069264" y="10362168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0" name="Google Shape;2470;p47"/>
            <p:cNvSpPr/>
            <p:nvPr/>
          </p:nvSpPr>
          <p:spPr>
            <a:xfrm>
              <a:off x="18360384" y="10089114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1" name="Google Shape;2471;p47"/>
            <p:cNvSpPr/>
            <p:nvPr/>
          </p:nvSpPr>
          <p:spPr>
            <a:xfrm>
              <a:off x="18069266" y="10089111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72" name="Google Shape;2472;p47"/>
          <p:cNvGrpSpPr/>
          <p:nvPr/>
        </p:nvGrpSpPr>
        <p:grpSpPr>
          <a:xfrm>
            <a:off x="18723111" y="9143262"/>
            <a:ext cx="616201" cy="539205"/>
            <a:chOff x="18723111" y="9143262"/>
            <a:chExt cx="616201" cy="539205"/>
          </a:xfrm>
        </p:grpSpPr>
        <p:sp>
          <p:nvSpPr>
            <p:cNvPr id="2473" name="Google Shape;2473;p47"/>
            <p:cNvSpPr/>
            <p:nvPr/>
          </p:nvSpPr>
          <p:spPr>
            <a:xfrm>
              <a:off x="18723111" y="925344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4" name="Google Shape;2474;p47"/>
            <p:cNvSpPr/>
            <p:nvPr/>
          </p:nvSpPr>
          <p:spPr>
            <a:xfrm>
              <a:off x="18774162" y="924045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5" name="Google Shape;2475;p47"/>
            <p:cNvSpPr/>
            <p:nvPr/>
          </p:nvSpPr>
          <p:spPr>
            <a:xfrm>
              <a:off x="19025250" y="914326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6" name="Google Shape;2476;p47"/>
            <p:cNvSpPr/>
            <p:nvPr/>
          </p:nvSpPr>
          <p:spPr>
            <a:xfrm>
              <a:off x="18976086" y="936941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7" name="Google Shape;2477;p47"/>
            <p:cNvSpPr/>
            <p:nvPr/>
          </p:nvSpPr>
          <p:spPr>
            <a:xfrm>
              <a:off x="19130733" y="933618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78" name="Google Shape;2478;p47"/>
          <p:cNvGrpSpPr/>
          <p:nvPr/>
        </p:nvGrpSpPr>
        <p:grpSpPr>
          <a:xfrm>
            <a:off x="3613680" y="931548"/>
            <a:ext cx="298393" cy="469958"/>
            <a:chOff x="3613680" y="931548"/>
            <a:chExt cx="298393" cy="469958"/>
          </a:xfrm>
        </p:grpSpPr>
        <p:pic>
          <p:nvPicPr>
            <p:cNvPr id="2479" name="Google Shape;2479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0" name="Google Shape;2480;p47"/>
            <p:cNvSpPr/>
            <p:nvPr/>
          </p:nvSpPr>
          <p:spPr>
            <a:xfrm>
              <a:off x="3702901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485" y="38122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1" name="Google Shape;2481;p47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82" name="Google Shape;2482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3" name="Google Shape;2483;p47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4" name="Google Shape;2484;p47"/>
            <p:cNvSpPr/>
            <p:nvPr/>
          </p:nvSpPr>
          <p:spPr>
            <a:xfrm>
              <a:off x="378196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85" name="Google Shape;2485;p47"/>
          <p:cNvGrpSpPr/>
          <p:nvPr/>
        </p:nvGrpSpPr>
        <p:grpSpPr>
          <a:xfrm>
            <a:off x="762838" y="3979386"/>
            <a:ext cx="640626" cy="680795"/>
            <a:chOff x="762838" y="3979386"/>
            <a:chExt cx="640626" cy="680795"/>
          </a:xfrm>
        </p:grpSpPr>
        <p:sp>
          <p:nvSpPr>
            <p:cNvPr id="2486" name="Google Shape;2486;p47"/>
            <p:cNvSpPr/>
            <p:nvPr/>
          </p:nvSpPr>
          <p:spPr>
            <a:xfrm>
              <a:off x="779894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7" name="Google Shape;2487;p47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8" name="Google Shape;2488;p47"/>
            <p:cNvSpPr/>
            <p:nvPr/>
          </p:nvSpPr>
          <p:spPr>
            <a:xfrm>
              <a:off x="848461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59" y="517486"/>
                  </a:moveTo>
                  <a:lnTo>
                    <a:pt x="527050" y="380390"/>
                  </a:lnTo>
                  <a:lnTo>
                    <a:pt x="356374" y="298450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37" y="127558"/>
                  </a:lnTo>
                  <a:lnTo>
                    <a:pt x="176936" y="212496"/>
                  </a:lnTo>
                  <a:lnTo>
                    <a:pt x="205968" y="341414"/>
                  </a:lnTo>
                  <a:lnTo>
                    <a:pt x="554659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9" name="Google Shape;2489;p47"/>
            <p:cNvSpPr/>
            <p:nvPr/>
          </p:nvSpPr>
          <p:spPr>
            <a:xfrm>
              <a:off x="946773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90" name="Google Shape;2490;p47"/>
          <p:cNvGrpSpPr/>
          <p:nvPr/>
        </p:nvGrpSpPr>
        <p:grpSpPr>
          <a:xfrm>
            <a:off x="5721503" y="8877787"/>
            <a:ext cx="863672" cy="757153"/>
            <a:chOff x="5721503" y="8877787"/>
            <a:chExt cx="863672" cy="757153"/>
          </a:xfrm>
        </p:grpSpPr>
        <p:sp>
          <p:nvSpPr>
            <p:cNvPr id="2491" name="Google Shape;2491;p47"/>
            <p:cNvSpPr/>
            <p:nvPr/>
          </p:nvSpPr>
          <p:spPr>
            <a:xfrm>
              <a:off x="5933030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2" name="Google Shape;2492;p47"/>
            <p:cNvSpPr/>
            <p:nvPr/>
          </p:nvSpPr>
          <p:spPr>
            <a:xfrm>
              <a:off x="5906616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3" name="Google Shape;2493;p47"/>
            <p:cNvSpPr/>
            <p:nvPr/>
          </p:nvSpPr>
          <p:spPr>
            <a:xfrm>
              <a:off x="5721503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494" name="Google Shape;2494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56609" y="2203911"/>
            <a:ext cx="10279903" cy="63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47543" y="8778497"/>
            <a:ext cx="7691279" cy="183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01099" y="4975764"/>
            <a:ext cx="6342890" cy="15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866284" y="4871055"/>
            <a:ext cx="7355717" cy="179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80157" y="8305506"/>
            <a:ext cx="5409100" cy="90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866284" y="8294197"/>
            <a:ext cx="7849716" cy="164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47"/>
          <p:cNvSpPr/>
          <p:nvPr/>
        </p:nvSpPr>
        <p:spPr>
          <a:xfrm>
            <a:off x="9654156" y="3978936"/>
            <a:ext cx="104775" cy="6062980"/>
          </a:xfrm>
          <a:custGeom>
            <a:rect b="b" l="l" r="r" t="t"/>
            <a:pathLst>
              <a:path extrusionOk="0" h="6062980" w="104775">
                <a:moveTo>
                  <a:pt x="104708" y="0"/>
                </a:moveTo>
                <a:lnTo>
                  <a:pt x="0" y="0"/>
                </a:lnTo>
                <a:lnTo>
                  <a:pt x="0" y="6062642"/>
                </a:lnTo>
                <a:lnTo>
                  <a:pt x="104708" y="6062642"/>
                </a:lnTo>
                <a:lnTo>
                  <a:pt x="1047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1" name="Google Shape;2501;p47"/>
          <p:cNvSpPr/>
          <p:nvPr/>
        </p:nvSpPr>
        <p:spPr>
          <a:xfrm>
            <a:off x="2084020" y="4080713"/>
            <a:ext cx="5081905" cy="489584"/>
          </a:xfrm>
          <a:custGeom>
            <a:rect b="b" l="l" r="r" t="t"/>
            <a:pathLst>
              <a:path extrusionOk="0" h="489585" w="5081905">
                <a:moveTo>
                  <a:pt x="137482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197376"/>
                </a:lnTo>
                <a:lnTo>
                  <a:pt x="214730" y="197376"/>
                </a:lnTo>
                <a:lnTo>
                  <a:pt x="137482" y="6806"/>
                </a:lnTo>
                <a:close/>
              </a:path>
              <a:path extrusionOk="0" h="489585" w="5081905">
                <a:moveTo>
                  <a:pt x="214730" y="197376"/>
                </a:moveTo>
                <a:lnTo>
                  <a:pt x="116383" y="197376"/>
                </a:lnTo>
                <a:lnTo>
                  <a:pt x="223919" y="484592"/>
                </a:lnTo>
                <a:lnTo>
                  <a:pt x="317843" y="484592"/>
                </a:lnTo>
                <a:lnTo>
                  <a:pt x="372667" y="337581"/>
                </a:lnTo>
                <a:lnTo>
                  <a:pt x="271562" y="337581"/>
                </a:lnTo>
                <a:lnTo>
                  <a:pt x="214730" y="197376"/>
                </a:lnTo>
                <a:close/>
              </a:path>
              <a:path extrusionOk="0" h="489585" w="5081905">
                <a:moveTo>
                  <a:pt x="541083" y="198056"/>
                </a:moveTo>
                <a:lnTo>
                  <a:pt x="424699" y="198056"/>
                </a:lnTo>
                <a:lnTo>
                  <a:pt x="424699" y="484592"/>
                </a:lnTo>
                <a:lnTo>
                  <a:pt x="541083" y="484592"/>
                </a:lnTo>
                <a:lnTo>
                  <a:pt x="541083" y="198056"/>
                </a:lnTo>
                <a:close/>
              </a:path>
              <a:path extrusionOk="0" h="489585" w="5081905">
                <a:moveTo>
                  <a:pt x="541083" y="6806"/>
                </a:moveTo>
                <a:lnTo>
                  <a:pt x="404280" y="6806"/>
                </a:lnTo>
                <a:lnTo>
                  <a:pt x="271562" y="337581"/>
                </a:lnTo>
                <a:lnTo>
                  <a:pt x="372667" y="337581"/>
                </a:lnTo>
                <a:lnTo>
                  <a:pt x="424699" y="198056"/>
                </a:lnTo>
                <a:lnTo>
                  <a:pt x="541083" y="198056"/>
                </a:lnTo>
                <a:lnTo>
                  <a:pt x="541083" y="6806"/>
                </a:lnTo>
                <a:close/>
              </a:path>
              <a:path extrusionOk="0" h="489585" w="5081905">
                <a:moveTo>
                  <a:pt x="917437" y="6806"/>
                </a:moveTo>
                <a:lnTo>
                  <a:pt x="624776" y="6806"/>
                </a:lnTo>
                <a:lnTo>
                  <a:pt x="624776" y="484592"/>
                </a:lnTo>
                <a:lnTo>
                  <a:pt x="917437" y="484592"/>
                </a:lnTo>
                <a:lnTo>
                  <a:pt x="917437" y="391349"/>
                </a:lnTo>
                <a:lnTo>
                  <a:pt x="741160" y="391349"/>
                </a:lnTo>
                <a:lnTo>
                  <a:pt x="741160" y="286535"/>
                </a:lnTo>
                <a:lnTo>
                  <a:pt x="897019" y="286535"/>
                </a:lnTo>
                <a:lnTo>
                  <a:pt x="897019" y="196695"/>
                </a:lnTo>
                <a:lnTo>
                  <a:pt x="741160" y="196695"/>
                </a:lnTo>
                <a:lnTo>
                  <a:pt x="741160" y="100049"/>
                </a:lnTo>
                <a:lnTo>
                  <a:pt x="917437" y="100049"/>
                </a:lnTo>
                <a:lnTo>
                  <a:pt x="917437" y="6806"/>
                </a:lnTo>
                <a:close/>
              </a:path>
              <a:path extrusionOk="0" h="489585" w="5081905">
                <a:moveTo>
                  <a:pt x="1188330" y="6806"/>
                </a:moveTo>
                <a:lnTo>
                  <a:pt x="992995" y="6806"/>
                </a:lnTo>
                <a:lnTo>
                  <a:pt x="992995" y="484592"/>
                </a:lnTo>
                <a:lnTo>
                  <a:pt x="1109379" y="484592"/>
                </a:lnTo>
                <a:lnTo>
                  <a:pt x="1109379" y="304231"/>
                </a:lnTo>
                <a:lnTo>
                  <a:pt x="1262908" y="304231"/>
                </a:lnTo>
                <a:lnTo>
                  <a:pt x="1257752" y="295383"/>
                </a:lnTo>
                <a:lnTo>
                  <a:pt x="1282339" y="286195"/>
                </a:lnTo>
                <a:lnTo>
                  <a:pt x="1303693" y="274284"/>
                </a:lnTo>
                <a:lnTo>
                  <a:pt x="1321814" y="259651"/>
                </a:lnTo>
                <a:lnTo>
                  <a:pt x="1336702" y="242296"/>
                </a:lnTo>
                <a:lnTo>
                  <a:pt x="1348613" y="222941"/>
                </a:lnTo>
                <a:lnTo>
                  <a:pt x="1349051" y="221878"/>
                </a:lnTo>
                <a:lnTo>
                  <a:pt x="1109379" y="221878"/>
                </a:lnTo>
                <a:lnTo>
                  <a:pt x="1109379" y="103452"/>
                </a:lnTo>
                <a:lnTo>
                  <a:pt x="1354465" y="103452"/>
                </a:lnTo>
                <a:lnTo>
                  <a:pt x="1352824" y="98517"/>
                </a:lnTo>
                <a:lnTo>
                  <a:pt x="1333044" y="64572"/>
                </a:lnTo>
                <a:lnTo>
                  <a:pt x="1303097" y="37348"/>
                </a:lnTo>
                <a:lnTo>
                  <a:pt x="1263494" y="17908"/>
                </a:lnTo>
                <a:lnTo>
                  <a:pt x="1215511" y="8039"/>
                </a:lnTo>
                <a:lnTo>
                  <a:pt x="1188330" y="6806"/>
                </a:lnTo>
                <a:close/>
              </a:path>
              <a:path extrusionOk="0" h="489585" w="5081905">
                <a:moveTo>
                  <a:pt x="1262908" y="304231"/>
                </a:moveTo>
                <a:lnTo>
                  <a:pt x="1137284" y="304231"/>
                </a:lnTo>
                <a:lnTo>
                  <a:pt x="1236653" y="484592"/>
                </a:lnTo>
                <a:lnTo>
                  <a:pt x="1368010" y="484592"/>
                </a:lnTo>
                <a:lnTo>
                  <a:pt x="1262908" y="304231"/>
                </a:lnTo>
                <a:close/>
              </a:path>
              <a:path extrusionOk="0" h="489585" w="5081905">
                <a:moveTo>
                  <a:pt x="1354465" y="103452"/>
                </a:moveTo>
                <a:lnTo>
                  <a:pt x="1181524" y="103452"/>
                </a:lnTo>
                <a:lnTo>
                  <a:pt x="1196497" y="104430"/>
                </a:lnTo>
                <a:lnTo>
                  <a:pt x="1209428" y="107365"/>
                </a:lnTo>
                <a:lnTo>
                  <a:pt x="1241417" y="137652"/>
                </a:lnTo>
                <a:lnTo>
                  <a:pt x="1245501" y="161984"/>
                </a:lnTo>
                <a:lnTo>
                  <a:pt x="1244480" y="175469"/>
                </a:lnTo>
                <a:lnTo>
                  <a:pt x="1220318" y="213072"/>
                </a:lnTo>
                <a:lnTo>
                  <a:pt x="1181524" y="221878"/>
                </a:lnTo>
                <a:lnTo>
                  <a:pt x="1349051" y="221878"/>
                </a:lnTo>
                <a:lnTo>
                  <a:pt x="1357120" y="202310"/>
                </a:lnTo>
                <a:lnTo>
                  <a:pt x="1362225" y="180403"/>
                </a:lnTo>
                <a:lnTo>
                  <a:pt x="1363926" y="157220"/>
                </a:lnTo>
                <a:lnTo>
                  <a:pt x="1362693" y="136631"/>
                </a:lnTo>
                <a:lnTo>
                  <a:pt x="1358992" y="117064"/>
                </a:lnTo>
                <a:lnTo>
                  <a:pt x="1354465" y="103452"/>
                </a:lnTo>
                <a:close/>
              </a:path>
              <a:path extrusionOk="0" h="489585" w="5081905">
                <a:moveTo>
                  <a:pt x="1660225" y="1361"/>
                </a:moveTo>
                <a:lnTo>
                  <a:pt x="1593355" y="9188"/>
                </a:lnTo>
                <a:lnTo>
                  <a:pt x="1534312" y="32669"/>
                </a:lnTo>
                <a:lnTo>
                  <a:pt x="1485138" y="69592"/>
                </a:lnTo>
                <a:lnTo>
                  <a:pt x="1447875" y="119106"/>
                </a:lnTo>
                <a:lnTo>
                  <a:pt x="1424905" y="178148"/>
                </a:lnTo>
                <a:lnTo>
                  <a:pt x="1417248" y="245018"/>
                </a:lnTo>
                <a:lnTo>
                  <a:pt x="1419162" y="279431"/>
                </a:lnTo>
                <a:lnTo>
                  <a:pt x="1434476" y="342388"/>
                </a:lnTo>
                <a:lnTo>
                  <a:pt x="1465018" y="397006"/>
                </a:lnTo>
                <a:lnTo>
                  <a:pt x="1508236" y="440225"/>
                </a:lnTo>
                <a:lnTo>
                  <a:pt x="1563153" y="470767"/>
                </a:lnTo>
                <a:lnTo>
                  <a:pt x="1626450" y="486081"/>
                </a:lnTo>
                <a:lnTo>
                  <a:pt x="1660905" y="487995"/>
                </a:lnTo>
                <a:lnTo>
                  <a:pt x="1690086" y="486549"/>
                </a:lnTo>
                <a:lnTo>
                  <a:pt x="1743854" y="474978"/>
                </a:lnTo>
                <a:lnTo>
                  <a:pt x="1791199" y="452391"/>
                </a:lnTo>
                <a:lnTo>
                  <a:pt x="1830334" y="422104"/>
                </a:lnTo>
                <a:lnTo>
                  <a:pt x="1861184" y="385223"/>
                </a:lnTo>
                <a:lnTo>
                  <a:pt x="1669753" y="385223"/>
                </a:lnTo>
                <a:lnTo>
                  <a:pt x="1640104" y="382926"/>
                </a:lnTo>
                <a:lnTo>
                  <a:pt x="1590760" y="364550"/>
                </a:lnTo>
                <a:lnTo>
                  <a:pt x="1555581" y="327967"/>
                </a:lnTo>
                <a:lnTo>
                  <a:pt x="1537885" y="276241"/>
                </a:lnTo>
                <a:lnTo>
                  <a:pt x="1535673" y="245018"/>
                </a:lnTo>
                <a:lnTo>
                  <a:pt x="1537800" y="215624"/>
                </a:lnTo>
                <a:lnTo>
                  <a:pt x="1554816" y="166280"/>
                </a:lnTo>
                <a:lnTo>
                  <a:pt x="1588123" y="129953"/>
                </a:lnTo>
                <a:lnTo>
                  <a:pt x="1633383" y="111236"/>
                </a:lnTo>
                <a:lnTo>
                  <a:pt x="1660225" y="108897"/>
                </a:lnTo>
                <a:lnTo>
                  <a:pt x="1862841" y="108897"/>
                </a:lnTo>
                <a:lnTo>
                  <a:pt x="1853687" y="92392"/>
                </a:lnTo>
                <a:lnTo>
                  <a:pt x="1804513" y="42878"/>
                </a:lnTo>
                <a:lnTo>
                  <a:pt x="1739175" y="11740"/>
                </a:lnTo>
                <a:lnTo>
                  <a:pt x="1701401" y="3955"/>
                </a:lnTo>
                <a:lnTo>
                  <a:pt x="1660225" y="1361"/>
                </a:lnTo>
                <a:close/>
              </a:path>
              <a:path extrusionOk="0" h="489585" w="5081905">
                <a:moveTo>
                  <a:pt x="1890951" y="215071"/>
                </a:moveTo>
                <a:lnTo>
                  <a:pt x="1637765" y="215071"/>
                </a:lnTo>
                <a:lnTo>
                  <a:pt x="1637765" y="300828"/>
                </a:lnTo>
                <a:lnTo>
                  <a:pt x="1785456" y="300828"/>
                </a:lnTo>
                <a:lnTo>
                  <a:pt x="1777629" y="320055"/>
                </a:lnTo>
                <a:lnTo>
                  <a:pt x="1755850" y="351363"/>
                </a:lnTo>
                <a:lnTo>
                  <a:pt x="1709228" y="379778"/>
                </a:lnTo>
                <a:lnTo>
                  <a:pt x="1669753" y="385223"/>
                </a:lnTo>
                <a:lnTo>
                  <a:pt x="1861184" y="385223"/>
                </a:lnTo>
                <a:lnTo>
                  <a:pt x="1873425" y="365316"/>
                </a:lnTo>
                <a:lnTo>
                  <a:pt x="1883336" y="344685"/>
                </a:lnTo>
                <a:lnTo>
                  <a:pt x="1890951" y="323288"/>
                </a:lnTo>
                <a:lnTo>
                  <a:pt x="1890951" y="215071"/>
                </a:lnTo>
                <a:close/>
              </a:path>
              <a:path extrusionOk="0" h="489585" w="5081905">
                <a:moveTo>
                  <a:pt x="1862841" y="108897"/>
                </a:moveTo>
                <a:lnTo>
                  <a:pt x="1660225" y="108897"/>
                </a:lnTo>
                <a:lnTo>
                  <a:pt x="1676006" y="109705"/>
                </a:lnTo>
                <a:lnTo>
                  <a:pt x="1690682" y="112130"/>
                </a:lnTo>
                <a:lnTo>
                  <a:pt x="1728243" y="128677"/>
                </a:lnTo>
                <a:lnTo>
                  <a:pt x="1754149" y="157900"/>
                </a:lnTo>
                <a:lnTo>
                  <a:pt x="1882783" y="157900"/>
                </a:lnTo>
                <a:lnTo>
                  <a:pt x="1870745" y="123147"/>
                </a:lnTo>
                <a:lnTo>
                  <a:pt x="1862841" y="108897"/>
                </a:lnTo>
                <a:close/>
              </a:path>
              <a:path extrusionOk="0" h="489585" w="5081905">
                <a:moveTo>
                  <a:pt x="2071801" y="6806"/>
                </a:moveTo>
                <a:lnTo>
                  <a:pt x="1955417" y="6806"/>
                </a:lnTo>
                <a:lnTo>
                  <a:pt x="1955417" y="484592"/>
                </a:lnTo>
                <a:lnTo>
                  <a:pt x="2071801" y="484592"/>
                </a:lnTo>
                <a:lnTo>
                  <a:pt x="2071801" y="6806"/>
                </a:lnTo>
                <a:close/>
              </a:path>
              <a:path extrusionOk="0" h="489585" w="5081905">
                <a:moveTo>
                  <a:pt x="2272527" y="6806"/>
                </a:moveTo>
                <a:lnTo>
                  <a:pt x="2156143" y="6806"/>
                </a:lnTo>
                <a:lnTo>
                  <a:pt x="2156143" y="484592"/>
                </a:lnTo>
                <a:lnTo>
                  <a:pt x="2272527" y="484592"/>
                </a:lnTo>
                <a:lnTo>
                  <a:pt x="2272527" y="189889"/>
                </a:lnTo>
                <a:lnTo>
                  <a:pt x="2392899" y="189889"/>
                </a:lnTo>
                <a:lnTo>
                  <a:pt x="2272527" y="6806"/>
                </a:lnTo>
                <a:close/>
              </a:path>
              <a:path extrusionOk="0" h="489585" w="5081905">
                <a:moveTo>
                  <a:pt x="2392899" y="189889"/>
                </a:moveTo>
                <a:lnTo>
                  <a:pt x="2272527" y="189889"/>
                </a:lnTo>
                <a:lnTo>
                  <a:pt x="2467181" y="484592"/>
                </a:lnTo>
                <a:lnTo>
                  <a:pt x="2583565" y="484592"/>
                </a:lnTo>
                <a:lnTo>
                  <a:pt x="2583565" y="302870"/>
                </a:lnTo>
                <a:lnTo>
                  <a:pt x="2467181" y="302870"/>
                </a:lnTo>
                <a:lnTo>
                  <a:pt x="2392899" y="189889"/>
                </a:lnTo>
                <a:close/>
              </a:path>
              <a:path extrusionOk="0" h="489585" w="5081905">
                <a:moveTo>
                  <a:pt x="2583565" y="6806"/>
                </a:moveTo>
                <a:lnTo>
                  <a:pt x="2467181" y="6806"/>
                </a:lnTo>
                <a:lnTo>
                  <a:pt x="2467181" y="302870"/>
                </a:lnTo>
                <a:lnTo>
                  <a:pt x="2583565" y="302870"/>
                </a:lnTo>
                <a:lnTo>
                  <a:pt x="2583565" y="6806"/>
                </a:lnTo>
                <a:close/>
              </a:path>
              <a:path extrusionOk="0" h="489585" w="5081905">
                <a:moveTo>
                  <a:pt x="2891167" y="1361"/>
                </a:moveTo>
                <a:lnTo>
                  <a:pt x="2824297" y="9188"/>
                </a:lnTo>
                <a:lnTo>
                  <a:pt x="2765255" y="32669"/>
                </a:lnTo>
                <a:lnTo>
                  <a:pt x="2716081" y="69592"/>
                </a:lnTo>
                <a:lnTo>
                  <a:pt x="2678818" y="119106"/>
                </a:lnTo>
                <a:lnTo>
                  <a:pt x="2655847" y="178148"/>
                </a:lnTo>
                <a:lnTo>
                  <a:pt x="2648190" y="245018"/>
                </a:lnTo>
                <a:lnTo>
                  <a:pt x="2650104" y="279431"/>
                </a:lnTo>
                <a:lnTo>
                  <a:pt x="2665418" y="342388"/>
                </a:lnTo>
                <a:lnTo>
                  <a:pt x="2695960" y="397006"/>
                </a:lnTo>
                <a:lnTo>
                  <a:pt x="2739179" y="440225"/>
                </a:lnTo>
                <a:lnTo>
                  <a:pt x="2794096" y="470767"/>
                </a:lnTo>
                <a:lnTo>
                  <a:pt x="2857392" y="486081"/>
                </a:lnTo>
                <a:lnTo>
                  <a:pt x="2891848" y="487995"/>
                </a:lnTo>
                <a:lnTo>
                  <a:pt x="2921029" y="486549"/>
                </a:lnTo>
                <a:lnTo>
                  <a:pt x="2974797" y="474978"/>
                </a:lnTo>
                <a:lnTo>
                  <a:pt x="3022142" y="452391"/>
                </a:lnTo>
                <a:lnTo>
                  <a:pt x="3061277" y="422104"/>
                </a:lnTo>
                <a:lnTo>
                  <a:pt x="3092127" y="385223"/>
                </a:lnTo>
                <a:lnTo>
                  <a:pt x="2900696" y="385223"/>
                </a:lnTo>
                <a:lnTo>
                  <a:pt x="2871047" y="382926"/>
                </a:lnTo>
                <a:lnTo>
                  <a:pt x="2821703" y="364550"/>
                </a:lnTo>
                <a:lnTo>
                  <a:pt x="2786524" y="327967"/>
                </a:lnTo>
                <a:lnTo>
                  <a:pt x="2768828" y="276241"/>
                </a:lnTo>
                <a:lnTo>
                  <a:pt x="2766616" y="245018"/>
                </a:lnTo>
                <a:lnTo>
                  <a:pt x="2768743" y="215624"/>
                </a:lnTo>
                <a:lnTo>
                  <a:pt x="2785758" y="166280"/>
                </a:lnTo>
                <a:lnTo>
                  <a:pt x="2819065" y="129953"/>
                </a:lnTo>
                <a:lnTo>
                  <a:pt x="2864326" y="111236"/>
                </a:lnTo>
                <a:lnTo>
                  <a:pt x="2891167" y="108897"/>
                </a:lnTo>
                <a:lnTo>
                  <a:pt x="3093784" y="108897"/>
                </a:lnTo>
                <a:lnTo>
                  <a:pt x="3084630" y="92392"/>
                </a:lnTo>
                <a:lnTo>
                  <a:pt x="3035456" y="42878"/>
                </a:lnTo>
                <a:lnTo>
                  <a:pt x="2970118" y="11740"/>
                </a:lnTo>
                <a:lnTo>
                  <a:pt x="2932344" y="3955"/>
                </a:lnTo>
                <a:lnTo>
                  <a:pt x="2891167" y="1361"/>
                </a:lnTo>
                <a:close/>
              </a:path>
              <a:path extrusionOk="0" h="489585" w="5081905">
                <a:moveTo>
                  <a:pt x="3121893" y="215071"/>
                </a:moveTo>
                <a:lnTo>
                  <a:pt x="2868707" y="215071"/>
                </a:lnTo>
                <a:lnTo>
                  <a:pt x="2868707" y="300828"/>
                </a:lnTo>
                <a:lnTo>
                  <a:pt x="3016399" y="300828"/>
                </a:lnTo>
                <a:lnTo>
                  <a:pt x="3008572" y="320055"/>
                </a:lnTo>
                <a:lnTo>
                  <a:pt x="2986793" y="351363"/>
                </a:lnTo>
                <a:lnTo>
                  <a:pt x="2940171" y="379778"/>
                </a:lnTo>
                <a:lnTo>
                  <a:pt x="2900696" y="385223"/>
                </a:lnTo>
                <a:lnTo>
                  <a:pt x="3092127" y="385223"/>
                </a:lnTo>
                <a:lnTo>
                  <a:pt x="3104368" y="365316"/>
                </a:lnTo>
                <a:lnTo>
                  <a:pt x="3114279" y="344685"/>
                </a:lnTo>
                <a:lnTo>
                  <a:pt x="3121893" y="323288"/>
                </a:lnTo>
                <a:lnTo>
                  <a:pt x="3121893" y="215071"/>
                </a:lnTo>
                <a:close/>
              </a:path>
              <a:path extrusionOk="0" h="489585" w="5081905">
                <a:moveTo>
                  <a:pt x="3093784" y="108897"/>
                </a:moveTo>
                <a:lnTo>
                  <a:pt x="2891167" y="108897"/>
                </a:lnTo>
                <a:lnTo>
                  <a:pt x="2906949" y="109705"/>
                </a:lnTo>
                <a:lnTo>
                  <a:pt x="2921624" y="112130"/>
                </a:lnTo>
                <a:lnTo>
                  <a:pt x="2959185" y="128677"/>
                </a:lnTo>
                <a:lnTo>
                  <a:pt x="2985091" y="157900"/>
                </a:lnTo>
                <a:lnTo>
                  <a:pt x="3113726" y="157900"/>
                </a:lnTo>
                <a:lnTo>
                  <a:pt x="3101688" y="123147"/>
                </a:lnTo>
                <a:lnTo>
                  <a:pt x="3093784" y="108897"/>
                </a:lnTo>
                <a:close/>
              </a:path>
              <a:path extrusionOk="0" h="489585" w="5081905">
                <a:moveTo>
                  <a:pt x="3519118" y="6806"/>
                </a:moveTo>
                <a:lnTo>
                  <a:pt x="3330590" y="6806"/>
                </a:lnTo>
                <a:lnTo>
                  <a:pt x="3330590" y="484592"/>
                </a:lnTo>
                <a:lnTo>
                  <a:pt x="3446974" y="484592"/>
                </a:lnTo>
                <a:lnTo>
                  <a:pt x="3446974" y="313079"/>
                </a:lnTo>
                <a:lnTo>
                  <a:pt x="3519118" y="313079"/>
                </a:lnTo>
                <a:lnTo>
                  <a:pt x="3572886" y="307804"/>
                </a:lnTo>
                <a:lnTo>
                  <a:pt x="3617125" y="291980"/>
                </a:lnTo>
                <a:lnTo>
                  <a:pt x="3651496" y="267648"/>
                </a:lnTo>
                <a:lnTo>
                  <a:pt x="3675658" y="236851"/>
                </a:lnTo>
                <a:lnTo>
                  <a:pt x="3683317" y="220516"/>
                </a:lnTo>
                <a:lnTo>
                  <a:pt x="3446974" y="220516"/>
                </a:lnTo>
                <a:lnTo>
                  <a:pt x="3446974" y="100729"/>
                </a:lnTo>
                <a:lnTo>
                  <a:pt x="3684171" y="100729"/>
                </a:lnTo>
                <a:lnTo>
                  <a:pt x="3683612" y="98985"/>
                </a:lnTo>
                <a:lnTo>
                  <a:pt x="3663875" y="64572"/>
                </a:lnTo>
                <a:lnTo>
                  <a:pt x="3634268" y="37348"/>
                </a:lnTo>
                <a:lnTo>
                  <a:pt x="3594921" y="17908"/>
                </a:lnTo>
                <a:lnTo>
                  <a:pt x="3546598" y="8039"/>
                </a:lnTo>
                <a:lnTo>
                  <a:pt x="3519118" y="6806"/>
                </a:lnTo>
                <a:close/>
              </a:path>
              <a:path extrusionOk="0" h="489585" w="5081905">
                <a:moveTo>
                  <a:pt x="3684171" y="100729"/>
                </a:moveTo>
                <a:lnTo>
                  <a:pt x="3510270" y="100729"/>
                </a:lnTo>
                <a:lnTo>
                  <a:pt x="3525882" y="101708"/>
                </a:lnTo>
                <a:lnTo>
                  <a:pt x="3539366" y="104643"/>
                </a:lnTo>
                <a:lnTo>
                  <a:pt x="3572205" y="135270"/>
                </a:lnTo>
                <a:lnTo>
                  <a:pt x="3576289" y="160623"/>
                </a:lnTo>
                <a:lnTo>
                  <a:pt x="3575268" y="174107"/>
                </a:lnTo>
                <a:lnTo>
                  <a:pt x="3550724" y="211711"/>
                </a:lnTo>
                <a:lnTo>
                  <a:pt x="3510270" y="220516"/>
                </a:lnTo>
                <a:lnTo>
                  <a:pt x="3683317" y="220516"/>
                </a:lnTo>
                <a:lnTo>
                  <a:pt x="3683995" y="219070"/>
                </a:lnTo>
                <a:lnTo>
                  <a:pt x="3689950" y="200438"/>
                </a:lnTo>
                <a:lnTo>
                  <a:pt x="3693524" y="180956"/>
                </a:lnTo>
                <a:lnTo>
                  <a:pt x="3694715" y="160623"/>
                </a:lnTo>
                <a:lnTo>
                  <a:pt x="3693481" y="138801"/>
                </a:lnTo>
                <a:lnTo>
                  <a:pt x="3689780" y="118255"/>
                </a:lnTo>
                <a:lnTo>
                  <a:pt x="3684171" y="100729"/>
                </a:lnTo>
                <a:close/>
              </a:path>
              <a:path extrusionOk="0" h="489585" w="5081905">
                <a:moveTo>
                  <a:pt x="3950639" y="6806"/>
                </a:moveTo>
                <a:lnTo>
                  <a:pt x="3755305" y="6806"/>
                </a:lnTo>
                <a:lnTo>
                  <a:pt x="3755305" y="484592"/>
                </a:lnTo>
                <a:lnTo>
                  <a:pt x="3871689" y="484592"/>
                </a:lnTo>
                <a:lnTo>
                  <a:pt x="3871689" y="304231"/>
                </a:lnTo>
                <a:lnTo>
                  <a:pt x="4025217" y="304231"/>
                </a:lnTo>
                <a:lnTo>
                  <a:pt x="4020061" y="295383"/>
                </a:lnTo>
                <a:lnTo>
                  <a:pt x="4044648" y="286195"/>
                </a:lnTo>
                <a:lnTo>
                  <a:pt x="4066002" y="274284"/>
                </a:lnTo>
                <a:lnTo>
                  <a:pt x="4084123" y="259651"/>
                </a:lnTo>
                <a:lnTo>
                  <a:pt x="4099012" y="242296"/>
                </a:lnTo>
                <a:lnTo>
                  <a:pt x="4110922" y="222941"/>
                </a:lnTo>
                <a:lnTo>
                  <a:pt x="4111361" y="221878"/>
                </a:lnTo>
                <a:lnTo>
                  <a:pt x="3871689" y="221878"/>
                </a:lnTo>
                <a:lnTo>
                  <a:pt x="3871689" y="103452"/>
                </a:lnTo>
                <a:lnTo>
                  <a:pt x="4116775" y="103452"/>
                </a:lnTo>
                <a:lnTo>
                  <a:pt x="4115134" y="98517"/>
                </a:lnTo>
                <a:lnTo>
                  <a:pt x="4095353" y="64572"/>
                </a:lnTo>
                <a:lnTo>
                  <a:pt x="4065407" y="37348"/>
                </a:lnTo>
                <a:lnTo>
                  <a:pt x="4025804" y="17908"/>
                </a:lnTo>
                <a:lnTo>
                  <a:pt x="3977821" y="8039"/>
                </a:lnTo>
                <a:lnTo>
                  <a:pt x="3950639" y="6806"/>
                </a:lnTo>
                <a:close/>
              </a:path>
              <a:path extrusionOk="0" h="489585" w="5081905">
                <a:moveTo>
                  <a:pt x="4025217" y="304231"/>
                </a:moveTo>
                <a:lnTo>
                  <a:pt x="3899594" y="304231"/>
                </a:lnTo>
                <a:lnTo>
                  <a:pt x="3998962" y="484592"/>
                </a:lnTo>
                <a:lnTo>
                  <a:pt x="4130320" y="484592"/>
                </a:lnTo>
                <a:lnTo>
                  <a:pt x="4025217" y="304231"/>
                </a:lnTo>
                <a:close/>
              </a:path>
              <a:path extrusionOk="0" h="489585" w="5081905">
                <a:moveTo>
                  <a:pt x="4116775" y="103452"/>
                </a:moveTo>
                <a:lnTo>
                  <a:pt x="3943833" y="103452"/>
                </a:lnTo>
                <a:lnTo>
                  <a:pt x="3958806" y="104430"/>
                </a:lnTo>
                <a:lnTo>
                  <a:pt x="3971738" y="107365"/>
                </a:lnTo>
                <a:lnTo>
                  <a:pt x="4003727" y="137652"/>
                </a:lnTo>
                <a:lnTo>
                  <a:pt x="4007810" y="161984"/>
                </a:lnTo>
                <a:lnTo>
                  <a:pt x="4006789" y="175469"/>
                </a:lnTo>
                <a:lnTo>
                  <a:pt x="3982628" y="213072"/>
                </a:lnTo>
                <a:lnTo>
                  <a:pt x="3943833" y="221878"/>
                </a:lnTo>
                <a:lnTo>
                  <a:pt x="4111361" y="221878"/>
                </a:lnTo>
                <a:lnTo>
                  <a:pt x="4119430" y="202310"/>
                </a:lnTo>
                <a:lnTo>
                  <a:pt x="4124535" y="180403"/>
                </a:lnTo>
                <a:lnTo>
                  <a:pt x="4126236" y="157220"/>
                </a:lnTo>
                <a:lnTo>
                  <a:pt x="4125003" y="136631"/>
                </a:lnTo>
                <a:lnTo>
                  <a:pt x="4121302" y="117064"/>
                </a:lnTo>
                <a:lnTo>
                  <a:pt x="4116775" y="103452"/>
                </a:lnTo>
                <a:close/>
              </a:path>
              <a:path extrusionOk="0" h="489585" w="5081905">
                <a:moveTo>
                  <a:pt x="4425257" y="0"/>
                </a:moveTo>
                <a:lnTo>
                  <a:pt x="4360599" y="7826"/>
                </a:lnTo>
                <a:lnTo>
                  <a:pt x="4301386" y="31307"/>
                </a:lnTo>
                <a:lnTo>
                  <a:pt x="4251191" y="68741"/>
                </a:lnTo>
                <a:lnTo>
                  <a:pt x="4212227" y="118425"/>
                </a:lnTo>
                <a:lnTo>
                  <a:pt x="4187725" y="177808"/>
                </a:lnTo>
                <a:lnTo>
                  <a:pt x="4179557" y="244338"/>
                </a:lnTo>
                <a:lnTo>
                  <a:pt x="4181599" y="278538"/>
                </a:lnTo>
                <a:lnTo>
                  <a:pt x="4197934" y="341835"/>
                </a:lnTo>
                <a:lnTo>
                  <a:pt x="4230305" y="397304"/>
                </a:lnTo>
                <a:lnTo>
                  <a:pt x="4274885" y="440863"/>
                </a:lnTo>
                <a:lnTo>
                  <a:pt x="4330312" y="471746"/>
                </a:lnTo>
                <a:lnTo>
                  <a:pt x="4392247" y="487400"/>
                </a:lnTo>
                <a:lnTo>
                  <a:pt x="4425257" y="489356"/>
                </a:lnTo>
                <a:lnTo>
                  <a:pt x="4458224" y="487400"/>
                </a:lnTo>
                <a:lnTo>
                  <a:pt x="4519819" y="471746"/>
                </a:lnTo>
                <a:lnTo>
                  <a:pt x="4574905" y="440863"/>
                </a:lnTo>
                <a:lnTo>
                  <a:pt x="4619145" y="397304"/>
                </a:lnTo>
                <a:lnTo>
                  <a:pt x="4628666" y="383182"/>
                </a:lnTo>
                <a:lnTo>
                  <a:pt x="4425257" y="383182"/>
                </a:lnTo>
                <a:lnTo>
                  <a:pt x="4397777" y="380842"/>
                </a:lnTo>
                <a:lnTo>
                  <a:pt x="4351496" y="362125"/>
                </a:lnTo>
                <a:lnTo>
                  <a:pt x="4317806" y="325117"/>
                </a:lnTo>
                <a:lnTo>
                  <a:pt x="4300790" y="274412"/>
                </a:lnTo>
                <a:lnTo>
                  <a:pt x="4298663" y="244338"/>
                </a:lnTo>
                <a:lnTo>
                  <a:pt x="4300790" y="214008"/>
                </a:lnTo>
                <a:lnTo>
                  <a:pt x="4317806" y="163303"/>
                </a:lnTo>
                <a:lnTo>
                  <a:pt x="4351496" y="126550"/>
                </a:lnTo>
                <a:lnTo>
                  <a:pt x="4397777" y="107833"/>
                </a:lnTo>
                <a:lnTo>
                  <a:pt x="4425257" y="105494"/>
                </a:lnTo>
                <a:lnTo>
                  <a:pt x="4628332" y="105494"/>
                </a:lnTo>
                <a:lnTo>
                  <a:pt x="4619400" y="92052"/>
                </a:lnTo>
                <a:lnTo>
                  <a:pt x="4575160" y="48493"/>
                </a:lnTo>
                <a:lnTo>
                  <a:pt x="4519819" y="17610"/>
                </a:lnTo>
                <a:lnTo>
                  <a:pt x="4458224" y="1956"/>
                </a:lnTo>
                <a:lnTo>
                  <a:pt x="4425257" y="0"/>
                </a:lnTo>
                <a:close/>
              </a:path>
              <a:path extrusionOk="0" h="489585" w="5081905">
                <a:moveTo>
                  <a:pt x="4628332" y="105494"/>
                </a:moveTo>
                <a:lnTo>
                  <a:pt x="4425257" y="105494"/>
                </a:lnTo>
                <a:lnTo>
                  <a:pt x="4452396" y="107876"/>
                </a:lnTo>
                <a:lnTo>
                  <a:pt x="4476643" y="115022"/>
                </a:lnTo>
                <a:lnTo>
                  <a:pt x="4516458" y="143608"/>
                </a:lnTo>
                <a:lnTo>
                  <a:pt x="4542491" y="187507"/>
                </a:lnTo>
                <a:lnTo>
                  <a:pt x="4551169" y="244338"/>
                </a:lnTo>
                <a:lnTo>
                  <a:pt x="4549000" y="274114"/>
                </a:lnTo>
                <a:lnTo>
                  <a:pt x="4531644" y="324479"/>
                </a:lnTo>
                <a:lnTo>
                  <a:pt x="4497997" y="361742"/>
                </a:lnTo>
                <a:lnTo>
                  <a:pt x="4452396" y="380799"/>
                </a:lnTo>
                <a:lnTo>
                  <a:pt x="4425257" y="383182"/>
                </a:lnTo>
                <a:lnTo>
                  <a:pt x="4628666" y="383182"/>
                </a:lnTo>
                <a:lnTo>
                  <a:pt x="4651218" y="341835"/>
                </a:lnTo>
                <a:lnTo>
                  <a:pt x="4667553" y="278538"/>
                </a:lnTo>
                <a:lnTo>
                  <a:pt x="4669595" y="244338"/>
                </a:lnTo>
                <a:lnTo>
                  <a:pt x="4667553" y="210180"/>
                </a:lnTo>
                <a:lnTo>
                  <a:pt x="4661427" y="177808"/>
                </a:lnTo>
                <a:lnTo>
                  <a:pt x="4651218" y="147223"/>
                </a:lnTo>
                <a:lnTo>
                  <a:pt x="4636926" y="118425"/>
                </a:lnTo>
                <a:lnTo>
                  <a:pt x="4628332" y="105494"/>
                </a:lnTo>
                <a:close/>
              </a:path>
              <a:path extrusionOk="0" h="489585" w="5081905">
                <a:moveTo>
                  <a:pt x="4844601" y="341664"/>
                </a:moveTo>
                <a:lnTo>
                  <a:pt x="4720731" y="341664"/>
                </a:lnTo>
                <a:lnTo>
                  <a:pt x="4722858" y="364295"/>
                </a:lnTo>
                <a:lnTo>
                  <a:pt x="4735789" y="404451"/>
                </a:lnTo>
                <a:lnTo>
                  <a:pt x="4760206" y="437630"/>
                </a:lnTo>
                <a:lnTo>
                  <a:pt x="4793556" y="462813"/>
                </a:lnTo>
                <a:lnTo>
                  <a:pt x="4834733" y="479785"/>
                </a:lnTo>
                <a:lnTo>
                  <a:pt x="4881694" y="488293"/>
                </a:lnTo>
                <a:lnTo>
                  <a:pt x="4907217" y="489356"/>
                </a:lnTo>
                <a:lnTo>
                  <a:pt x="4933208" y="488123"/>
                </a:lnTo>
                <a:lnTo>
                  <a:pt x="4979829" y="478254"/>
                </a:lnTo>
                <a:lnTo>
                  <a:pt x="5019007" y="458899"/>
                </a:lnTo>
                <a:lnTo>
                  <a:pt x="5048954" y="432355"/>
                </a:lnTo>
                <a:lnTo>
                  <a:pt x="5069585" y="399389"/>
                </a:lnTo>
                <a:lnTo>
                  <a:pt x="5070779" y="396113"/>
                </a:lnTo>
                <a:lnTo>
                  <a:pt x="4903814" y="396113"/>
                </a:lnTo>
                <a:lnTo>
                  <a:pt x="4891818" y="395262"/>
                </a:lnTo>
                <a:lnTo>
                  <a:pt x="4855959" y="374589"/>
                </a:lnTo>
                <a:lnTo>
                  <a:pt x="4846771" y="354171"/>
                </a:lnTo>
                <a:lnTo>
                  <a:pt x="4844601" y="341664"/>
                </a:lnTo>
                <a:close/>
              </a:path>
              <a:path extrusionOk="0" h="489585" w="5081905">
                <a:moveTo>
                  <a:pt x="4896327" y="0"/>
                </a:moveTo>
                <a:lnTo>
                  <a:pt x="4826055" y="9528"/>
                </a:lnTo>
                <a:lnTo>
                  <a:pt x="4770415" y="38113"/>
                </a:lnTo>
                <a:lnTo>
                  <a:pt x="4734173" y="82863"/>
                </a:lnTo>
                <a:lnTo>
                  <a:pt x="4722092" y="142246"/>
                </a:lnTo>
                <a:lnTo>
                  <a:pt x="4723410" y="163643"/>
                </a:lnTo>
                <a:lnTo>
                  <a:pt x="4743191" y="215071"/>
                </a:lnTo>
                <a:lnTo>
                  <a:pt x="4779433" y="249272"/>
                </a:lnTo>
                <a:lnTo>
                  <a:pt x="4827076" y="271562"/>
                </a:lnTo>
                <a:lnTo>
                  <a:pt x="4869103" y="285855"/>
                </a:lnTo>
                <a:lnTo>
                  <a:pt x="4884161" y="290491"/>
                </a:lnTo>
                <a:lnTo>
                  <a:pt x="4897348" y="294873"/>
                </a:lnTo>
                <a:lnTo>
                  <a:pt x="4934271" y="311377"/>
                </a:lnTo>
                <a:lnTo>
                  <a:pt x="4958858" y="342728"/>
                </a:lnTo>
                <a:lnTo>
                  <a:pt x="4959624" y="351193"/>
                </a:lnTo>
                <a:lnTo>
                  <a:pt x="4958688" y="361189"/>
                </a:lnTo>
                <a:lnTo>
                  <a:pt x="4926955" y="393220"/>
                </a:lnTo>
                <a:lnTo>
                  <a:pt x="4903814" y="396113"/>
                </a:lnTo>
                <a:lnTo>
                  <a:pt x="5070779" y="396113"/>
                </a:lnTo>
                <a:lnTo>
                  <a:pt x="5076178" y="381310"/>
                </a:lnTo>
                <a:lnTo>
                  <a:pt x="5080134" y="362295"/>
                </a:lnTo>
                <a:lnTo>
                  <a:pt x="5081427" y="342728"/>
                </a:lnTo>
                <a:lnTo>
                  <a:pt x="5081409" y="341664"/>
                </a:lnTo>
                <a:lnTo>
                  <a:pt x="5076178" y="303380"/>
                </a:lnTo>
                <a:lnTo>
                  <a:pt x="5049294" y="259439"/>
                </a:lnTo>
                <a:lnTo>
                  <a:pt x="5009989" y="230725"/>
                </a:lnTo>
                <a:lnTo>
                  <a:pt x="4957157" y="208521"/>
                </a:lnTo>
                <a:lnTo>
                  <a:pt x="4913513" y="193420"/>
                </a:lnTo>
                <a:lnTo>
                  <a:pt x="4894966" y="186316"/>
                </a:lnTo>
                <a:lnTo>
                  <a:pt x="4857533" y="165770"/>
                </a:lnTo>
                <a:lnTo>
                  <a:pt x="4845282" y="136802"/>
                </a:lnTo>
                <a:lnTo>
                  <a:pt x="4846090" y="126890"/>
                </a:lnTo>
                <a:lnTo>
                  <a:pt x="4873187" y="96135"/>
                </a:lnTo>
                <a:lnTo>
                  <a:pt x="4892244" y="93243"/>
                </a:lnTo>
                <a:lnTo>
                  <a:pt x="5064376" y="93243"/>
                </a:lnTo>
                <a:lnTo>
                  <a:pt x="5060694" y="83034"/>
                </a:lnTo>
                <a:lnTo>
                  <a:pt x="5023601" y="38113"/>
                </a:lnTo>
                <a:lnTo>
                  <a:pt x="4967621" y="9528"/>
                </a:lnTo>
                <a:lnTo>
                  <a:pt x="4933888" y="2382"/>
                </a:lnTo>
                <a:lnTo>
                  <a:pt x="4896327" y="0"/>
                </a:lnTo>
                <a:close/>
              </a:path>
              <a:path extrusionOk="0" h="489585" w="5081905">
                <a:moveTo>
                  <a:pt x="5064376" y="93243"/>
                </a:moveTo>
                <a:lnTo>
                  <a:pt x="4892244" y="93243"/>
                </a:lnTo>
                <a:lnTo>
                  <a:pt x="4903942" y="94093"/>
                </a:lnTo>
                <a:lnTo>
                  <a:pt x="4914534" y="96646"/>
                </a:lnTo>
                <a:lnTo>
                  <a:pt x="4944481" y="122339"/>
                </a:lnTo>
                <a:lnTo>
                  <a:pt x="4949415" y="142927"/>
                </a:lnTo>
                <a:lnTo>
                  <a:pt x="5075327" y="142927"/>
                </a:lnTo>
                <a:lnTo>
                  <a:pt x="5070818" y="111109"/>
                </a:lnTo>
                <a:lnTo>
                  <a:pt x="5064376" y="93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2" name="Google Shape;2502;p47"/>
          <p:cNvSpPr/>
          <p:nvPr/>
        </p:nvSpPr>
        <p:spPr>
          <a:xfrm>
            <a:off x="2084020" y="7368571"/>
            <a:ext cx="5243195" cy="489584"/>
          </a:xfrm>
          <a:custGeom>
            <a:rect b="b" l="l" r="r" t="t"/>
            <a:pathLst>
              <a:path extrusionOk="0" h="489584" w="5243195">
                <a:moveTo>
                  <a:pt x="137482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197376"/>
                </a:lnTo>
                <a:lnTo>
                  <a:pt x="214730" y="197376"/>
                </a:lnTo>
                <a:lnTo>
                  <a:pt x="137482" y="6806"/>
                </a:lnTo>
                <a:close/>
              </a:path>
              <a:path extrusionOk="0" h="489584" w="5243195">
                <a:moveTo>
                  <a:pt x="214730" y="197376"/>
                </a:moveTo>
                <a:lnTo>
                  <a:pt x="116383" y="197376"/>
                </a:lnTo>
                <a:lnTo>
                  <a:pt x="223919" y="484592"/>
                </a:lnTo>
                <a:lnTo>
                  <a:pt x="317843" y="484592"/>
                </a:lnTo>
                <a:lnTo>
                  <a:pt x="372667" y="337581"/>
                </a:lnTo>
                <a:lnTo>
                  <a:pt x="271562" y="337581"/>
                </a:lnTo>
                <a:lnTo>
                  <a:pt x="214730" y="197376"/>
                </a:lnTo>
                <a:close/>
              </a:path>
              <a:path extrusionOk="0" h="489584" w="5243195">
                <a:moveTo>
                  <a:pt x="541083" y="198056"/>
                </a:moveTo>
                <a:lnTo>
                  <a:pt x="424699" y="198056"/>
                </a:lnTo>
                <a:lnTo>
                  <a:pt x="424699" y="484592"/>
                </a:lnTo>
                <a:lnTo>
                  <a:pt x="541083" y="484592"/>
                </a:lnTo>
                <a:lnTo>
                  <a:pt x="541083" y="198056"/>
                </a:lnTo>
                <a:close/>
              </a:path>
              <a:path extrusionOk="0" h="489584" w="5243195">
                <a:moveTo>
                  <a:pt x="541083" y="6806"/>
                </a:moveTo>
                <a:lnTo>
                  <a:pt x="404280" y="6806"/>
                </a:lnTo>
                <a:lnTo>
                  <a:pt x="271562" y="337581"/>
                </a:lnTo>
                <a:lnTo>
                  <a:pt x="372667" y="337581"/>
                </a:lnTo>
                <a:lnTo>
                  <a:pt x="424699" y="198056"/>
                </a:lnTo>
                <a:lnTo>
                  <a:pt x="541083" y="198056"/>
                </a:lnTo>
                <a:lnTo>
                  <a:pt x="541083" y="6806"/>
                </a:lnTo>
                <a:close/>
              </a:path>
              <a:path extrusionOk="0" h="489584" w="5243195">
                <a:moveTo>
                  <a:pt x="917437" y="6806"/>
                </a:moveTo>
                <a:lnTo>
                  <a:pt x="624776" y="6806"/>
                </a:lnTo>
                <a:lnTo>
                  <a:pt x="624776" y="484592"/>
                </a:lnTo>
                <a:lnTo>
                  <a:pt x="917437" y="484592"/>
                </a:lnTo>
                <a:lnTo>
                  <a:pt x="917437" y="391349"/>
                </a:lnTo>
                <a:lnTo>
                  <a:pt x="741160" y="391349"/>
                </a:lnTo>
                <a:lnTo>
                  <a:pt x="741160" y="286535"/>
                </a:lnTo>
                <a:lnTo>
                  <a:pt x="897019" y="286535"/>
                </a:lnTo>
                <a:lnTo>
                  <a:pt x="897019" y="196695"/>
                </a:lnTo>
                <a:lnTo>
                  <a:pt x="741160" y="196695"/>
                </a:lnTo>
                <a:lnTo>
                  <a:pt x="741160" y="100049"/>
                </a:lnTo>
                <a:lnTo>
                  <a:pt x="917437" y="100049"/>
                </a:lnTo>
                <a:lnTo>
                  <a:pt x="917437" y="6806"/>
                </a:lnTo>
                <a:close/>
              </a:path>
              <a:path extrusionOk="0" h="489584" w="5243195">
                <a:moveTo>
                  <a:pt x="1188330" y="6806"/>
                </a:moveTo>
                <a:lnTo>
                  <a:pt x="992995" y="6806"/>
                </a:lnTo>
                <a:lnTo>
                  <a:pt x="992995" y="484592"/>
                </a:lnTo>
                <a:lnTo>
                  <a:pt x="1109379" y="484592"/>
                </a:lnTo>
                <a:lnTo>
                  <a:pt x="1109379" y="304231"/>
                </a:lnTo>
                <a:lnTo>
                  <a:pt x="1262908" y="304231"/>
                </a:lnTo>
                <a:lnTo>
                  <a:pt x="1257752" y="295383"/>
                </a:lnTo>
                <a:lnTo>
                  <a:pt x="1282339" y="286195"/>
                </a:lnTo>
                <a:lnTo>
                  <a:pt x="1303693" y="274284"/>
                </a:lnTo>
                <a:lnTo>
                  <a:pt x="1321814" y="259651"/>
                </a:lnTo>
                <a:lnTo>
                  <a:pt x="1336702" y="242296"/>
                </a:lnTo>
                <a:lnTo>
                  <a:pt x="1348613" y="222941"/>
                </a:lnTo>
                <a:lnTo>
                  <a:pt x="1349051" y="221878"/>
                </a:lnTo>
                <a:lnTo>
                  <a:pt x="1109379" y="221878"/>
                </a:lnTo>
                <a:lnTo>
                  <a:pt x="1109379" y="103452"/>
                </a:lnTo>
                <a:lnTo>
                  <a:pt x="1354465" y="103452"/>
                </a:lnTo>
                <a:lnTo>
                  <a:pt x="1352824" y="98517"/>
                </a:lnTo>
                <a:lnTo>
                  <a:pt x="1333044" y="64572"/>
                </a:lnTo>
                <a:lnTo>
                  <a:pt x="1303097" y="37348"/>
                </a:lnTo>
                <a:lnTo>
                  <a:pt x="1263494" y="17908"/>
                </a:lnTo>
                <a:lnTo>
                  <a:pt x="1215511" y="8039"/>
                </a:lnTo>
                <a:lnTo>
                  <a:pt x="1188330" y="6806"/>
                </a:lnTo>
                <a:close/>
              </a:path>
              <a:path extrusionOk="0" h="489584" w="5243195">
                <a:moveTo>
                  <a:pt x="1262908" y="304231"/>
                </a:moveTo>
                <a:lnTo>
                  <a:pt x="1137284" y="304231"/>
                </a:lnTo>
                <a:lnTo>
                  <a:pt x="1236653" y="484592"/>
                </a:lnTo>
                <a:lnTo>
                  <a:pt x="1368010" y="484592"/>
                </a:lnTo>
                <a:lnTo>
                  <a:pt x="1262908" y="304231"/>
                </a:lnTo>
                <a:close/>
              </a:path>
              <a:path extrusionOk="0" h="489584" w="5243195">
                <a:moveTo>
                  <a:pt x="1354465" y="103452"/>
                </a:moveTo>
                <a:lnTo>
                  <a:pt x="1181524" y="103452"/>
                </a:lnTo>
                <a:lnTo>
                  <a:pt x="1196497" y="104430"/>
                </a:lnTo>
                <a:lnTo>
                  <a:pt x="1209428" y="107365"/>
                </a:lnTo>
                <a:lnTo>
                  <a:pt x="1241417" y="137652"/>
                </a:lnTo>
                <a:lnTo>
                  <a:pt x="1245501" y="161984"/>
                </a:lnTo>
                <a:lnTo>
                  <a:pt x="1244480" y="175469"/>
                </a:lnTo>
                <a:lnTo>
                  <a:pt x="1220318" y="213072"/>
                </a:lnTo>
                <a:lnTo>
                  <a:pt x="1181524" y="221878"/>
                </a:lnTo>
                <a:lnTo>
                  <a:pt x="1349051" y="221878"/>
                </a:lnTo>
                <a:lnTo>
                  <a:pt x="1357120" y="202310"/>
                </a:lnTo>
                <a:lnTo>
                  <a:pt x="1362225" y="180403"/>
                </a:lnTo>
                <a:lnTo>
                  <a:pt x="1363926" y="157220"/>
                </a:lnTo>
                <a:lnTo>
                  <a:pt x="1362693" y="136631"/>
                </a:lnTo>
                <a:lnTo>
                  <a:pt x="1358992" y="117064"/>
                </a:lnTo>
                <a:lnTo>
                  <a:pt x="1354465" y="103452"/>
                </a:lnTo>
                <a:close/>
              </a:path>
              <a:path extrusionOk="0" h="489584" w="5243195">
                <a:moveTo>
                  <a:pt x="1660225" y="1361"/>
                </a:moveTo>
                <a:lnTo>
                  <a:pt x="1593355" y="9188"/>
                </a:lnTo>
                <a:lnTo>
                  <a:pt x="1534312" y="32669"/>
                </a:lnTo>
                <a:lnTo>
                  <a:pt x="1485138" y="69592"/>
                </a:lnTo>
                <a:lnTo>
                  <a:pt x="1447875" y="119106"/>
                </a:lnTo>
                <a:lnTo>
                  <a:pt x="1424905" y="178148"/>
                </a:lnTo>
                <a:lnTo>
                  <a:pt x="1417248" y="245018"/>
                </a:lnTo>
                <a:lnTo>
                  <a:pt x="1419162" y="279431"/>
                </a:lnTo>
                <a:lnTo>
                  <a:pt x="1434476" y="342388"/>
                </a:lnTo>
                <a:lnTo>
                  <a:pt x="1465018" y="397006"/>
                </a:lnTo>
                <a:lnTo>
                  <a:pt x="1508236" y="440225"/>
                </a:lnTo>
                <a:lnTo>
                  <a:pt x="1563153" y="470767"/>
                </a:lnTo>
                <a:lnTo>
                  <a:pt x="1626450" y="486081"/>
                </a:lnTo>
                <a:lnTo>
                  <a:pt x="1660905" y="487995"/>
                </a:lnTo>
                <a:lnTo>
                  <a:pt x="1690086" y="486549"/>
                </a:lnTo>
                <a:lnTo>
                  <a:pt x="1743854" y="474978"/>
                </a:lnTo>
                <a:lnTo>
                  <a:pt x="1791199" y="452391"/>
                </a:lnTo>
                <a:lnTo>
                  <a:pt x="1830334" y="422104"/>
                </a:lnTo>
                <a:lnTo>
                  <a:pt x="1861184" y="385223"/>
                </a:lnTo>
                <a:lnTo>
                  <a:pt x="1669753" y="385223"/>
                </a:lnTo>
                <a:lnTo>
                  <a:pt x="1640104" y="382926"/>
                </a:lnTo>
                <a:lnTo>
                  <a:pt x="1590760" y="364550"/>
                </a:lnTo>
                <a:lnTo>
                  <a:pt x="1555581" y="327967"/>
                </a:lnTo>
                <a:lnTo>
                  <a:pt x="1537885" y="276241"/>
                </a:lnTo>
                <a:lnTo>
                  <a:pt x="1535673" y="245018"/>
                </a:lnTo>
                <a:lnTo>
                  <a:pt x="1537800" y="215624"/>
                </a:lnTo>
                <a:lnTo>
                  <a:pt x="1554816" y="166280"/>
                </a:lnTo>
                <a:lnTo>
                  <a:pt x="1588123" y="129953"/>
                </a:lnTo>
                <a:lnTo>
                  <a:pt x="1633383" y="111236"/>
                </a:lnTo>
                <a:lnTo>
                  <a:pt x="1660225" y="108897"/>
                </a:lnTo>
                <a:lnTo>
                  <a:pt x="1862841" y="108897"/>
                </a:lnTo>
                <a:lnTo>
                  <a:pt x="1853687" y="92392"/>
                </a:lnTo>
                <a:lnTo>
                  <a:pt x="1804513" y="42878"/>
                </a:lnTo>
                <a:lnTo>
                  <a:pt x="1739175" y="11740"/>
                </a:lnTo>
                <a:lnTo>
                  <a:pt x="1701401" y="3955"/>
                </a:lnTo>
                <a:lnTo>
                  <a:pt x="1660225" y="1361"/>
                </a:lnTo>
                <a:close/>
              </a:path>
              <a:path extrusionOk="0" h="489584" w="5243195">
                <a:moveTo>
                  <a:pt x="1890951" y="215071"/>
                </a:moveTo>
                <a:lnTo>
                  <a:pt x="1637765" y="215071"/>
                </a:lnTo>
                <a:lnTo>
                  <a:pt x="1637765" y="300828"/>
                </a:lnTo>
                <a:lnTo>
                  <a:pt x="1785456" y="300828"/>
                </a:lnTo>
                <a:lnTo>
                  <a:pt x="1777629" y="320055"/>
                </a:lnTo>
                <a:lnTo>
                  <a:pt x="1755850" y="351363"/>
                </a:lnTo>
                <a:lnTo>
                  <a:pt x="1709228" y="379778"/>
                </a:lnTo>
                <a:lnTo>
                  <a:pt x="1669753" y="385223"/>
                </a:lnTo>
                <a:lnTo>
                  <a:pt x="1861184" y="385223"/>
                </a:lnTo>
                <a:lnTo>
                  <a:pt x="1873425" y="365316"/>
                </a:lnTo>
                <a:lnTo>
                  <a:pt x="1883336" y="344685"/>
                </a:lnTo>
                <a:lnTo>
                  <a:pt x="1890951" y="323288"/>
                </a:lnTo>
                <a:lnTo>
                  <a:pt x="1890951" y="215071"/>
                </a:lnTo>
                <a:close/>
              </a:path>
              <a:path extrusionOk="0" h="489584" w="5243195">
                <a:moveTo>
                  <a:pt x="1862841" y="108897"/>
                </a:moveTo>
                <a:lnTo>
                  <a:pt x="1660225" y="108897"/>
                </a:lnTo>
                <a:lnTo>
                  <a:pt x="1676006" y="109705"/>
                </a:lnTo>
                <a:lnTo>
                  <a:pt x="1690682" y="112130"/>
                </a:lnTo>
                <a:lnTo>
                  <a:pt x="1728243" y="128677"/>
                </a:lnTo>
                <a:lnTo>
                  <a:pt x="1754149" y="157900"/>
                </a:lnTo>
                <a:lnTo>
                  <a:pt x="1882783" y="157900"/>
                </a:lnTo>
                <a:lnTo>
                  <a:pt x="1870745" y="123147"/>
                </a:lnTo>
                <a:lnTo>
                  <a:pt x="1862841" y="108897"/>
                </a:lnTo>
                <a:close/>
              </a:path>
              <a:path extrusionOk="0" h="489584" w="5243195">
                <a:moveTo>
                  <a:pt x="2071801" y="6806"/>
                </a:moveTo>
                <a:lnTo>
                  <a:pt x="1955417" y="6806"/>
                </a:lnTo>
                <a:lnTo>
                  <a:pt x="1955417" y="484592"/>
                </a:lnTo>
                <a:lnTo>
                  <a:pt x="2071801" y="484592"/>
                </a:lnTo>
                <a:lnTo>
                  <a:pt x="2071801" y="6806"/>
                </a:lnTo>
                <a:close/>
              </a:path>
              <a:path extrusionOk="0" h="489584" w="5243195">
                <a:moveTo>
                  <a:pt x="2272527" y="6806"/>
                </a:moveTo>
                <a:lnTo>
                  <a:pt x="2156143" y="6806"/>
                </a:lnTo>
                <a:lnTo>
                  <a:pt x="2156143" y="484592"/>
                </a:lnTo>
                <a:lnTo>
                  <a:pt x="2272527" y="484592"/>
                </a:lnTo>
                <a:lnTo>
                  <a:pt x="2272527" y="189889"/>
                </a:lnTo>
                <a:lnTo>
                  <a:pt x="2392899" y="189889"/>
                </a:lnTo>
                <a:lnTo>
                  <a:pt x="2272527" y="6806"/>
                </a:lnTo>
                <a:close/>
              </a:path>
              <a:path extrusionOk="0" h="489584" w="5243195">
                <a:moveTo>
                  <a:pt x="2392899" y="189889"/>
                </a:moveTo>
                <a:lnTo>
                  <a:pt x="2272527" y="189889"/>
                </a:lnTo>
                <a:lnTo>
                  <a:pt x="2467181" y="484592"/>
                </a:lnTo>
                <a:lnTo>
                  <a:pt x="2583565" y="484592"/>
                </a:lnTo>
                <a:lnTo>
                  <a:pt x="2583565" y="302870"/>
                </a:lnTo>
                <a:lnTo>
                  <a:pt x="2467181" y="302870"/>
                </a:lnTo>
                <a:lnTo>
                  <a:pt x="2392899" y="189889"/>
                </a:lnTo>
                <a:close/>
              </a:path>
              <a:path extrusionOk="0" h="489584" w="5243195">
                <a:moveTo>
                  <a:pt x="2583565" y="6806"/>
                </a:moveTo>
                <a:lnTo>
                  <a:pt x="2467181" y="6806"/>
                </a:lnTo>
                <a:lnTo>
                  <a:pt x="2467181" y="302870"/>
                </a:lnTo>
                <a:lnTo>
                  <a:pt x="2583565" y="302870"/>
                </a:lnTo>
                <a:lnTo>
                  <a:pt x="2583565" y="6806"/>
                </a:lnTo>
                <a:close/>
              </a:path>
              <a:path extrusionOk="0" h="489584" w="5243195">
                <a:moveTo>
                  <a:pt x="2891167" y="1361"/>
                </a:moveTo>
                <a:lnTo>
                  <a:pt x="2824297" y="9188"/>
                </a:lnTo>
                <a:lnTo>
                  <a:pt x="2765255" y="32669"/>
                </a:lnTo>
                <a:lnTo>
                  <a:pt x="2716081" y="69592"/>
                </a:lnTo>
                <a:lnTo>
                  <a:pt x="2678818" y="119106"/>
                </a:lnTo>
                <a:lnTo>
                  <a:pt x="2655847" y="178148"/>
                </a:lnTo>
                <a:lnTo>
                  <a:pt x="2648190" y="245018"/>
                </a:lnTo>
                <a:lnTo>
                  <a:pt x="2650104" y="279431"/>
                </a:lnTo>
                <a:lnTo>
                  <a:pt x="2665418" y="342388"/>
                </a:lnTo>
                <a:lnTo>
                  <a:pt x="2695960" y="397006"/>
                </a:lnTo>
                <a:lnTo>
                  <a:pt x="2739179" y="440225"/>
                </a:lnTo>
                <a:lnTo>
                  <a:pt x="2794096" y="470767"/>
                </a:lnTo>
                <a:lnTo>
                  <a:pt x="2857392" y="486081"/>
                </a:lnTo>
                <a:lnTo>
                  <a:pt x="2891848" y="487995"/>
                </a:lnTo>
                <a:lnTo>
                  <a:pt x="2921029" y="486549"/>
                </a:lnTo>
                <a:lnTo>
                  <a:pt x="2974797" y="474978"/>
                </a:lnTo>
                <a:lnTo>
                  <a:pt x="3022142" y="452391"/>
                </a:lnTo>
                <a:lnTo>
                  <a:pt x="3061277" y="422104"/>
                </a:lnTo>
                <a:lnTo>
                  <a:pt x="3092127" y="385223"/>
                </a:lnTo>
                <a:lnTo>
                  <a:pt x="2900696" y="385223"/>
                </a:lnTo>
                <a:lnTo>
                  <a:pt x="2871047" y="382926"/>
                </a:lnTo>
                <a:lnTo>
                  <a:pt x="2821703" y="364550"/>
                </a:lnTo>
                <a:lnTo>
                  <a:pt x="2786524" y="327967"/>
                </a:lnTo>
                <a:lnTo>
                  <a:pt x="2768828" y="276241"/>
                </a:lnTo>
                <a:lnTo>
                  <a:pt x="2766616" y="245018"/>
                </a:lnTo>
                <a:lnTo>
                  <a:pt x="2768743" y="215624"/>
                </a:lnTo>
                <a:lnTo>
                  <a:pt x="2785758" y="166280"/>
                </a:lnTo>
                <a:lnTo>
                  <a:pt x="2819065" y="129953"/>
                </a:lnTo>
                <a:lnTo>
                  <a:pt x="2864326" y="111236"/>
                </a:lnTo>
                <a:lnTo>
                  <a:pt x="2891167" y="108897"/>
                </a:lnTo>
                <a:lnTo>
                  <a:pt x="3093784" y="108897"/>
                </a:lnTo>
                <a:lnTo>
                  <a:pt x="3084630" y="92392"/>
                </a:lnTo>
                <a:lnTo>
                  <a:pt x="3035456" y="42878"/>
                </a:lnTo>
                <a:lnTo>
                  <a:pt x="2970118" y="11740"/>
                </a:lnTo>
                <a:lnTo>
                  <a:pt x="2932344" y="3955"/>
                </a:lnTo>
                <a:lnTo>
                  <a:pt x="2891167" y="1361"/>
                </a:lnTo>
                <a:close/>
              </a:path>
              <a:path extrusionOk="0" h="489584" w="5243195">
                <a:moveTo>
                  <a:pt x="3121893" y="215071"/>
                </a:moveTo>
                <a:lnTo>
                  <a:pt x="2868707" y="215071"/>
                </a:lnTo>
                <a:lnTo>
                  <a:pt x="2868707" y="300828"/>
                </a:lnTo>
                <a:lnTo>
                  <a:pt x="3016399" y="300828"/>
                </a:lnTo>
                <a:lnTo>
                  <a:pt x="3008572" y="320055"/>
                </a:lnTo>
                <a:lnTo>
                  <a:pt x="2986793" y="351363"/>
                </a:lnTo>
                <a:lnTo>
                  <a:pt x="2940171" y="379778"/>
                </a:lnTo>
                <a:lnTo>
                  <a:pt x="2900696" y="385223"/>
                </a:lnTo>
                <a:lnTo>
                  <a:pt x="3092127" y="385223"/>
                </a:lnTo>
                <a:lnTo>
                  <a:pt x="3104368" y="365316"/>
                </a:lnTo>
                <a:lnTo>
                  <a:pt x="3114279" y="344685"/>
                </a:lnTo>
                <a:lnTo>
                  <a:pt x="3121893" y="323288"/>
                </a:lnTo>
                <a:lnTo>
                  <a:pt x="3121893" y="215071"/>
                </a:lnTo>
                <a:close/>
              </a:path>
              <a:path extrusionOk="0" h="489584" w="5243195">
                <a:moveTo>
                  <a:pt x="3093784" y="108897"/>
                </a:moveTo>
                <a:lnTo>
                  <a:pt x="2891167" y="108897"/>
                </a:lnTo>
                <a:lnTo>
                  <a:pt x="2906949" y="109705"/>
                </a:lnTo>
                <a:lnTo>
                  <a:pt x="2921624" y="112130"/>
                </a:lnTo>
                <a:lnTo>
                  <a:pt x="2959185" y="128677"/>
                </a:lnTo>
                <a:lnTo>
                  <a:pt x="2985091" y="157900"/>
                </a:lnTo>
                <a:lnTo>
                  <a:pt x="3113726" y="157900"/>
                </a:lnTo>
                <a:lnTo>
                  <a:pt x="3101688" y="123147"/>
                </a:lnTo>
                <a:lnTo>
                  <a:pt x="3093784" y="108897"/>
                </a:lnTo>
                <a:close/>
              </a:path>
              <a:path extrusionOk="0" h="489584" w="5243195">
                <a:moveTo>
                  <a:pt x="3551107" y="1361"/>
                </a:moveTo>
                <a:lnTo>
                  <a:pt x="3485258" y="9188"/>
                </a:lnTo>
                <a:lnTo>
                  <a:pt x="3426556" y="32669"/>
                </a:lnTo>
                <a:lnTo>
                  <a:pt x="3378062" y="69592"/>
                </a:lnTo>
                <a:lnTo>
                  <a:pt x="3341480" y="119106"/>
                </a:lnTo>
                <a:lnTo>
                  <a:pt x="3318509" y="178148"/>
                </a:lnTo>
                <a:lnTo>
                  <a:pt x="3310852" y="245018"/>
                </a:lnTo>
                <a:lnTo>
                  <a:pt x="3312766" y="279431"/>
                </a:lnTo>
                <a:lnTo>
                  <a:pt x="3328080" y="342388"/>
                </a:lnTo>
                <a:lnTo>
                  <a:pt x="3358282" y="397006"/>
                </a:lnTo>
                <a:lnTo>
                  <a:pt x="3400820" y="440225"/>
                </a:lnTo>
                <a:lnTo>
                  <a:pt x="3455013" y="470767"/>
                </a:lnTo>
                <a:lnTo>
                  <a:pt x="3517289" y="486081"/>
                </a:lnTo>
                <a:lnTo>
                  <a:pt x="3551107" y="487995"/>
                </a:lnTo>
                <a:lnTo>
                  <a:pt x="3592113" y="485230"/>
                </a:lnTo>
                <a:lnTo>
                  <a:pt x="3630057" y="476935"/>
                </a:lnTo>
                <a:lnTo>
                  <a:pt x="3696757" y="443756"/>
                </a:lnTo>
                <a:lnTo>
                  <a:pt x="3747292" y="390668"/>
                </a:lnTo>
                <a:lnTo>
                  <a:pt x="3751726" y="382501"/>
                </a:lnTo>
                <a:lnTo>
                  <a:pt x="3549745" y="382501"/>
                </a:lnTo>
                <a:lnTo>
                  <a:pt x="3524138" y="380161"/>
                </a:lnTo>
                <a:lnTo>
                  <a:pt x="3480579" y="361445"/>
                </a:lnTo>
                <a:lnTo>
                  <a:pt x="3448037" y="324777"/>
                </a:lnTo>
                <a:lnTo>
                  <a:pt x="3431362" y="274752"/>
                </a:lnTo>
                <a:lnTo>
                  <a:pt x="3429278" y="245018"/>
                </a:lnTo>
                <a:lnTo>
                  <a:pt x="3431362" y="215284"/>
                </a:lnTo>
                <a:lnTo>
                  <a:pt x="3448037" y="165259"/>
                </a:lnTo>
                <a:lnTo>
                  <a:pt x="3480579" y="128592"/>
                </a:lnTo>
                <a:lnTo>
                  <a:pt x="3524138" y="109875"/>
                </a:lnTo>
                <a:lnTo>
                  <a:pt x="3549745" y="107535"/>
                </a:lnTo>
                <a:lnTo>
                  <a:pt x="3751726" y="107535"/>
                </a:lnTo>
                <a:lnTo>
                  <a:pt x="3747292" y="99368"/>
                </a:lnTo>
                <a:lnTo>
                  <a:pt x="3696757" y="46281"/>
                </a:lnTo>
                <a:lnTo>
                  <a:pt x="3630057" y="12591"/>
                </a:lnTo>
                <a:lnTo>
                  <a:pt x="3592113" y="4168"/>
                </a:lnTo>
                <a:lnTo>
                  <a:pt x="3551107" y="1361"/>
                </a:lnTo>
                <a:close/>
              </a:path>
              <a:path extrusionOk="0" h="489584" w="5243195">
                <a:moveTo>
                  <a:pt x="3777749" y="321246"/>
                </a:moveTo>
                <a:lnTo>
                  <a:pt x="3649795" y="321246"/>
                </a:lnTo>
                <a:lnTo>
                  <a:pt x="3641883" y="335326"/>
                </a:lnTo>
                <a:lnTo>
                  <a:pt x="3632439" y="347620"/>
                </a:lnTo>
                <a:lnTo>
                  <a:pt x="3595559" y="373696"/>
                </a:lnTo>
                <a:lnTo>
                  <a:pt x="3549745" y="382501"/>
                </a:lnTo>
                <a:lnTo>
                  <a:pt x="3751726" y="382501"/>
                </a:lnTo>
                <a:lnTo>
                  <a:pt x="3765030" y="357999"/>
                </a:lnTo>
                <a:lnTo>
                  <a:pt x="3777749" y="321246"/>
                </a:lnTo>
                <a:close/>
              </a:path>
              <a:path extrusionOk="0" h="489584" w="5243195">
                <a:moveTo>
                  <a:pt x="3751726" y="107535"/>
                </a:moveTo>
                <a:lnTo>
                  <a:pt x="3549745" y="107535"/>
                </a:lnTo>
                <a:lnTo>
                  <a:pt x="3565952" y="108514"/>
                </a:lnTo>
                <a:lnTo>
                  <a:pt x="3581223" y="111449"/>
                </a:lnTo>
                <a:lnTo>
                  <a:pt x="3621464" y="131910"/>
                </a:lnTo>
                <a:lnTo>
                  <a:pt x="3649795" y="168790"/>
                </a:lnTo>
                <a:lnTo>
                  <a:pt x="3777749" y="168790"/>
                </a:lnTo>
                <a:lnTo>
                  <a:pt x="3765030" y="132037"/>
                </a:lnTo>
                <a:lnTo>
                  <a:pt x="3751726" y="107535"/>
                </a:lnTo>
                <a:close/>
              </a:path>
              <a:path extrusionOk="0" h="489584" w="5243195">
                <a:moveTo>
                  <a:pt x="4074983" y="0"/>
                </a:moveTo>
                <a:lnTo>
                  <a:pt x="4010325" y="7826"/>
                </a:lnTo>
                <a:lnTo>
                  <a:pt x="3951112" y="31307"/>
                </a:lnTo>
                <a:lnTo>
                  <a:pt x="3900918" y="68741"/>
                </a:lnTo>
                <a:lnTo>
                  <a:pt x="3861953" y="118425"/>
                </a:lnTo>
                <a:lnTo>
                  <a:pt x="3837451" y="177808"/>
                </a:lnTo>
                <a:lnTo>
                  <a:pt x="3829284" y="244338"/>
                </a:lnTo>
                <a:lnTo>
                  <a:pt x="3831325" y="278538"/>
                </a:lnTo>
                <a:lnTo>
                  <a:pt x="3847660" y="341835"/>
                </a:lnTo>
                <a:lnTo>
                  <a:pt x="3880032" y="397304"/>
                </a:lnTo>
                <a:lnTo>
                  <a:pt x="3924611" y="440863"/>
                </a:lnTo>
                <a:lnTo>
                  <a:pt x="3980038" y="471746"/>
                </a:lnTo>
                <a:lnTo>
                  <a:pt x="4041974" y="487400"/>
                </a:lnTo>
                <a:lnTo>
                  <a:pt x="4074983" y="489356"/>
                </a:lnTo>
                <a:lnTo>
                  <a:pt x="4107950" y="487400"/>
                </a:lnTo>
                <a:lnTo>
                  <a:pt x="4169545" y="471746"/>
                </a:lnTo>
                <a:lnTo>
                  <a:pt x="4224631" y="440863"/>
                </a:lnTo>
                <a:lnTo>
                  <a:pt x="4268871" y="397304"/>
                </a:lnTo>
                <a:lnTo>
                  <a:pt x="4278393" y="383182"/>
                </a:lnTo>
                <a:lnTo>
                  <a:pt x="4074983" y="383182"/>
                </a:lnTo>
                <a:lnTo>
                  <a:pt x="4047504" y="380842"/>
                </a:lnTo>
                <a:lnTo>
                  <a:pt x="4001222" y="362125"/>
                </a:lnTo>
                <a:lnTo>
                  <a:pt x="3967532" y="325117"/>
                </a:lnTo>
                <a:lnTo>
                  <a:pt x="3950517" y="274412"/>
                </a:lnTo>
                <a:lnTo>
                  <a:pt x="3948390" y="244338"/>
                </a:lnTo>
                <a:lnTo>
                  <a:pt x="3950517" y="214008"/>
                </a:lnTo>
                <a:lnTo>
                  <a:pt x="3967532" y="163303"/>
                </a:lnTo>
                <a:lnTo>
                  <a:pt x="4001222" y="126550"/>
                </a:lnTo>
                <a:lnTo>
                  <a:pt x="4047504" y="107833"/>
                </a:lnTo>
                <a:lnTo>
                  <a:pt x="4074983" y="105494"/>
                </a:lnTo>
                <a:lnTo>
                  <a:pt x="4278059" y="105494"/>
                </a:lnTo>
                <a:lnTo>
                  <a:pt x="4269126" y="92052"/>
                </a:lnTo>
                <a:lnTo>
                  <a:pt x="4224887" y="48493"/>
                </a:lnTo>
                <a:lnTo>
                  <a:pt x="4169545" y="17610"/>
                </a:lnTo>
                <a:lnTo>
                  <a:pt x="4107950" y="1956"/>
                </a:lnTo>
                <a:lnTo>
                  <a:pt x="4074983" y="0"/>
                </a:lnTo>
                <a:close/>
              </a:path>
              <a:path extrusionOk="0" h="489584" w="5243195">
                <a:moveTo>
                  <a:pt x="4278059" y="105494"/>
                </a:moveTo>
                <a:lnTo>
                  <a:pt x="4074983" y="105494"/>
                </a:lnTo>
                <a:lnTo>
                  <a:pt x="4102122" y="107876"/>
                </a:lnTo>
                <a:lnTo>
                  <a:pt x="4126369" y="115022"/>
                </a:lnTo>
                <a:lnTo>
                  <a:pt x="4166184" y="143608"/>
                </a:lnTo>
                <a:lnTo>
                  <a:pt x="4192218" y="187507"/>
                </a:lnTo>
                <a:lnTo>
                  <a:pt x="4200895" y="244338"/>
                </a:lnTo>
                <a:lnTo>
                  <a:pt x="4198726" y="274114"/>
                </a:lnTo>
                <a:lnTo>
                  <a:pt x="4181371" y="324479"/>
                </a:lnTo>
                <a:lnTo>
                  <a:pt x="4147723" y="361742"/>
                </a:lnTo>
                <a:lnTo>
                  <a:pt x="4102122" y="380799"/>
                </a:lnTo>
                <a:lnTo>
                  <a:pt x="4074983" y="383182"/>
                </a:lnTo>
                <a:lnTo>
                  <a:pt x="4278393" y="383182"/>
                </a:lnTo>
                <a:lnTo>
                  <a:pt x="4300945" y="341835"/>
                </a:lnTo>
                <a:lnTo>
                  <a:pt x="4317279" y="278538"/>
                </a:lnTo>
                <a:lnTo>
                  <a:pt x="4319321" y="244338"/>
                </a:lnTo>
                <a:lnTo>
                  <a:pt x="4317279" y="210180"/>
                </a:lnTo>
                <a:lnTo>
                  <a:pt x="4311154" y="177808"/>
                </a:lnTo>
                <a:lnTo>
                  <a:pt x="4300945" y="147223"/>
                </a:lnTo>
                <a:lnTo>
                  <a:pt x="4286652" y="118425"/>
                </a:lnTo>
                <a:lnTo>
                  <a:pt x="4278059" y="105494"/>
                </a:lnTo>
                <a:close/>
              </a:path>
              <a:path extrusionOk="0" h="489584" w="5243195">
                <a:moveTo>
                  <a:pt x="4500453" y="6806"/>
                </a:moveTo>
                <a:lnTo>
                  <a:pt x="4384069" y="6806"/>
                </a:lnTo>
                <a:lnTo>
                  <a:pt x="4384069" y="484592"/>
                </a:lnTo>
                <a:lnTo>
                  <a:pt x="4500453" y="484592"/>
                </a:lnTo>
                <a:lnTo>
                  <a:pt x="4500453" y="189889"/>
                </a:lnTo>
                <a:lnTo>
                  <a:pt x="4620825" y="189889"/>
                </a:lnTo>
                <a:lnTo>
                  <a:pt x="4500453" y="6806"/>
                </a:lnTo>
                <a:close/>
              </a:path>
              <a:path extrusionOk="0" h="489584" w="5243195">
                <a:moveTo>
                  <a:pt x="4620825" y="189889"/>
                </a:moveTo>
                <a:lnTo>
                  <a:pt x="4500453" y="189889"/>
                </a:lnTo>
                <a:lnTo>
                  <a:pt x="4695107" y="484592"/>
                </a:lnTo>
                <a:lnTo>
                  <a:pt x="4811491" y="484592"/>
                </a:lnTo>
                <a:lnTo>
                  <a:pt x="4811491" y="302870"/>
                </a:lnTo>
                <a:lnTo>
                  <a:pt x="4695107" y="302870"/>
                </a:lnTo>
                <a:lnTo>
                  <a:pt x="4620825" y="189889"/>
                </a:lnTo>
                <a:close/>
              </a:path>
              <a:path extrusionOk="0" h="489584" w="5243195">
                <a:moveTo>
                  <a:pt x="4811491" y="6806"/>
                </a:moveTo>
                <a:lnTo>
                  <a:pt x="4695107" y="6806"/>
                </a:lnTo>
                <a:lnTo>
                  <a:pt x="4695107" y="302870"/>
                </a:lnTo>
                <a:lnTo>
                  <a:pt x="4811491" y="302870"/>
                </a:lnTo>
                <a:lnTo>
                  <a:pt x="4811491" y="6806"/>
                </a:lnTo>
                <a:close/>
              </a:path>
              <a:path extrusionOk="0" h="489584" w="5243195">
                <a:moveTo>
                  <a:pt x="5006113" y="341664"/>
                </a:moveTo>
                <a:lnTo>
                  <a:pt x="4882242" y="341664"/>
                </a:lnTo>
                <a:lnTo>
                  <a:pt x="4884369" y="364295"/>
                </a:lnTo>
                <a:lnTo>
                  <a:pt x="4897300" y="404451"/>
                </a:lnTo>
                <a:lnTo>
                  <a:pt x="4921717" y="437630"/>
                </a:lnTo>
                <a:lnTo>
                  <a:pt x="4955067" y="462813"/>
                </a:lnTo>
                <a:lnTo>
                  <a:pt x="4996244" y="479785"/>
                </a:lnTo>
                <a:lnTo>
                  <a:pt x="5043206" y="488293"/>
                </a:lnTo>
                <a:lnTo>
                  <a:pt x="5068729" y="489356"/>
                </a:lnTo>
                <a:lnTo>
                  <a:pt x="5094719" y="488123"/>
                </a:lnTo>
                <a:lnTo>
                  <a:pt x="5141341" y="478254"/>
                </a:lnTo>
                <a:lnTo>
                  <a:pt x="5180518" y="458899"/>
                </a:lnTo>
                <a:lnTo>
                  <a:pt x="5210465" y="432355"/>
                </a:lnTo>
                <a:lnTo>
                  <a:pt x="5231096" y="399389"/>
                </a:lnTo>
                <a:lnTo>
                  <a:pt x="5232291" y="396113"/>
                </a:lnTo>
                <a:lnTo>
                  <a:pt x="5065325" y="396113"/>
                </a:lnTo>
                <a:lnTo>
                  <a:pt x="5053330" y="395262"/>
                </a:lnTo>
                <a:lnTo>
                  <a:pt x="5017470" y="374589"/>
                </a:lnTo>
                <a:lnTo>
                  <a:pt x="5008282" y="354171"/>
                </a:lnTo>
                <a:lnTo>
                  <a:pt x="5006113" y="341664"/>
                </a:lnTo>
                <a:close/>
              </a:path>
              <a:path extrusionOk="0" h="489584" w="5243195">
                <a:moveTo>
                  <a:pt x="5057839" y="0"/>
                </a:moveTo>
                <a:lnTo>
                  <a:pt x="4987566" y="9528"/>
                </a:lnTo>
                <a:lnTo>
                  <a:pt x="4931926" y="38113"/>
                </a:lnTo>
                <a:lnTo>
                  <a:pt x="4895684" y="82863"/>
                </a:lnTo>
                <a:lnTo>
                  <a:pt x="4883603" y="142246"/>
                </a:lnTo>
                <a:lnTo>
                  <a:pt x="4884922" y="163643"/>
                </a:lnTo>
                <a:lnTo>
                  <a:pt x="4904702" y="215071"/>
                </a:lnTo>
                <a:lnTo>
                  <a:pt x="4940945" y="249272"/>
                </a:lnTo>
                <a:lnTo>
                  <a:pt x="4988587" y="271562"/>
                </a:lnTo>
                <a:lnTo>
                  <a:pt x="5030614" y="285855"/>
                </a:lnTo>
                <a:lnTo>
                  <a:pt x="5045673" y="290491"/>
                </a:lnTo>
                <a:lnTo>
                  <a:pt x="5058859" y="294873"/>
                </a:lnTo>
                <a:lnTo>
                  <a:pt x="5095783" y="311377"/>
                </a:lnTo>
                <a:lnTo>
                  <a:pt x="5120370" y="342728"/>
                </a:lnTo>
                <a:lnTo>
                  <a:pt x="5121135" y="351193"/>
                </a:lnTo>
                <a:lnTo>
                  <a:pt x="5120200" y="361189"/>
                </a:lnTo>
                <a:lnTo>
                  <a:pt x="5088466" y="393220"/>
                </a:lnTo>
                <a:lnTo>
                  <a:pt x="5065325" y="396113"/>
                </a:lnTo>
                <a:lnTo>
                  <a:pt x="5232291" y="396113"/>
                </a:lnTo>
                <a:lnTo>
                  <a:pt x="5237689" y="381310"/>
                </a:lnTo>
                <a:lnTo>
                  <a:pt x="5241645" y="362295"/>
                </a:lnTo>
                <a:lnTo>
                  <a:pt x="5242939" y="342728"/>
                </a:lnTo>
                <a:lnTo>
                  <a:pt x="5242920" y="341664"/>
                </a:lnTo>
                <a:lnTo>
                  <a:pt x="5237689" y="303380"/>
                </a:lnTo>
                <a:lnTo>
                  <a:pt x="5210805" y="259439"/>
                </a:lnTo>
                <a:lnTo>
                  <a:pt x="5171500" y="230725"/>
                </a:lnTo>
                <a:lnTo>
                  <a:pt x="5118668" y="208521"/>
                </a:lnTo>
                <a:lnTo>
                  <a:pt x="5075024" y="193420"/>
                </a:lnTo>
                <a:lnTo>
                  <a:pt x="5056478" y="186316"/>
                </a:lnTo>
                <a:lnTo>
                  <a:pt x="5019044" y="165770"/>
                </a:lnTo>
                <a:lnTo>
                  <a:pt x="5006793" y="136802"/>
                </a:lnTo>
                <a:lnTo>
                  <a:pt x="5007601" y="126890"/>
                </a:lnTo>
                <a:lnTo>
                  <a:pt x="5034698" y="96135"/>
                </a:lnTo>
                <a:lnTo>
                  <a:pt x="5053755" y="93243"/>
                </a:lnTo>
                <a:lnTo>
                  <a:pt x="5225887" y="93243"/>
                </a:lnTo>
                <a:lnTo>
                  <a:pt x="5222205" y="83034"/>
                </a:lnTo>
                <a:lnTo>
                  <a:pt x="5185112" y="38113"/>
                </a:lnTo>
                <a:lnTo>
                  <a:pt x="5129132" y="9528"/>
                </a:lnTo>
                <a:lnTo>
                  <a:pt x="5095400" y="2382"/>
                </a:lnTo>
                <a:lnTo>
                  <a:pt x="5057839" y="0"/>
                </a:lnTo>
                <a:close/>
              </a:path>
              <a:path extrusionOk="0" h="489584" w="5243195">
                <a:moveTo>
                  <a:pt x="5225887" y="93243"/>
                </a:moveTo>
                <a:lnTo>
                  <a:pt x="5053755" y="93243"/>
                </a:lnTo>
                <a:lnTo>
                  <a:pt x="5065453" y="94093"/>
                </a:lnTo>
                <a:lnTo>
                  <a:pt x="5076045" y="96646"/>
                </a:lnTo>
                <a:lnTo>
                  <a:pt x="5105992" y="122339"/>
                </a:lnTo>
                <a:lnTo>
                  <a:pt x="5110926" y="142927"/>
                </a:lnTo>
                <a:lnTo>
                  <a:pt x="5236839" y="142927"/>
                </a:lnTo>
                <a:lnTo>
                  <a:pt x="5232330" y="111109"/>
                </a:lnTo>
                <a:lnTo>
                  <a:pt x="5225887" y="93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03" name="Google Shape;2503;p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32972" y="3996946"/>
            <a:ext cx="5307410" cy="48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649204" y="7368571"/>
            <a:ext cx="5468922" cy="48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" name="Google Shape;2509;p48"/>
          <p:cNvGrpSpPr/>
          <p:nvPr/>
        </p:nvGrpSpPr>
        <p:grpSpPr>
          <a:xfrm>
            <a:off x="-3170" y="0"/>
            <a:ext cx="20107269" cy="4118069"/>
            <a:chOff x="-3170" y="0"/>
            <a:chExt cx="20107269" cy="4118069"/>
          </a:xfrm>
        </p:grpSpPr>
        <p:pic>
          <p:nvPicPr>
            <p:cNvPr id="2510" name="Google Shape;251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70" y="0"/>
              <a:ext cx="19736828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1" name="Google Shape;2511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0" y="0"/>
              <a:ext cx="20107269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866" y="224684"/>
              <a:ext cx="20105714" cy="389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801395" y="230438"/>
              <a:ext cx="7323850" cy="3008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4" name="Google Shape;2514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518307" y="1979912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48"/>
            <p:cNvSpPr/>
            <p:nvPr/>
          </p:nvSpPr>
          <p:spPr>
            <a:xfrm>
              <a:off x="0" y="3037156"/>
              <a:ext cx="3733165" cy="441325"/>
            </a:xfrm>
            <a:custGeom>
              <a:rect b="b" l="l" r="r" t="t"/>
              <a:pathLst>
                <a:path extrusionOk="0" h="441325" w="3733165">
                  <a:moveTo>
                    <a:pt x="0" y="429626"/>
                  </a:moveTo>
                  <a:lnTo>
                    <a:pt x="87939" y="429626"/>
                  </a:lnTo>
                  <a:lnTo>
                    <a:pt x="69137" y="434033"/>
                  </a:lnTo>
                  <a:lnTo>
                    <a:pt x="39115" y="438071"/>
                  </a:lnTo>
                  <a:lnTo>
                    <a:pt x="340" y="441260"/>
                  </a:lnTo>
                  <a:lnTo>
                    <a:pt x="0" y="441274"/>
                  </a:lnTo>
                  <a:lnTo>
                    <a:pt x="0" y="429626"/>
                  </a:lnTo>
                  <a:close/>
                </a:path>
                <a:path extrusionOk="0" h="441325" w="3733165">
                  <a:moveTo>
                    <a:pt x="3392026" y="313633"/>
                  </a:moveTo>
                  <a:lnTo>
                    <a:pt x="3589638" y="314427"/>
                  </a:lnTo>
                  <a:lnTo>
                    <a:pt x="3631019" y="316516"/>
                  </a:lnTo>
                  <a:lnTo>
                    <a:pt x="3675193" y="323766"/>
                  </a:lnTo>
                  <a:lnTo>
                    <a:pt x="3712458" y="337651"/>
                  </a:lnTo>
                  <a:lnTo>
                    <a:pt x="3733112" y="359647"/>
                  </a:lnTo>
                  <a:lnTo>
                    <a:pt x="3727452" y="391227"/>
                  </a:lnTo>
                  <a:lnTo>
                    <a:pt x="3671933" y="418682"/>
                  </a:lnTo>
                  <a:lnTo>
                    <a:pt x="3601090" y="429936"/>
                  </a:lnTo>
                  <a:lnTo>
                    <a:pt x="3557280" y="433751"/>
                  </a:lnTo>
                  <a:lnTo>
                    <a:pt x="3508660" y="436495"/>
                  </a:lnTo>
                  <a:lnTo>
                    <a:pt x="3455816" y="438266"/>
                  </a:lnTo>
                  <a:lnTo>
                    <a:pt x="3399335" y="439168"/>
                  </a:lnTo>
                  <a:lnTo>
                    <a:pt x="3339805" y="439301"/>
                  </a:lnTo>
                  <a:lnTo>
                    <a:pt x="3213940" y="437666"/>
                  </a:lnTo>
                  <a:lnTo>
                    <a:pt x="3022455" y="432163"/>
                  </a:lnTo>
                  <a:lnTo>
                    <a:pt x="2951426" y="429626"/>
                  </a:lnTo>
                  <a:lnTo>
                    <a:pt x="2897807" y="415827"/>
                  </a:lnTo>
                  <a:lnTo>
                    <a:pt x="2835241" y="404027"/>
                  </a:lnTo>
                  <a:lnTo>
                    <a:pt x="2779086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53762" y="359220"/>
                  </a:lnTo>
                  <a:lnTo>
                    <a:pt x="2552150" y="358349"/>
                  </a:lnTo>
                  <a:lnTo>
                    <a:pt x="2669190" y="355288"/>
                  </a:lnTo>
                  <a:lnTo>
                    <a:pt x="2727773" y="352725"/>
                  </a:lnTo>
                  <a:lnTo>
                    <a:pt x="2782701" y="349362"/>
                  </a:lnTo>
                  <a:lnTo>
                    <a:pt x="2831202" y="345114"/>
                  </a:lnTo>
                  <a:lnTo>
                    <a:pt x="2870503" y="339897"/>
                  </a:lnTo>
                  <a:lnTo>
                    <a:pt x="2914843" y="329534"/>
                  </a:lnTo>
                  <a:lnTo>
                    <a:pt x="2939232" y="326005"/>
                  </a:lnTo>
                  <a:lnTo>
                    <a:pt x="3007749" y="320494"/>
                  </a:lnTo>
                  <a:lnTo>
                    <a:pt x="3050680" y="318440"/>
                  </a:lnTo>
                  <a:lnTo>
                    <a:pt x="3098597" y="316804"/>
                  </a:lnTo>
                  <a:lnTo>
                    <a:pt x="3266277" y="314045"/>
                  </a:lnTo>
                  <a:lnTo>
                    <a:pt x="3392026" y="313633"/>
                  </a:lnTo>
                  <a:close/>
                </a:path>
                <a:path extrusionOk="0" h="441325" w="3733165">
                  <a:moveTo>
                    <a:pt x="87939" y="429626"/>
                  </a:moveTo>
                  <a:lnTo>
                    <a:pt x="2392511" y="429626"/>
                  </a:lnTo>
                  <a:lnTo>
                    <a:pt x="701577" y="432453"/>
                  </a:lnTo>
                  <a:lnTo>
                    <a:pt x="132615" y="430806"/>
                  </a:lnTo>
                  <a:lnTo>
                    <a:pt x="102162" y="430262"/>
                  </a:lnTo>
                  <a:lnTo>
                    <a:pt x="92948" y="429956"/>
                  </a:lnTo>
                  <a:lnTo>
                    <a:pt x="87939" y="429626"/>
                  </a:lnTo>
                  <a:close/>
                </a:path>
                <a:path extrusionOk="0" h="441325" w="3733165">
                  <a:moveTo>
                    <a:pt x="0" y="400227"/>
                  </a:moveTo>
                  <a:lnTo>
                    <a:pt x="2779086" y="400227"/>
                  </a:lnTo>
                  <a:lnTo>
                    <a:pt x="2744704" y="410427"/>
                  </a:lnTo>
                  <a:lnTo>
                    <a:pt x="2723106" y="419775"/>
                  </a:lnTo>
                  <a:lnTo>
                    <a:pt x="2682917" y="426175"/>
                  </a:lnTo>
                  <a:lnTo>
                    <a:pt x="2629550" y="430074"/>
                  </a:lnTo>
                  <a:lnTo>
                    <a:pt x="2568416" y="431922"/>
                  </a:lnTo>
                  <a:lnTo>
                    <a:pt x="2504849" y="432163"/>
                  </a:lnTo>
                  <a:lnTo>
                    <a:pt x="2444485" y="431250"/>
                  </a:lnTo>
                  <a:lnTo>
                    <a:pt x="2392511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1325" w="3733165">
                  <a:moveTo>
                    <a:pt x="2338916" y="301620"/>
                  </a:moveTo>
                  <a:lnTo>
                    <a:pt x="2392678" y="305460"/>
                  </a:lnTo>
                  <a:lnTo>
                    <a:pt x="2427539" y="320500"/>
                  </a:lnTo>
                  <a:lnTo>
                    <a:pt x="2446799" y="340500"/>
                  </a:lnTo>
                  <a:lnTo>
                    <a:pt x="2453762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80283" y="320827"/>
                  </a:lnTo>
                  <a:lnTo>
                    <a:pt x="109042" y="311827"/>
                  </a:lnTo>
                  <a:lnTo>
                    <a:pt x="135008" y="304370"/>
                  </a:lnTo>
                  <a:lnTo>
                    <a:pt x="2233315" y="304370"/>
                  </a:lnTo>
                  <a:lnTo>
                    <a:pt x="2290284" y="303546"/>
                  </a:lnTo>
                  <a:lnTo>
                    <a:pt x="2338916" y="301620"/>
                  </a:lnTo>
                  <a:close/>
                </a:path>
                <a:path extrusionOk="0" h="441325" w="3733165">
                  <a:moveTo>
                    <a:pt x="0" y="315824"/>
                  </a:moveTo>
                  <a:lnTo>
                    <a:pt x="30899" y="317537"/>
                  </a:lnTo>
                  <a:lnTo>
                    <a:pt x="80283" y="320827"/>
                  </a:lnTo>
                  <a:lnTo>
                    <a:pt x="0" y="320827"/>
                  </a:lnTo>
                  <a:lnTo>
                    <a:pt x="0" y="315824"/>
                  </a:lnTo>
                  <a:close/>
                </a:path>
                <a:path extrusionOk="0" h="441325" w="3733165">
                  <a:moveTo>
                    <a:pt x="1797856" y="220874"/>
                  </a:moveTo>
                  <a:lnTo>
                    <a:pt x="1859895" y="225607"/>
                  </a:lnTo>
                  <a:lnTo>
                    <a:pt x="1907819" y="236797"/>
                  </a:lnTo>
                  <a:lnTo>
                    <a:pt x="1944577" y="252219"/>
                  </a:lnTo>
                  <a:lnTo>
                    <a:pt x="1996392" y="286856"/>
                  </a:lnTo>
                  <a:lnTo>
                    <a:pt x="2017349" y="301620"/>
                  </a:lnTo>
                  <a:lnTo>
                    <a:pt x="2060026" y="302716"/>
                  </a:lnTo>
                  <a:lnTo>
                    <a:pt x="2172773" y="304340"/>
                  </a:lnTo>
                  <a:lnTo>
                    <a:pt x="2233315" y="304370"/>
                  </a:lnTo>
                  <a:lnTo>
                    <a:pt x="135008" y="304370"/>
                  </a:lnTo>
                  <a:lnTo>
                    <a:pt x="155698" y="298427"/>
                  </a:lnTo>
                  <a:lnTo>
                    <a:pt x="218241" y="281827"/>
                  </a:lnTo>
                  <a:lnTo>
                    <a:pt x="294661" y="263228"/>
                  </a:lnTo>
                  <a:lnTo>
                    <a:pt x="731078" y="263228"/>
                  </a:lnTo>
                  <a:lnTo>
                    <a:pt x="726680" y="233102"/>
                  </a:lnTo>
                  <a:lnTo>
                    <a:pt x="726960" y="224824"/>
                  </a:lnTo>
                  <a:lnTo>
                    <a:pt x="1718750" y="224824"/>
                  </a:lnTo>
                  <a:lnTo>
                    <a:pt x="1797856" y="220874"/>
                  </a:lnTo>
                  <a:close/>
                </a:path>
                <a:path extrusionOk="0" h="441325" w="3733165">
                  <a:moveTo>
                    <a:pt x="489254" y="249181"/>
                  </a:moveTo>
                  <a:lnTo>
                    <a:pt x="544425" y="250410"/>
                  </a:lnTo>
                  <a:lnTo>
                    <a:pt x="598196" y="252798"/>
                  </a:lnTo>
                  <a:lnTo>
                    <a:pt x="648565" y="255976"/>
                  </a:lnTo>
                  <a:lnTo>
                    <a:pt x="693527" y="259575"/>
                  </a:lnTo>
                  <a:lnTo>
                    <a:pt x="731078" y="263228"/>
                  </a:lnTo>
                  <a:lnTo>
                    <a:pt x="294661" y="263228"/>
                  </a:lnTo>
                  <a:lnTo>
                    <a:pt x="335388" y="256134"/>
                  </a:lnTo>
                  <a:lnTo>
                    <a:pt x="382732" y="251674"/>
                  </a:lnTo>
                  <a:lnTo>
                    <a:pt x="434689" y="249480"/>
                  </a:lnTo>
                  <a:lnTo>
                    <a:pt x="489254" y="249181"/>
                  </a:lnTo>
                  <a:close/>
                </a:path>
                <a:path extrusionOk="0" h="441325" w="3733165">
                  <a:moveTo>
                    <a:pt x="1566960" y="91153"/>
                  </a:moveTo>
                  <a:lnTo>
                    <a:pt x="1610446" y="91414"/>
                  </a:lnTo>
                  <a:lnTo>
                    <a:pt x="1653024" y="98840"/>
                  </a:lnTo>
                  <a:lnTo>
                    <a:pt x="1689918" y="114663"/>
                  </a:lnTo>
                  <a:lnTo>
                    <a:pt x="1727556" y="176423"/>
                  </a:lnTo>
                  <a:lnTo>
                    <a:pt x="1718750" y="224824"/>
                  </a:lnTo>
                  <a:lnTo>
                    <a:pt x="726960" y="224824"/>
                  </a:lnTo>
                  <a:lnTo>
                    <a:pt x="727991" y="194354"/>
                  </a:lnTo>
                  <a:lnTo>
                    <a:pt x="738391" y="151469"/>
                  </a:lnTo>
                  <a:lnTo>
                    <a:pt x="761263" y="108932"/>
                  </a:lnTo>
                  <a:lnTo>
                    <a:pt x="773697" y="96825"/>
                  </a:lnTo>
                  <a:lnTo>
                    <a:pt x="1527341" y="96825"/>
                  </a:lnTo>
                  <a:lnTo>
                    <a:pt x="1566960" y="91153"/>
                  </a:lnTo>
                  <a:close/>
                </a:path>
                <a:path extrusionOk="0" h="441325" w="3733165">
                  <a:moveTo>
                    <a:pt x="1314283" y="0"/>
                  </a:moveTo>
                  <a:lnTo>
                    <a:pt x="1368782" y="2082"/>
                  </a:lnTo>
                  <a:lnTo>
                    <a:pt x="1425663" y="14729"/>
                  </a:lnTo>
                  <a:lnTo>
                    <a:pt x="1476600" y="36017"/>
                  </a:lnTo>
                  <a:lnTo>
                    <a:pt x="1513268" y="64023"/>
                  </a:lnTo>
                  <a:lnTo>
                    <a:pt x="1527341" y="96825"/>
                  </a:lnTo>
                  <a:lnTo>
                    <a:pt x="773697" y="96825"/>
                  </a:lnTo>
                  <a:lnTo>
                    <a:pt x="799986" y="71229"/>
                  </a:lnTo>
                  <a:lnTo>
                    <a:pt x="843974" y="48740"/>
                  </a:lnTo>
                  <a:lnTo>
                    <a:pt x="856375" y="45629"/>
                  </a:lnTo>
                  <a:lnTo>
                    <a:pt x="1075615" y="45629"/>
                  </a:lnTo>
                  <a:lnTo>
                    <a:pt x="1100689" y="42109"/>
                  </a:lnTo>
                  <a:lnTo>
                    <a:pt x="1130836" y="39229"/>
                  </a:lnTo>
                  <a:lnTo>
                    <a:pt x="1205773" y="39229"/>
                  </a:lnTo>
                  <a:lnTo>
                    <a:pt x="1223805" y="20500"/>
                  </a:lnTo>
                  <a:lnTo>
                    <a:pt x="1239930" y="10014"/>
                  </a:lnTo>
                  <a:lnTo>
                    <a:pt x="1266105" y="4329"/>
                  </a:lnTo>
                  <a:lnTo>
                    <a:pt x="1314283" y="0"/>
                  </a:lnTo>
                  <a:close/>
                </a:path>
                <a:path extrusionOk="0" h="441325" w="3733165">
                  <a:moveTo>
                    <a:pt x="945648" y="31709"/>
                  </a:moveTo>
                  <a:lnTo>
                    <a:pt x="995762" y="33114"/>
                  </a:lnTo>
                  <a:lnTo>
                    <a:pt x="1040346" y="38429"/>
                  </a:lnTo>
                  <a:lnTo>
                    <a:pt x="1075615" y="45629"/>
                  </a:lnTo>
                  <a:lnTo>
                    <a:pt x="856375" y="45629"/>
                  </a:lnTo>
                  <a:lnTo>
                    <a:pt x="893790" y="36243"/>
                  </a:lnTo>
                  <a:lnTo>
                    <a:pt x="945648" y="31709"/>
                  </a:lnTo>
                  <a:close/>
                </a:path>
                <a:path extrusionOk="0" h="441325" w="3733165">
                  <a:moveTo>
                    <a:pt x="1170937" y="37469"/>
                  </a:moveTo>
                  <a:lnTo>
                    <a:pt x="1205773" y="39229"/>
                  </a:lnTo>
                  <a:lnTo>
                    <a:pt x="1130836" y="39229"/>
                  </a:lnTo>
                  <a:lnTo>
                    <a:pt x="1134186" y="38909"/>
                  </a:lnTo>
                  <a:lnTo>
                    <a:pt x="1170937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16" name="Google Shape;2516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476074" y="214016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7" name="Google Shape;2517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658388" y="198605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8" name="Google Shape;2518;p48"/>
            <p:cNvSpPr/>
            <p:nvPr/>
          </p:nvSpPr>
          <p:spPr>
            <a:xfrm>
              <a:off x="17498328" y="2006239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17578528" y="2081459"/>
              <a:ext cx="224790" cy="200660"/>
            </a:xfrm>
            <a:custGeom>
              <a:rect b="b" l="l" r="r" t="t"/>
              <a:pathLst>
                <a:path extrusionOk="0" h="200660" w="224790">
                  <a:moveTo>
                    <a:pt x="58483" y="188480"/>
                  </a:moveTo>
                  <a:lnTo>
                    <a:pt x="55740" y="183743"/>
                  </a:lnTo>
                  <a:lnTo>
                    <a:pt x="50901" y="183616"/>
                  </a:lnTo>
                  <a:lnTo>
                    <a:pt x="41732" y="188036"/>
                  </a:lnTo>
                  <a:lnTo>
                    <a:pt x="39128" y="191744"/>
                  </a:lnTo>
                  <a:lnTo>
                    <a:pt x="41884" y="196469"/>
                  </a:lnTo>
                  <a:lnTo>
                    <a:pt x="46710" y="196608"/>
                  </a:lnTo>
                  <a:lnTo>
                    <a:pt x="51295" y="194398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60" w="224790">
                  <a:moveTo>
                    <a:pt x="59461" y="103314"/>
                  </a:moveTo>
                  <a:lnTo>
                    <a:pt x="52666" y="97078"/>
                  </a:lnTo>
                  <a:lnTo>
                    <a:pt x="44297" y="97028"/>
                  </a:lnTo>
                  <a:lnTo>
                    <a:pt x="15468" y="96837"/>
                  </a:lnTo>
                  <a:lnTo>
                    <a:pt x="11239" y="96812"/>
                  </a:lnTo>
                  <a:lnTo>
                    <a:pt x="7188" y="98399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31"/>
                  </a:lnTo>
                  <a:lnTo>
                    <a:pt x="10706" y="152158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804"/>
                  </a:lnTo>
                  <a:lnTo>
                    <a:pt x="31902" y="124599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14"/>
                  </a:lnTo>
                  <a:close/>
                </a:path>
                <a:path extrusionOk="0" h="200660" w="224790">
                  <a:moveTo>
                    <a:pt x="87363" y="192493"/>
                  </a:moveTo>
                  <a:lnTo>
                    <a:pt x="84607" y="187769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64" y="200494"/>
                  </a:lnTo>
                  <a:lnTo>
                    <a:pt x="75590" y="200621"/>
                  </a:lnTo>
                  <a:lnTo>
                    <a:pt x="80175" y="198412"/>
                  </a:lnTo>
                  <a:lnTo>
                    <a:pt x="84759" y="196215"/>
                  </a:lnTo>
                  <a:lnTo>
                    <a:pt x="87363" y="192493"/>
                  </a:lnTo>
                  <a:close/>
                </a:path>
                <a:path extrusionOk="0" h="200660" w="224790">
                  <a:moveTo>
                    <a:pt x="99974" y="168490"/>
                  </a:moveTo>
                  <a:lnTo>
                    <a:pt x="97231" y="163766"/>
                  </a:lnTo>
                  <a:lnTo>
                    <a:pt x="92405" y="163626"/>
                  </a:lnTo>
                  <a:lnTo>
                    <a:pt x="83235" y="168046"/>
                  </a:lnTo>
                  <a:lnTo>
                    <a:pt x="80632" y="171754"/>
                  </a:lnTo>
                  <a:lnTo>
                    <a:pt x="83375" y="176491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60" w="224790">
                  <a:moveTo>
                    <a:pt x="149212" y="93459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801"/>
                  </a:lnTo>
                  <a:lnTo>
                    <a:pt x="95021" y="124447"/>
                  </a:lnTo>
                  <a:lnTo>
                    <a:pt x="96342" y="129971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59"/>
                  </a:lnTo>
                  <a:close/>
                </a:path>
                <a:path extrusionOk="0" h="200660" w="224790">
                  <a:moveTo>
                    <a:pt x="175285" y="13030"/>
                  </a:moveTo>
                  <a:lnTo>
                    <a:pt x="169557" y="5969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27546" y="0"/>
                  </a:lnTo>
                  <a:lnTo>
                    <a:pt x="112420" y="39433"/>
                  </a:lnTo>
                  <a:lnTo>
                    <a:pt x="111848" y="47040"/>
                  </a:lnTo>
                  <a:lnTo>
                    <a:pt x="118173" y="53682"/>
                  </a:lnTo>
                  <a:lnTo>
                    <a:pt x="134886" y="54813"/>
                  </a:lnTo>
                  <a:lnTo>
                    <a:pt x="142125" y="49110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18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85" y="13030"/>
                  </a:lnTo>
                  <a:close/>
                </a:path>
                <a:path extrusionOk="0" h="200660" w="224790">
                  <a:moveTo>
                    <a:pt x="197040" y="80416"/>
                  </a:moveTo>
                  <a:lnTo>
                    <a:pt x="192062" y="77571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907"/>
                  </a:lnTo>
                  <a:lnTo>
                    <a:pt x="191312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60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48" y="55854"/>
                  </a:lnTo>
                  <a:lnTo>
                    <a:pt x="212026" y="58699"/>
                  </a:lnTo>
                  <a:lnTo>
                    <a:pt x="216281" y="56616"/>
                  </a:lnTo>
                  <a:lnTo>
                    <a:pt x="219036" y="52616"/>
                  </a:lnTo>
                  <a:lnTo>
                    <a:pt x="221792" y="48615"/>
                  </a:lnTo>
                  <a:lnTo>
                    <a:pt x="222008" y="44208"/>
                  </a:lnTo>
                  <a:close/>
                </a:path>
                <a:path extrusionOk="0" h="200660" w="224790">
                  <a:moveTo>
                    <a:pt x="224256" y="70751"/>
                  </a:moveTo>
                  <a:lnTo>
                    <a:pt x="219278" y="67906"/>
                  </a:lnTo>
                  <a:lnTo>
                    <a:pt x="215023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42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40" y="75145"/>
                  </a:lnTo>
                  <a:lnTo>
                    <a:pt x="224256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20" name="Google Shape;2520;p48"/>
          <p:cNvGrpSpPr/>
          <p:nvPr/>
        </p:nvGrpSpPr>
        <p:grpSpPr>
          <a:xfrm>
            <a:off x="18069264" y="10089111"/>
            <a:ext cx="585125" cy="520072"/>
            <a:chOff x="18069264" y="10089111"/>
            <a:chExt cx="585125" cy="520072"/>
          </a:xfrm>
        </p:grpSpPr>
        <p:sp>
          <p:nvSpPr>
            <p:cNvPr id="2521" name="Google Shape;2521;p48"/>
            <p:cNvSpPr/>
            <p:nvPr/>
          </p:nvSpPr>
          <p:spPr>
            <a:xfrm>
              <a:off x="18069264" y="10362168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18360384" y="10089114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18069271" y="10089111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24" name="Google Shape;2524;p48"/>
          <p:cNvGrpSpPr/>
          <p:nvPr/>
        </p:nvGrpSpPr>
        <p:grpSpPr>
          <a:xfrm>
            <a:off x="18723116" y="9143262"/>
            <a:ext cx="616191" cy="539205"/>
            <a:chOff x="18723116" y="9143262"/>
            <a:chExt cx="616191" cy="539205"/>
          </a:xfrm>
        </p:grpSpPr>
        <p:sp>
          <p:nvSpPr>
            <p:cNvPr id="2525" name="Google Shape;2525;p48"/>
            <p:cNvSpPr/>
            <p:nvPr/>
          </p:nvSpPr>
          <p:spPr>
            <a:xfrm>
              <a:off x="18723116" y="9253449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6" name="Google Shape;2526;p48"/>
            <p:cNvSpPr/>
            <p:nvPr/>
          </p:nvSpPr>
          <p:spPr>
            <a:xfrm>
              <a:off x="18774157" y="924045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7" name="Google Shape;2527;p48"/>
            <p:cNvSpPr/>
            <p:nvPr/>
          </p:nvSpPr>
          <p:spPr>
            <a:xfrm>
              <a:off x="19025254" y="9143262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8" name="Google Shape;2528;p48"/>
            <p:cNvSpPr/>
            <p:nvPr/>
          </p:nvSpPr>
          <p:spPr>
            <a:xfrm>
              <a:off x="18976086" y="9369412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9" name="Google Shape;2529;p48"/>
            <p:cNvSpPr/>
            <p:nvPr/>
          </p:nvSpPr>
          <p:spPr>
            <a:xfrm>
              <a:off x="19130733" y="933618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30" name="Google Shape;2530;p48"/>
          <p:cNvGrpSpPr/>
          <p:nvPr/>
        </p:nvGrpSpPr>
        <p:grpSpPr>
          <a:xfrm>
            <a:off x="3613675" y="931548"/>
            <a:ext cx="298398" cy="469958"/>
            <a:chOff x="3613675" y="931548"/>
            <a:chExt cx="298398" cy="469958"/>
          </a:xfrm>
        </p:grpSpPr>
        <p:pic>
          <p:nvPicPr>
            <p:cNvPr id="2531" name="Google Shape;2531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75" y="1324504"/>
              <a:ext cx="189637" cy="77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2" name="Google Shape;2532;p48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61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41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3" name="Google Shape;2533;p48"/>
            <p:cNvSpPr/>
            <p:nvPr/>
          </p:nvSpPr>
          <p:spPr>
            <a:xfrm>
              <a:off x="3631403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34" name="Google Shape;2534;p4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4" y="931548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5" name="Google Shape;2535;p48"/>
            <p:cNvSpPr/>
            <p:nvPr/>
          </p:nvSpPr>
          <p:spPr>
            <a:xfrm>
              <a:off x="3631200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6" name="Google Shape;2536;p48"/>
            <p:cNvSpPr/>
            <p:nvPr/>
          </p:nvSpPr>
          <p:spPr>
            <a:xfrm>
              <a:off x="3781957" y="935467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37" name="Google Shape;2537;p48"/>
          <p:cNvGrpSpPr/>
          <p:nvPr/>
        </p:nvGrpSpPr>
        <p:grpSpPr>
          <a:xfrm>
            <a:off x="762838" y="3979386"/>
            <a:ext cx="640639" cy="680795"/>
            <a:chOff x="762838" y="3979386"/>
            <a:chExt cx="640639" cy="680795"/>
          </a:xfrm>
        </p:grpSpPr>
        <p:sp>
          <p:nvSpPr>
            <p:cNvPr id="2538" name="Google Shape;2538;p48"/>
            <p:cNvSpPr/>
            <p:nvPr/>
          </p:nvSpPr>
          <p:spPr>
            <a:xfrm>
              <a:off x="779907" y="4096936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40" y="88303"/>
                  </a:moveTo>
                  <a:lnTo>
                    <a:pt x="77343" y="0"/>
                  </a:lnTo>
                  <a:lnTo>
                    <a:pt x="0" y="153162"/>
                  </a:lnTo>
                  <a:lnTo>
                    <a:pt x="166128" y="237058"/>
                  </a:lnTo>
                  <a:lnTo>
                    <a:pt x="250240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76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9" name="Google Shape;2539;p48"/>
            <p:cNvSpPr/>
            <p:nvPr/>
          </p:nvSpPr>
          <p:spPr>
            <a:xfrm>
              <a:off x="762838" y="3979386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0" name="Google Shape;2540;p48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1" name="Google Shape;2541;p48"/>
            <p:cNvSpPr/>
            <p:nvPr/>
          </p:nvSpPr>
          <p:spPr>
            <a:xfrm>
              <a:off x="946767" y="4192194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42" name="Google Shape;2542;p48"/>
          <p:cNvGrpSpPr/>
          <p:nvPr/>
        </p:nvGrpSpPr>
        <p:grpSpPr>
          <a:xfrm>
            <a:off x="5721503" y="8877787"/>
            <a:ext cx="863672" cy="757153"/>
            <a:chOff x="5721503" y="8877787"/>
            <a:chExt cx="863672" cy="757153"/>
          </a:xfrm>
        </p:grpSpPr>
        <p:sp>
          <p:nvSpPr>
            <p:cNvPr id="2543" name="Google Shape;2543;p48"/>
            <p:cNvSpPr/>
            <p:nvPr/>
          </p:nvSpPr>
          <p:spPr>
            <a:xfrm>
              <a:off x="5933030" y="8877789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4" name="Google Shape;2544;p48"/>
            <p:cNvSpPr/>
            <p:nvPr/>
          </p:nvSpPr>
          <p:spPr>
            <a:xfrm>
              <a:off x="5906616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5" name="Google Shape;2545;p48"/>
            <p:cNvSpPr/>
            <p:nvPr/>
          </p:nvSpPr>
          <p:spPr>
            <a:xfrm>
              <a:off x="5721503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46" name="Google Shape;2546;p48"/>
          <p:cNvSpPr/>
          <p:nvPr/>
        </p:nvSpPr>
        <p:spPr>
          <a:xfrm>
            <a:off x="2453014" y="2237104"/>
            <a:ext cx="4897120" cy="636905"/>
          </a:xfrm>
          <a:custGeom>
            <a:rect b="b" l="l" r="r" t="t"/>
            <a:pathLst>
              <a:path extrusionOk="0" h="636905" w="4897120">
                <a:moveTo>
                  <a:pt x="255437" y="7120"/>
                </a:moveTo>
                <a:lnTo>
                  <a:pt x="0" y="7120"/>
                </a:lnTo>
                <a:lnTo>
                  <a:pt x="0" y="631917"/>
                </a:lnTo>
                <a:lnTo>
                  <a:pt x="152194" y="631917"/>
                </a:lnTo>
                <a:lnTo>
                  <a:pt x="152194" y="396061"/>
                </a:lnTo>
                <a:lnTo>
                  <a:pt x="352962" y="396061"/>
                </a:lnTo>
                <a:lnTo>
                  <a:pt x="346219" y="384490"/>
                </a:lnTo>
                <a:lnTo>
                  <a:pt x="378372" y="372475"/>
                </a:lnTo>
                <a:lnTo>
                  <a:pt x="406296" y="356900"/>
                </a:lnTo>
                <a:lnTo>
                  <a:pt x="429993" y="337764"/>
                </a:lnTo>
                <a:lnTo>
                  <a:pt x="449462" y="315068"/>
                </a:lnTo>
                <a:lnTo>
                  <a:pt x="465038" y="289758"/>
                </a:lnTo>
                <a:lnTo>
                  <a:pt x="465611" y="288368"/>
                </a:lnTo>
                <a:lnTo>
                  <a:pt x="152194" y="288368"/>
                </a:lnTo>
                <a:lnTo>
                  <a:pt x="152194" y="133503"/>
                </a:lnTo>
                <a:lnTo>
                  <a:pt x="472691" y="133503"/>
                </a:lnTo>
                <a:lnTo>
                  <a:pt x="470545" y="127051"/>
                </a:lnTo>
                <a:lnTo>
                  <a:pt x="444678" y="82661"/>
                </a:lnTo>
                <a:lnTo>
                  <a:pt x="405517" y="47060"/>
                </a:lnTo>
                <a:lnTo>
                  <a:pt x="353729" y="21638"/>
                </a:lnTo>
                <a:lnTo>
                  <a:pt x="290982" y="8733"/>
                </a:lnTo>
                <a:lnTo>
                  <a:pt x="255437" y="7120"/>
                </a:lnTo>
                <a:close/>
              </a:path>
              <a:path extrusionOk="0" h="636905" w="4897120">
                <a:moveTo>
                  <a:pt x="352962" y="396061"/>
                </a:moveTo>
                <a:lnTo>
                  <a:pt x="188685" y="396061"/>
                </a:lnTo>
                <a:lnTo>
                  <a:pt x="318629" y="631917"/>
                </a:lnTo>
                <a:lnTo>
                  <a:pt x="490403" y="631917"/>
                </a:lnTo>
                <a:lnTo>
                  <a:pt x="352962" y="396061"/>
                </a:lnTo>
                <a:close/>
              </a:path>
              <a:path extrusionOk="0" h="636905" w="4897120">
                <a:moveTo>
                  <a:pt x="472691" y="133503"/>
                </a:moveTo>
                <a:lnTo>
                  <a:pt x="246537" y="133503"/>
                </a:lnTo>
                <a:lnTo>
                  <a:pt x="266117" y="134783"/>
                </a:lnTo>
                <a:lnTo>
                  <a:pt x="283028" y="138621"/>
                </a:lnTo>
                <a:lnTo>
                  <a:pt x="318184" y="165155"/>
                </a:lnTo>
                <a:lnTo>
                  <a:pt x="330199" y="210045"/>
                </a:lnTo>
                <a:lnTo>
                  <a:pt x="328864" y="227679"/>
                </a:lnTo>
                <a:lnTo>
                  <a:pt x="308838" y="267897"/>
                </a:lnTo>
                <a:lnTo>
                  <a:pt x="266117" y="287088"/>
                </a:lnTo>
                <a:lnTo>
                  <a:pt x="246537" y="288368"/>
                </a:lnTo>
                <a:lnTo>
                  <a:pt x="465611" y="288368"/>
                </a:lnTo>
                <a:lnTo>
                  <a:pt x="476163" y="262779"/>
                </a:lnTo>
                <a:lnTo>
                  <a:pt x="482838" y="234132"/>
                </a:lnTo>
                <a:lnTo>
                  <a:pt x="485063" y="203815"/>
                </a:lnTo>
                <a:lnTo>
                  <a:pt x="483450" y="176892"/>
                </a:lnTo>
                <a:lnTo>
                  <a:pt x="478611" y="151304"/>
                </a:lnTo>
                <a:lnTo>
                  <a:pt x="472691" y="133503"/>
                </a:lnTo>
                <a:close/>
              </a:path>
              <a:path extrusionOk="0" h="636905" w="4897120">
                <a:moveTo>
                  <a:pt x="972213" y="7120"/>
                </a:moveTo>
                <a:lnTo>
                  <a:pt x="589502" y="7120"/>
                </a:lnTo>
                <a:lnTo>
                  <a:pt x="589502" y="631917"/>
                </a:lnTo>
                <a:lnTo>
                  <a:pt x="972213" y="631917"/>
                </a:lnTo>
                <a:lnTo>
                  <a:pt x="972213" y="509984"/>
                </a:lnTo>
                <a:lnTo>
                  <a:pt x="741696" y="509984"/>
                </a:lnTo>
                <a:lnTo>
                  <a:pt x="741696" y="372920"/>
                </a:lnTo>
                <a:lnTo>
                  <a:pt x="945512" y="372920"/>
                </a:lnTo>
                <a:lnTo>
                  <a:pt x="945512" y="255437"/>
                </a:lnTo>
                <a:lnTo>
                  <a:pt x="741696" y="255437"/>
                </a:lnTo>
                <a:lnTo>
                  <a:pt x="741696" y="129053"/>
                </a:lnTo>
                <a:lnTo>
                  <a:pt x="972213" y="129053"/>
                </a:lnTo>
                <a:lnTo>
                  <a:pt x="972213" y="7120"/>
                </a:lnTo>
                <a:close/>
              </a:path>
              <a:path extrusionOk="0" h="636905" w="4897120">
                <a:moveTo>
                  <a:pt x="1194733" y="7120"/>
                </a:moveTo>
                <a:lnTo>
                  <a:pt x="1032749" y="7120"/>
                </a:lnTo>
                <a:lnTo>
                  <a:pt x="1254365" y="631917"/>
                </a:lnTo>
                <a:lnTo>
                  <a:pt x="1444830" y="631917"/>
                </a:lnTo>
                <a:lnTo>
                  <a:pt x="1499130" y="478833"/>
                </a:lnTo>
                <a:lnTo>
                  <a:pt x="1349598" y="478833"/>
                </a:lnTo>
                <a:lnTo>
                  <a:pt x="1194733" y="7120"/>
                </a:lnTo>
                <a:close/>
              </a:path>
              <a:path extrusionOk="0" h="636905" w="4897120">
                <a:moveTo>
                  <a:pt x="1666447" y="7120"/>
                </a:moveTo>
                <a:lnTo>
                  <a:pt x="1505352" y="7120"/>
                </a:lnTo>
                <a:lnTo>
                  <a:pt x="1349598" y="478833"/>
                </a:lnTo>
                <a:lnTo>
                  <a:pt x="1499130" y="478833"/>
                </a:lnTo>
                <a:lnTo>
                  <a:pt x="1666447" y="7120"/>
                </a:lnTo>
                <a:close/>
              </a:path>
              <a:path extrusionOk="0" h="636905" w="4897120">
                <a:moveTo>
                  <a:pt x="2121667" y="7120"/>
                </a:moveTo>
                <a:lnTo>
                  <a:pt x="1738956" y="7120"/>
                </a:lnTo>
                <a:lnTo>
                  <a:pt x="1738956" y="631917"/>
                </a:lnTo>
                <a:lnTo>
                  <a:pt x="2121667" y="631917"/>
                </a:lnTo>
                <a:lnTo>
                  <a:pt x="2121667" y="509984"/>
                </a:lnTo>
                <a:lnTo>
                  <a:pt x="1891150" y="509984"/>
                </a:lnTo>
                <a:lnTo>
                  <a:pt x="1891150" y="372920"/>
                </a:lnTo>
                <a:lnTo>
                  <a:pt x="2094966" y="372920"/>
                </a:lnTo>
                <a:lnTo>
                  <a:pt x="2094966" y="255437"/>
                </a:lnTo>
                <a:lnTo>
                  <a:pt x="1891150" y="255437"/>
                </a:lnTo>
                <a:lnTo>
                  <a:pt x="1891150" y="129053"/>
                </a:lnTo>
                <a:lnTo>
                  <a:pt x="2121667" y="129053"/>
                </a:lnTo>
                <a:lnTo>
                  <a:pt x="2121667" y="7120"/>
                </a:lnTo>
                <a:close/>
              </a:path>
              <a:path extrusionOk="0" h="636905" w="4897120">
                <a:moveTo>
                  <a:pt x="2484811" y="7120"/>
                </a:moveTo>
                <a:lnTo>
                  <a:pt x="2229374" y="7120"/>
                </a:lnTo>
                <a:lnTo>
                  <a:pt x="2229374" y="631917"/>
                </a:lnTo>
                <a:lnTo>
                  <a:pt x="2381568" y="631917"/>
                </a:lnTo>
                <a:lnTo>
                  <a:pt x="2381568" y="396061"/>
                </a:lnTo>
                <a:lnTo>
                  <a:pt x="2582336" y="396061"/>
                </a:lnTo>
                <a:lnTo>
                  <a:pt x="2575594" y="384490"/>
                </a:lnTo>
                <a:lnTo>
                  <a:pt x="2607746" y="372475"/>
                </a:lnTo>
                <a:lnTo>
                  <a:pt x="2635670" y="356900"/>
                </a:lnTo>
                <a:lnTo>
                  <a:pt x="2659367" y="337764"/>
                </a:lnTo>
                <a:lnTo>
                  <a:pt x="2678836" y="315068"/>
                </a:lnTo>
                <a:lnTo>
                  <a:pt x="2694412" y="289758"/>
                </a:lnTo>
                <a:lnTo>
                  <a:pt x="2694985" y="288368"/>
                </a:lnTo>
                <a:lnTo>
                  <a:pt x="2381568" y="288368"/>
                </a:lnTo>
                <a:lnTo>
                  <a:pt x="2381568" y="133503"/>
                </a:lnTo>
                <a:lnTo>
                  <a:pt x="2702065" y="133503"/>
                </a:lnTo>
                <a:lnTo>
                  <a:pt x="2699919" y="127051"/>
                </a:lnTo>
                <a:lnTo>
                  <a:pt x="2674053" y="82661"/>
                </a:lnTo>
                <a:lnTo>
                  <a:pt x="2634891" y="47060"/>
                </a:lnTo>
                <a:lnTo>
                  <a:pt x="2583103" y="21638"/>
                </a:lnTo>
                <a:lnTo>
                  <a:pt x="2520356" y="8733"/>
                </a:lnTo>
                <a:lnTo>
                  <a:pt x="2484811" y="7120"/>
                </a:lnTo>
                <a:close/>
              </a:path>
              <a:path extrusionOk="0" h="636905" w="4897120">
                <a:moveTo>
                  <a:pt x="2582336" y="396061"/>
                </a:moveTo>
                <a:lnTo>
                  <a:pt x="2418059" y="396061"/>
                </a:lnTo>
                <a:lnTo>
                  <a:pt x="2548003" y="631917"/>
                </a:lnTo>
                <a:lnTo>
                  <a:pt x="2719778" y="631917"/>
                </a:lnTo>
                <a:lnTo>
                  <a:pt x="2582336" y="396061"/>
                </a:lnTo>
                <a:close/>
              </a:path>
              <a:path extrusionOk="0" h="636905" w="4897120">
                <a:moveTo>
                  <a:pt x="2702065" y="133503"/>
                </a:moveTo>
                <a:lnTo>
                  <a:pt x="2475911" y="133503"/>
                </a:lnTo>
                <a:lnTo>
                  <a:pt x="2495491" y="134783"/>
                </a:lnTo>
                <a:lnTo>
                  <a:pt x="2512402" y="138621"/>
                </a:lnTo>
                <a:lnTo>
                  <a:pt x="2547558" y="165155"/>
                </a:lnTo>
                <a:lnTo>
                  <a:pt x="2559573" y="210045"/>
                </a:lnTo>
                <a:lnTo>
                  <a:pt x="2558238" y="227679"/>
                </a:lnTo>
                <a:lnTo>
                  <a:pt x="2538212" y="267897"/>
                </a:lnTo>
                <a:lnTo>
                  <a:pt x="2495491" y="287088"/>
                </a:lnTo>
                <a:lnTo>
                  <a:pt x="2475911" y="288368"/>
                </a:lnTo>
                <a:lnTo>
                  <a:pt x="2694985" y="288368"/>
                </a:lnTo>
                <a:lnTo>
                  <a:pt x="2705537" y="262779"/>
                </a:lnTo>
                <a:lnTo>
                  <a:pt x="2712212" y="234132"/>
                </a:lnTo>
                <a:lnTo>
                  <a:pt x="2714437" y="203815"/>
                </a:lnTo>
                <a:lnTo>
                  <a:pt x="2712824" y="176892"/>
                </a:lnTo>
                <a:lnTo>
                  <a:pt x="2707985" y="151304"/>
                </a:lnTo>
                <a:lnTo>
                  <a:pt x="2702065" y="133503"/>
                </a:lnTo>
                <a:close/>
              </a:path>
              <a:path extrusionOk="0" h="636905" w="4897120">
                <a:moveTo>
                  <a:pt x="3102795" y="129053"/>
                </a:moveTo>
                <a:lnTo>
                  <a:pt x="2950600" y="129053"/>
                </a:lnTo>
                <a:lnTo>
                  <a:pt x="2950600" y="631917"/>
                </a:lnTo>
                <a:lnTo>
                  <a:pt x="3102795" y="631917"/>
                </a:lnTo>
                <a:lnTo>
                  <a:pt x="3102795" y="129053"/>
                </a:lnTo>
                <a:close/>
              </a:path>
              <a:path extrusionOk="0" h="636905" w="4897120">
                <a:moveTo>
                  <a:pt x="3268339" y="7120"/>
                </a:moveTo>
                <a:lnTo>
                  <a:pt x="2785055" y="7120"/>
                </a:lnTo>
                <a:lnTo>
                  <a:pt x="2785055" y="129053"/>
                </a:lnTo>
                <a:lnTo>
                  <a:pt x="3268339" y="129053"/>
                </a:lnTo>
                <a:lnTo>
                  <a:pt x="3268339" y="7120"/>
                </a:lnTo>
                <a:close/>
              </a:path>
              <a:path extrusionOk="0" h="636905" w="4897120">
                <a:moveTo>
                  <a:pt x="3505816" y="7120"/>
                </a:moveTo>
                <a:lnTo>
                  <a:pt x="3353622" y="7120"/>
                </a:lnTo>
                <a:lnTo>
                  <a:pt x="3353622" y="631917"/>
                </a:lnTo>
                <a:lnTo>
                  <a:pt x="3505816" y="631917"/>
                </a:lnTo>
                <a:lnTo>
                  <a:pt x="3505816" y="7120"/>
                </a:lnTo>
                <a:close/>
              </a:path>
              <a:path extrusionOk="0" h="636905" w="4897120">
                <a:moveTo>
                  <a:pt x="3777204" y="7120"/>
                </a:moveTo>
                <a:lnTo>
                  <a:pt x="3625010" y="7120"/>
                </a:lnTo>
                <a:lnTo>
                  <a:pt x="3625010" y="631917"/>
                </a:lnTo>
                <a:lnTo>
                  <a:pt x="3777204" y="631917"/>
                </a:lnTo>
                <a:lnTo>
                  <a:pt x="3777204" y="246536"/>
                </a:lnTo>
                <a:lnTo>
                  <a:pt x="3934614" y="246536"/>
                </a:lnTo>
                <a:lnTo>
                  <a:pt x="3777204" y="7120"/>
                </a:lnTo>
                <a:close/>
              </a:path>
              <a:path extrusionOk="0" h="636905" w="4897120">
                <a:moveTo>
                  <a:pt x="3934614" y="246536"/>
                </a:moveTo>
                <a:lnTo>
                  <a:pt x="3777204" y="246536"/>
                </a:lnTo>
                <a:lnTo>
                  <a:pt x="4031751" y="631917"/>
                </a:lnTo>
                <a:lnTo>
                  <a:pt x="4183946" y="631917"/>
                </a:lnTo>
                <a:lnTo>
                  <a:pt x="4183946" y="394281"/>
                </a:lnTo>
                <a:lnTo>
                  <a:pt x="4031751" y="394281"/>
                </a:lnTo>
                <a:lnTo>
                  <a:pt x="3934614" y="246536"/>
                </a:lnTo>
                <a:close/>
              </a:path>
              <a:path extrusionOk="0" h="636905" w="4897120">
                <a:moveTo>
                  <a:pt x="4183946" y="7120"/>
                </a:moveTo>
                <a:lnTo>
                  <a:pt x="4031751" y="7120"/>
                </a:lnTo>
                <a:lnTo>
                  <a:pt x="4031751" y="394281"/>
                </a:lnTo>
                <a:lnTo>
                  <a:pt x="4183946" y="394281"/>
                </a:lnTo>
                <a:lnTo>
                  <a:pt x="4183946" y="7120"/>
                </a:lnTo>
                <a:close/>
              </a:path>
              <a:path extrusionOk="0" h="636905" w="4897120">
                <a:moveTo>
                  <a:pt x="4595095" y="0"/>
                </a:moveTo>
                <a:lnTo>
                  <a:pt x="4550093" y="2558"/>
                </a:lnTo>
                <a:lnTo>
                  <a:pt x="4507650" y="10235"/>
                </a:lnTo>
                <a:lnTo>
                  <a:pt x="4467766" y="23029"/>
                </a:lnTo>
                <a:lnTo>
                  <a:pt x="4430441" y="40941"/>
                </a:lnTo>
                <a:lnTo>
                  <a:pt x="4396342" y="63024"/>
                </a:lnTo>
                <a:lnTo>
                  <a:pt x="4366136" y="89225"/>
                </a:lnTo>
                <a:lnTo>
                  <a:pt x="4339825" y="119541"/>
                </a:lnTo>
                <a:lnTo>
                  <a:pt x="4317408" y="153974"/>
                </a:lnTo>
                <a:lnTo>
                  <a:pt x="4299885" y="191299"/>
                </a:lnTo>
                <a:lnTo>
                  <a:pt x="4287369" y="231184"/>
                </a:lnTo>
                <a:lnTo>
                  <a:pt x="4279860" y="273627"/>
                </a:lnTo>
                <a:lnTo>
                  <a:pt x="4277356" y="318629"/>
                </a:lnTo>
                <a:lnTo>
                  <a:pt x="4279860" y="363630"/>
                </a:lnTo>
                <a:lnTo>
                  <a:pt x="4287369" y="406074"/>
                </a:lnTo>
                <a:lnTo>
                  <a:pt x="4299885" y="445958"/>
                </a:lnTo>
                <a:lnTo>
                  <a:pt x="4317408" y="483283"/>
                </a:lnTo>
                <a:lnTo>
                  <a:pt x="4339825" y="517382"/>
                </a:lnTo>
                <a:lnTo>
                  <a:pt x="4366136" y="547588"/>
                </a:lnTo>
                <a:lnTo>
                  <a:pt x="4396342" y="573899"/>
                </a:lnTo>
                <a:lnTo>
                  <a:pt x="4430441" y="596316"/>
                </a:lnTo>
                <a:lnTo>
                  <a:pt x="4468156" y="613839"/>
                </a:lnTo>
                <a:lnTo>
                  <a:pt x="4508318" y="626355"/>
                </a:lnTo>
                <a:lnTo>
                  <a:pt x="4550928" y="633864"/>
                </a:lnTo>
                <a:lnTo>
                  <a:pt x="4595986" y="636368"/>
                </a:lnTo>
                <a:lnTo>
                  <a:pt x="4634145" y="634476"/>
                </a:lnTo>
                <a:lnTo>
                  <a:pt x="4704457" y="619346"/>
                </a:lnTo>
                <a:lnTo>
                  <a:pt x="4766370" y="589808"/>
                </a:lnTo>
                <a:lnTo>
                  <a:pt x="4817546" y="550202"/>
                </a:lnTo>
                <a:lnTo>
                  <a:pt x="4857889" y="501974"/>
                </a:lnTo>
                <a:lnTo>
                  <a:pt x="4607556" y="501974"/>
                </a:lnTo>
                <a:lnTo>
                  <a:pt x="4568784" y="498970"/>
                </a:lnTo>
                <a:lnTo>
                  <a:pt x="4504257" y="474939"/>
                </a:lnTo>
                <a:lnTo>
                  <a:pt x="4458254" y="427100"/>
                </a:lnTo>
                <a:lnTo>
                  <a:pt x="4435113" y="359458"/>
                </a:lnTo>
                <a:lnTo>
                  <a:pt x="4432221" y="318629"/>
                </a:lnTo>
                <a:lnTo>
                  <a:pt x="4435002" y="280191"/>
                </a:lnTo>
                <a:lnTo>
                  <a:pt x="4457253" y="215664"/>
                </a:lnTo>
                <a:lnTo>
                  <a:pt x="4500808" y="168159"/>
                </a:lnTo>
                <a:lnTo>
                  <a:pt x="4559995" y="143683"/>
                </a:lnTo>
                <a:lnTo>
                  <a:pt x="4595095" y="140623"/>
                </a:lnTo>
                <a:lnTo>
                  <a:pt x="4860056" y="140623"/>
                </a:lnTo>
                <a:lnTo>
                  <a:pt x="4848085" y="119040"/>
                </a:lnTo>
                <a:lnTo>
                  <a:pt x="4819215" y="84051"/>
                </a:lnTo>
                <a:lnTo>
                  <a:pt x="4783781" y="54291"/>
                </a:lnTo>
                <a:lnTo>
                  <a:pt x="4743285" y="30538"/>
                </a:lnTo>
                <a:lnTo>
                  <a:pt x="4698339" y="13572"/>
                </a:lnTo>
                <a:lnTo>
                  <a:pt x="4648942" y="3393"/>
                </a:lnTo>
                <a:lnTo>
                  <a:pt x="4595095" y="0"/>
                </a:lnTo>
                <a:close/>
              </a:path>
              <a:path extrusionOk="0" h="636905" w="4897120">
                <a:moveTo>
                  <a:pt x="4896814" y="279467"/>
                </a:moveTo>
                <a:lnTo>
                  <a:pt x="4565725" y="279467"/>
                </a:lnTo>
                <a:lnTo>
                  <a:pt x="4565725" y="391611"/>
                </a:lnTo>
                <a:lnTo>
                  <a:pt x="4758860" y="391611"/>
                </a:lnTo>
                <a:lnTo>
                  <a:pt x="4748625" y="416754"/>
                </a:lnTo>
                <a:lnTo>
                  <a:pt x="4720144" y="457695"/>
                </a:lnTo>
                <a:lnTo>
                  <a:pt x="4681650" y="485953"/>
                </a:lnTo>
                <a:lnTo>
                  <a:pt x="4634479" y="500194"/>
                </a:lnTo>
                <a:lnTo>
                  <a:pt x="4607556" y="501974"/>
                </a:lnTo>
                <a:lnTo>
                  <a:pt x="4857889" y="501974"/>
                </a:lnTo>
                <a:lnTo>
                  <a:pt x="4873896" y="475941"/>
                </a:lnTo>
                <a:lnTo>
                  <a:pt x="4886857" y="448962"/>
                </a:lnTo>
                <a:lnTo>
                  <a:pt x="4896814" y="420981"/>
                </a:lnTo>
                <a:lnTo>
                  <a:pt x="4896814" y="279467"/>
                </a:lnTo>
                <a:close/>
              </a:path>
              <a:path extrusionOk="0" h="636905" w="4897120">
                <a:moveTo>
                  <a:pt x="4860056" y="140623"/>
                </a:moveTo>
                <a:lnTo>
                  <a:pt x="4595095" y="140623"/>
                </a:lnTo>
                <a:lnTo>
                  <a:pt x="4615733" y="141680"/>
                </a:lnTo>
                <a:lnTo>
                  <a:pt x="4634924" y="144851"/>
                </a:lnTo>
                <a:lnTo>
                  <a:pt x="4684042" y="166490"/>
                </a:lnTo>
                <a:lnTo>
                  <a:pt x="4717919" y="204705"/>
                </a:lnTo>
                <a:lnTo>
                  <a:pt x="4886134" y="204705"/>
                </a:lnTo>
                <a:lnTo>
                  <a:pt x="4870391" y="159258"/>
                </a:lnTo>
                <a:lnTo>
                  <a:pt x="4860056" y="14062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47" name="Google Shape;2547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47538" y="8778497"/>
            <a:ext cx="7691284" cy="183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47692" y="4075268"/>
            <a:ext cx="15605203" cy="346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97832" y="8198703"/>
            <a:ext cx="5727574" cy="175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49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2555" name="Google Shape;255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6" name="Google Shape;2556;p49"/>
            <p:cNvSpPr/>
            <p:nvPr/>
          </p:nvSpPr>
          <p:spPr>
            <a:xfrm>
              <a:off x="1693646" y="5746337"/>
              <a:ext cx="542925" cy="398145"/>
            </a:xfrm>
            <a:custGeom>
              <a:rect b="b" l="l" r="r" t="t"/>
              <a:pathLst>
                <a:path extrusionOk="0" h="398145" w="542925">
                  <a:moveTo>
                    <a:pt x="532483" y="48196"/>
                  </a:moveTo>
                  <a:lnTo>
                    <a:pt x="542376" y="77591"/>
                  </a:lnTo>
                  <a:lnTo>
                    <a:pt x="541310" y="110905"/>
                  </a:lnTo>
                  <a:lnTo>
                    <a:pt x="530031" y="147006"/>
                  </a:lnTo>
                  <a:lnTo>
                    <a:pt x="509288" y="184763"/>
                  </a:lnTo>
                  <a:lnTo>
                    <a:pt x="479828" y="223043"/>
                  </a:lnTo>
                  <a:lnTo>
                    <a:pt x="442397" y="260714"/>
                  </a:lnTo>
                  <a:lnTo>
                    <a:pt x="397745" y="296645"/>
                  </a:lnTo>
                  <a:lnTo>
                    <a:pt x="346617" y="329702"/>
                  </a:lnTo>
                  <a:lnTo>
                    <a:pt x="292425" y="357451"/>
                  </a:lnTo>
                  <a:lnTo>
                    <a:pt x="238982" y="378156"/>
                  </a:lnTo>
                  <a:lnTo>
                    <a:pt x="187642" y="391736"/>
                  </a:lnTo>
                  <a:lnTo>
                    <a:pt x="139761" y="398110"/>
                  </a:lnTo>
                  <a:lnTo>
                    <a:pt x="96691" y="397196"/>
                  </a:lnTo>
                  <a:lnTo>
                    <a:pt x="59787" y="388912"/>
                  </a:lnTo>
                  <a:lnTo>
                    <a:pt x="30403" y="373179"/>
                  </a:lnTo>
                  <a:lnTo>
                    <a:pt x="9893" y="349914"/>
                  </a:lnTo>
                  <a:lnTo>
                    <a:pt x="0" y="320519"/>
                  </a:lnTo>
                  <a:lnTo>
                    <a:pt x="1066" y="287204"/>
                  </a:lnTo>
                  <a:lnTo>
                    <a:pt x="33087" y="213346"/>
                  </a:lnTo>
                  <a:lnTo>
                    <a:pt x="62548" y="175066"/>
                  </a:lnTo>
                  <a:lnTo>
                    <a:pt x="99978" y="137395"/>
                  </a:lnTo>
                  <a:lnTo>
                    <a:pt x="144631" y="101465"/>
                  </a:lnTo>
                  <a:lnTo>
                    <a:pt x="195758" y="68407"/>
                  </a:lnTo>
                  <a:lnTo>
                    <a:pt x="249951" y="40658"/>
                  </a:lnTo>
                  <a:lnTo>
                    <a:pt x="303394" y="19953"/>
                  </a:lnTo>
                  <a:lnTo>
                    <a:pt x="354733" y="6373"/>
                  </a:lnTo>
                  <a:lnTo>
                    <a:pt x="402615" y="0"/>
                  </a:lnTo>
                  <a:lnTo>
                    <a:pt x="445685" y="914"/>
                  </a:lnTo>
                  <a:lnTo>
                    <a:pt x="482589" y="9197"/>
                  </a:lnTo>
                  <a:lnTo>
                    <a:pt x="511973" y="24931"/>
                  </a:lnTo>
                  <a:lnTo>
                    <a:pt x="532483" y="48196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1669594" y="5735739"/>
              <a:ext cx="564515" cy="374015"/>
            </a:xfrm>
            <a:custGeom>
              <a:rect b="b" l="l" r="r" t="t"/>
              <a:pathLst>
                <a:path extrusionOk="0" h="374014" w="564514">
                  <a:moveTo>
                    <a:pt x="522590" y="0"/>
                  </a:moveTo>
                  <a:lnTo>
                    <a:pt x="0" y="301717"/>
                  </a:lnTo>
                  <a:lnTo>
                    <a:pt x="41486" y="373574"/>
                  </a:lnTo>
                  <a:lnTo>
                    <a:pt x="564076" y="71856"/>
                  </a:lnTo>
                  <a:lnTo>
                    <a:pt x="522590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1659703" y="5687541"/>
              <a:ext cx="542925" cy="398145"/>
            </a:xfrm>
            <a:custGeom>
              <a:rect b="b" l="l" r="r" t="t"/>
              <a:pathLst>
                <a:path extrusionOk="0" h="398145" w="542925">
                  <a:moveTo>
                    <a:pt x="532483" y="48196"/>
                  </a:moveTo>
                  <a:lnTo>
                    <a:pt x="542376" y="77591"/>
                  </a:lnTo>
                  <a:lnTo>
                    <a:pt x="541310" y="110905"/>
                  </a:lnTo>
                  <a:lnTo>
                    <a:pt x="530031" y="147006"/>
                  </a:lnTo>
                  <a:lnTo>
                    <a:pt x="509288" y="184763"/>
                  </a:lnTo>
                  <a:lnTo>
                    <a:pt x="479828" y="223043"/>
                  </a:lnTo>
                  <a:lnTo>
                    <a:pt x="442397" y="260714"/>
                  </a:lnTo>
                  <a:lnTo>
                    <a:pt x="397745" y="296645"/>
                  </a:lnTo>
                  <a:lnTo>
                    <a:pt x="346617" y="329702"/>
                  </a:lnTo>
                  <a:lnTo>
                    <a:pt x="292425" y="357451"/>
                  </a:lnTo>
                  <a:lnTo>
                    <a:pt x="238982" y="378156"/>
                  </a:lnTo>
                  <a:lnTo>
                    <a:pt x="187642" y="391736"/>
                  </a:lnTo>
                  <a:lnTo>
                    <a:pt x="139761" y="398110"/>
                  </a:lnTo>
                  <a:lnTo>
                    <a:pt x="96691" y="397196"/>
                  </a:lnTo>
                  <a:lnTo>
                    <a:pt x="59787" y="388912"/>
                  </a:lnTo>
                  <a:lnTo>
                    <a:pt x="30403" y="373179"/>
                  </a:lnTo>
                  <a:lnTo>
                    <a:pt x="9893" y="349914"/>
                  </a:lnTo>
                  <a:lnTo>
                    <a:pt x="0" y="320519"/>
                  </a:lnTo>
                  <a:lnTo>
                    <a:pt x="1066" y="287204"/>
                  </a:lnTo>
                  <a:lnTo>
                    <a:pt x="33087" y="213346"/>
                  </a:lnTo>
                  <a:lnTo>
                    <a:pt x="62548" y="175066"/>
                  </a:lnTo>
                  <a:lnTo>
                    <a:pt x="99978" y="137395"/>
                  </a:lnTo>
                  <a:lnTo>
                    <a:pt x="144631" y="101465"/>
                  </a:lnTo>
                  <a:lnTo>
                    <a:pt x="195758" y="68407"/>
                  </a:lnTo>
                  <a:lnTo>
                    <a:pt x="249951" y="40658"/>
                  </a:lnTo>
                  <a:lnTo>
                    <a:pt x="303394" y="19953"/>
                  </a:lnTo>
                  <a:lnTo>
                    <a:pt x="354733" y="6373"/>
                  </a:lnTo>
                  <a:lnTo>
                    <a:pt x="402615" y="0"/>
                  </a:lnTo>
                  <a:lnTo>
                    <a:pt x="445685" y="914"/>
                  </a:lnTo>
                  <a:lnTo>
                    <a:pt x="482589" y="9197"/>
                  </a:lnTo>
                  <a:lnTo>
                    <a:pt x="511973" y="24931"/>
                  </a:lnTo>
                  <a:lnTo>
                    <a:pt x="532483" y="48196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59" name="Google Shape;2559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7173" y="5781907"/>
              <a:ext cx="147099" cy="104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0" name="Google Shape;2560;p49"/>
            <p:cNvSpPr/>
            <p:nvPr/>
          </p:nvSpPr>
          <p:spPr>
            <a:xfrm>
              <a:off x="711739" y="4600911"/>
              <a:ext cx="1530350" cy="953135"/>
            </a:xfrm>
            <a:custGeom>
              <a:rect b="b" l="l" r="r" t="t"/>
              <a:pathLst>
                <a:path extrusionOk="0" h="953135" w="1530350">
                  <a:moveTo>
                    <a:pt x="1469785" y="0"/>
                  </a:moveTo>
                  <a:lnTo>
                    <a:pt x="0" y="848581"/>
                  </a:lnTo>
                  <a:lnTo>
                    <a:pt x="60343" y="953099"/>
                  </a:lnTo>
                  <a:lnTo>
                    <a:pt x="1530129" y="104518"/>
                  </a:lnTo>
                  <a:lnTo>
                    <a:pt x="1469785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61" name="Google Shape;2561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2522" y="5769701"/>
              <a:ext cx="214034" cy="144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2" name="Google Shape;2562;p49"/>
            <p:cNvSpPr/>
            <p:nvPr/>
          </p:nvSpPr>
          <p:spPr>
            <a:xfrm>
              <a:off x="1488143" y="5164999"/>
              <a:ext cx="452120" cy="692150"/>
            </a:xfrm>
            <a:custGeom>
              <a:rect b="b" l="l" r="r" t="t"/>
              <a:pathLst>
                <a:path extrusionOk="0" h="692150" w="452119">
                  <a:moveTo>
                    <a:pt x="78388" y="0"/>
                  </a:moveTo>
                  <a:lnTo>
                    <a:pt x="0" y="45257"/>
                  </a:lnTo>
                  <a:lnTo>
                    <a:pt x="373375" y="691963"/>
                  </a:lnTo>
                  <a:lnTo>
                    <a:pt x="451764" y="646705"/>
                  </a:lnTo>
                  <a:lnTo>
                    <a:pt x="78388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63" name="Google Shape;2563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7520" y="5793599"/>
              <a:ext cx="211095" cy="135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4" name="Google Shape;2564;p49"/>
            <p:cNvSpPr/>
            <p:nvPr/>
          </p:nvSpPr>
          <p:spPr>
            <a:xfrm>
              <a:off x="736830" y="4565010"/>
              <a:ext cx="1525270" cy="1103630"/>
            </a:xfrm>
            <a:custGeom>
              <a:rect b="b" l="l" r="r" t="t"/>
              <a:pathLst>
                <a:path extrusionOk="0" h="1103629" w="1525270">
                  <a:moveTo>
                    <a:pt x="1497490" y="127357"/>
                  </a:moveTo>
                  <a:lnTo>
                    <a:pt x="1459426" y="79831"/>
                  </a:lnTo>
                  <a:lnTo>
                    <a:pt x="1407556" y="43443"/>
                  </a:lnTo>
                  <a:lnTo>
                    <a:pt x="1343329" y="18082"/>
                  </a:lnTo>
                  <a:lnTo>
                    <a:pt x="1268199" y="3638"/>
                  </a:lnTo>
                  <a:lnTo>
                    <a:pt x="1226999" y="475"/>
                  </a:lnTo>
                  <a:lnTo>
                    <a:pt x="1183617" y="0"/>
                  </a:lnTo>
                  <a:lnTo>
                    <a:pt x="1138236" y="2198"/>
                  </a:lnTo>
                  <a:lnTo>
                    <a:pt x="1091035" y="7057"/>
                  </a:lnTo>
                  <a:lnTo>
                    <a:pt x="1042198" y="14561"/>
                  </a:lnTo>
                  <a:lnTo>
                    <a:pt x="991905" y="24699"/>
                  </a:lnTo>
                  <a:lnTo>
                    <a:pt x="940338" y="37454"/>
                  </a:lnTo>
                  <a:lnTo>
                    <a:pt x="887678" y="52814"/>
                  </a:lnTo>
                  <a:lnTo>
                    <a:pt x="834108" y="70765"/>
                  </a:lnTo>
                  <a:lnTo>
                    <a:pt x="779807" y="91294"/>
                  </a:lnTo>
                  <a:lnTo>
                    <a:pt x="724958" y="114385"/>
                  </a:lnTo>
                  <a:lnTo>
                    <a:pt x="669743" y="140025"/>
                  </a:lnTo>
                  <a:lnTo>
                    <a:pt x="614342" y="168201"/>
                  </a:lnTo>
                  <a:lnTo>
                    <a:pt x="558938" y="198899"/>
                  </a:lnTo>
                  <a:lnTo>
                    <a:pt x="504650" y="231532"/>
                  </a:lnTo>
                  <a:lnTo>
                    <a:pt x="452549" y="265423"/>
                  </a:lnTo>
                  <a:lnTo>
                    <a:pt x="402736" y="300420"/>
                  </a:lnTo>
                  <a:lnTo>
                    <a:pt x="355314" y="336375"/>
                  </a:lnTo>
                  <a:lnTo>
                    <a:pt x="310386" y="373137"/>
                  </a:lnTo>
                  <a:lnTo>
                    <a:pt x="268054" y="410555"/>
                  </a:lnTo>
                  <a:lnTo>
                    <a:pt x="228422" y="448479"/>
                  </a:lnTo>
                  <a:lnTo>
                    <a:pt x="191592" y="486760"/>
                  </a:lnTo>
                  <a:lnTo>
                    <a:pt x="157666" y="525246"/>
                  </a:lnTo>
                  <a:lnTo>
                    <a:pt x="126748" y="563788"/>
                  </a:lnTo>
                  <a:lnTo>
                    <a:pt x="98940" y="602236"/>
                  </a:lnTo>
                  <a:lnTo>
                    <a:pt x="74346" y="640438"/>
                  </a:lnTo>
                  <a:lnTo>
                    <a:pt x="53066" y="678245"/>
                  </a:lnTo>
                  <a:lnTo>
                    <a:pt x="35205" y="715507"/>
                  </a:lnTo>
                  <a:lnTo>
                    <a:pt x="20866" y="752074"/>
                  </a:lnTo>
                  <a:lnTo>
                    <a:pt x="3160" y="822518"/>
                  </a:lnTo>
                  <a:lnTo>
                    <a:pt x="0" y="856096"/>
                  </a:lnTo>
                  <a:lnTo>
                    <a:pt x="771" y="888377"/>
                  </a:lnTo>
                  <a:lnTo>
                    <a:pt x="14521" y="948449"/>
                  </a:lnTo>
                  <a:lnTo>
                    <a:pt x="44919" y="1001101"/>
                  </a:lnTo>
                  <a:lnTo>
                    <a:pt x="90068" y="1043044"/>
                  </a:lnTo>
                  <a:lnTo>
                    <a:pt x="148298" y="1073905"/>
                  </a:lnTo>
                  <a:lnTo>
                    <a:pt x="218158" y="1093793"/>
                  </a:lnTo>
                  <a:lnTo>
                    <a:pt x="256995" y="1099658"/>
                  </a:lnTo>
                  <a:lnTo>
                    <a:pt x="298195" y="1102821"/>
                  </a:lnTo>
                  <a:lnTo>
                    <a:pt x="341577" y="1103296"/>
                  </a:lnTo>
                  <a:lnTo>
                    <a:pt x="386959" y="1101098"/>
                  </a:lnTo>
                  <a:lnTo>
                    <a:pt x="434159" y="1096239"/>
                  </a:lnTo>
                  <a:lnTo>
                    <a:pt x="482996" y="1088734"/>
                  </a:lnTo>
                  <a:lnTo>
                    <a:pt x="533289" y="1078597"/>
                  </a:lnTo>
                  <a:lnTo>
                    <a:pt x="584856" y="1065841"/>
                  </a:lnTo>
                  <a:lnTo>
                    <a:pt x="637516" y="1050481"/>
                  </a:lnTo>
                  <a:lnTo>
                    <a:pt x="691087" y="1032530"/>
                  </a:lnTo>
                  <a:lnTo>
                    <a:pt x="745387" y="1012002"/>
                  </a:lnTo>
                  <a:lnTo>
                    <a:pt x="800236" y="988911"/>
                  </a:lnTo>
                  <a:lnTo>
                    <a:pt x="855451" y="963270"/>
                  </a:lnTo>
                  <a:lnTo>
                    <a:pt x="910852" y="935094"/>
                  </a:lnTo>
                  <a:lnTo>
                    <a:pt x="966257" y="904396"/>
                  </a:lnTo>
                  <a:lnTo>
                    <a:pt x="1020544" y="871763"/>
                  </a:lnTo>
                  <a:lnTo>
                    <a:pt x="1072646" y="837873"/>
                  </a:lnTo>
                  <a:lnTo>
                    <a:pt x="1122459" y="802875"/>
                  </a:lnTo>
                  <a:lnTo>
                    <a:pt x="1169881" y="766921"/>
                  </a:lnTo>
                  <a:lnTo>
                    <a:pt x="1214809" y="730159"/>
                  </a:lnTo>
                  <a:lnTo>
                    <a:pt x="1257140" y="692741"/>
                  </a:lnTo>
                  <a:lnTo>
                    <a:pt x="1296773" y="654816"/>
                  </a:lnTo>
                  <a:lnTo>
                    <a:pt x="1333603" y="616536"/>
                  </a:lnTo>
                  <a:lnTo>
                    <a:pt x="1367528" y="578049"/>
                  </a:lnTo>
                  <a:lnTo>
                    <a:pt x="1398446" y="539507"/>
                  </a:lnTo>
                  <a:lnTo>
                    <a:pt x="1426254" y="501060"/>
                  </a:lnTo>
                  <a:lnTo>
                    <a:pt x="1450849" y="462857"/>
                  </a:lnTo>
                  <a:lnTo>
                    <a:pt x="1472128" y="425050"/>
                  </a:lnTo>
                  <a:lnTo>
                    <a:pt x="1489989" y="387788"/>
                  </a:lnTo>
                  <a:lnTo>
                    <a:pt x="1504329" y="351222"/>
                  </a:lnTo>
                  <a:lnTo>
                    <a:pt x="1522034" y="280777"/>
                  </a:lnTo>
                  <a:lnTo>
                    <a:pt x="1525195" y="247200"/>
                  </a:lnTo>
                  <a:lnTo>
                    <a:pt x="1524423" y="214918"/>
                  </a:lnTo>
                  <a:lnTo>
                    <a:pt x="1519617" y="184084"/>
                  </a:lnTo>
                  <a:lnTo>
                    <a:pt x="1510674" y="154847"/>
                  </a:lnTo>
                  <a:lnTo>
                    <a:pt x="1497490" y="127357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684025" y="4473554"/>
              <a:ext cx="1525270" cy="1103630"/>
            </a:xfrm>
            <a:custGeom>
              <a:rect b="b" l="l" r="r" t="t"/>
              <a:pathLst>
                <a:path extrusionOk="0" h="1103629" w="1525270">
                  <a:moveTo>
                    <a:pt x="1497490" y="127357"/>
                  </a:moveTo>
                  <a:lnTo>
                    <a:pt x="1459426" y="79831"/>
                  </a:lnTo>
                  <a:lnTo>
                    <a:pt x="1407556" y="43443"/>
                  </a:lnTo>
                  <a:lnTo>
                    <a:pt x="1343329" y="18082"/>
                  </a:lnTo>
                  <a:lnTo>
                    <a:pt x="1268199" y="3638"/>
                  </a:lnTo>
                  <a:lnTo>
                    <a:pt x="1226999" y="475"/>
                  </a:lnTo>
                  <a:lnTo>
                    <a:pt x="1183617" y="0"/>
                  </a:lnTo>
                  <a:lnTo>
                    <a:pt x="1138236" y="2198"/>
                  </a:lnTo>
                  <a:lnTo>
                    <a:pt x="1091035" y="7057"/>
                  </a:lnTo>
                  <a:lnTo>
                    <a:pt x="1042198" y="14561"/>
                  </a:lnTo>
                  <a:lnTo>
                    <a:pt x="991905" y="24699"/>
                  </a:lnTo>
                  <a:lnTo>
                    <a:pt x="940338" y="37454"/>
                  </a:lnTo>
                  <a:lnTo>
                    <a:pt x="887678" y="52814"/>
                  </a:lnTo>
                  <a:lnTo>
                    <a:pt x="834108" y="70765"/>
                  </a:lnTo>
                  <a:lnTo>
                    <a:pt x="779807" y="91294"/>
                  </a:lnTo>
                  <a:lnTo>
                    <a:pt x="724958" y="114385"/>
                  </a:lnTo>
                  <a:lnTo>
                    <a:pt x="669743" y="140025"/>
                  </a:lnTo>
                  <a:lnTo>
                    <a:pt x="614342" y="168201"/>
                  </a:lnTo>
                  <a:lnTo>
                    <a:pt x="558938" y="198899"/>
                  </a:lnTo>
                  <a:lnTo>
                    <a:pt x="504650" y="231532"/>
                  </a:lnTo>
                  <a:lnTo>
                    <a:pt x="452549" y="265423"/>
                  </a:lnTo>
                  <a:lnTo>
                    <a:pt x="402736" y="300420"/>
                  </a:lnTo>
                  <a:lnTo>
                    <a:pt x="355314" y="336375"/>
                  </a:lnTo>
                  <a:lnTo>
                    <a:pt x="310386" y="373137"/>
                  </a:lnTo>
                  <a:lnTo>
                    <a:pt x="268054" y="410555"/>
                  </a:lnTo>
                  <a:lnTo>
                    <a:pt x="228422" y="448479"/>
                  </a:lnTo>
                  <a:lnTo>
                    <a:pt x="191592" y="486760"/>
                  </a:lnTo>
                  <a:lnTo>
                    <a:pt x="157666" y="525246"/>
                  </a:lnTo>
                  <a:lnTo>
                    <a:pt x="126748" y="563788"/>
                  </a:lnTo>
                  <a:lnTo>
                    <a:pt x="98940" y="602236"/>
                  </a:lnTo>
                  <a:lnTo>
                    <a:pt x="74346" y="640438"/>
                  </a:lnTo>
                  <a:lnTo>
                    <a:pt x="53066" y="678245"/>
                  </a:lnTo>
                  <a:lnTo>
                    <a:pt x="35205" y="715507"/>
                  </a:lnTo>
                  <a:lnTo>
                    <a:pt x="20866" y="752074"/>
                  </a:lnTo>
                  <a:lnTo>
                    <a:pt x="3160" y="822518"/>
                  </a:lnTo>
                  <a:lnTo>
                    <a:pt x="0" y="856096"/>
                  </a:lnTo>
                  <a:lnTo>
                    <a:pt x="771" y="888377"/>
                  </a:lnTo>
                  <a:lnTo>
                    <a:pt x="14521" y="948449"/>
                  </a:lnTo>
                  <a:lnTo>
                    <a:pt x="44919" y="1001101"/>
                  </a:lnTo>
                  <a:lnTo>
                    <a:pt x="90068" y="1043044"/>
                  </a:lnTo>
                  <a:lnTo>
                    <a:pt x="148298" y="1073905"/>
                  </a:lnTo>
                  <a:lnTo>
                    <a:pt x="218158" y="1093793"/>
                  </a:lnTo>
                  <a:lnTo>
                    <a:pt x="256995" y="1099658"/>
                  </a:lnTo>
                  <a:lnTo>
                    <a:pt x="298195" y="1102821"/>
                  </a:lnTo>
                  <a:lnTo>
                    <a:pt x="341577" y="1103296"/>
                  </a:lnTo>
                  <a:lnTo>
                    <a:pt x="386959" y="1101098"/>
                  </a:lnTo>
                  <a:lnTo>
                    <a:pt x="434159" y="1096239"/>
                  </a:lnTo>
                  <a:lnTo>
                    <a:pt x="482996" y="1088734"/>
                  </a:lnTo>
                  <a:lnTo>
                    <a:pt x="533289" y="1078597"/>
                  </a:lnTo>
                  <a:lnTo>
                    <a:pt x="584856" y="1065841"/>
                  </a:lnTo>
                  <a:lnTo>
                    <a:pt x="637516" y="1050481"/>
                  </a:lnTo>
                  <a:lnTo>
                    <a:pt x="691087" y="1032530"/>
                  </a:lnTo>
                  <a:lnTo>
                    <a:pt x="745387" y="1012002"/>
                  </a:lnTo>
                  <a:lnTo>
                    <a:pt x="800236" y="988911"/>
                  </a:lnTo>
                  <a:lnTo>
                    <a:pt x="855451" y="963270"/>
                  </a:lnTo>
                  <a:lnTo>
                    <a:pt x="910852" y="935094"/>
                  </a:lnTo>
                  <a:lnTo>
                    <a:pt x="966257" y="904396"/>
                  </a:lnTo>
                  <a:lnTo>
                    <a:pt x="1020544" y="871763"/>
                  </a:lnTo>
                  <a:lnTo>
                    <a:pt x="1072646" y="837873"/>
                  </a:lnTo>
                  <a:lnTo>
                    <a:pt x="1122459" y="802875"/>
                  </a:lnTo>
                  <a:lnTo>
                    <a:pt x="1169881" y="766921"/>
                  </a:lnTo>
                  <a:lnTo>
                    <a:pt x="1214809" y="730159"/>
                  </a:lnTo>
                  <a:lnTo>
                    <a:pt x="1257140" y="692741"/>
                  </a:lnTo>
                  <a:lnTo>
                    <a:pt x="1296773" y="654816"/>
                  </a:lnTo>
                  <a:lnTo>
                    <a:pt x="1333603" y="616536"/>
                  </a:lnTo>
                  <a:lnTo>
                    <a:pt x="1367528" y="578049"/>
                  </a:lnTo>
                  <a:lnTo>
                    <a:pt x="1398446" y="539507"/>
                  </a:lnTo>
                  <a:lnTo>
                    <a:pt x="1426254" y="501060"/>
                  </a:lnTo>
                  <a:lnTo>
                    <a:pt x="1450849" y="462857"/>
                  </a:lnTo>
                  <a:lnTo>
                    <a:pt x="1472128" y="425050"/>
                  </a:lnTo>
                  <a:lnTo>
                    <a:pt x="1489989" y="387788"/>
                  </a:lnTo>
                  <a:lnTo>
                    <a:pt x="1504329" y="351222"/>
                  </a:lnTo>
                  <a:lnTo>
                    <a:pt x="1522034" y="280777"/>
                  </a:lnTo>
                  <a:lnTo>
                    <a:pt x="1525195" y="247200"/>
                  </a:lnTo>
                  <a:lnTo>
                    <a:pt x="1524423" y="214918"/>
                  </a:lnTo>
                  <a:lnTo>
                    <a:pt x="1519617" y="184084"/>
                  </a:lnTo>
                  <a:lnTo>
                    <a:pt x="1510674" y="154847"/>
                  </a:lnTo>
                  <a:lnTo>
                    <a:pt x="1497490" y="127357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7247623" y="2198401"/>
              <a:ext cx="453390" cy="423545"/>
            </a:xfrm>
            <a:custGeom>
              <a:rect b="b" l="l" r="r" t="t"/>
              <a:pathLst>
                <a:path extrusionOk="0" h="423544" w="453390">
                  <a:moveTo>
                    <a:pt x="453047" y="351218"/>
                  </a:moveTo>
                  <a:lnTo>
                    <a:pt x="68173" y="0"/>
                  </a:lnTo>
                  <a:lnTo>
                    <a:pt x="6540" y="27800"/>
                  </a:lnTo>
                  <a:lnTo>
                    <a:pt x="8534" y="29629"/>
                  </a:lnTo>
                  <a:lnTo>
                    <a:pt x="647" y="30657"/>
                  </a:lnTo>
                  <a:lnTo>
                    <a:pt x="14122" y="74574"/>
                  </a:lnTo>
                  <a:lnTo>
                    <a:pt x="41275" y="112026"/>
                  </a:lnTo>
                  <a:lnTo>
                    <a:pt x="79717" y="156895"/>
                  </a:lnTo>
                  <a:lnTo>
                    <a:pt x="127698" y="206997"/>
                  </a:lnTo>
                  <a:lnTo>
                    <a:pt x="183476" y="260134"/>
                  </a:lnTo>
                  <a:lnTo>
                    <a:pt x="241490" y="310845"/>
                  </a:lnTo>
                  <a:lnTo>
                    <a:pt x="295757" y="354050"/>
                  </a:lnTo>
                  <a:lnTo>
                    <a:pt x="343954" y="388239"/>
                  </a:lnTo>
                  <a:lnTo>
                    <a:pt x="383730" y="411861"/>
                  </a:lnTo>
                  <a:lnTo>
                    <a:pt x="412750" y="423379"/>
                  </a:lnTo>
                  <a:lnTo>
                    <a:pt x="428688" y="421271"/>
                  </a:lnTo>
                  <a:lnTo>
                    <a:pt x="428993" y="413321"/>
                  </a:lnTo>
                  <a:lnTo>
                    <a:pt x="430987" y="415124"/>
                  </a:lnTo>
                  <a:lnTo>
                    <a:pt x="453047" y="351218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7315815" y="2197967"/>
              <a:ext cx="385445" cy="352425"/>
            </a:xfrm>
            <a:custGeom>
              <a:rect b="b" l="l" r="r" t="t"/>
              <a:pathLst>
                <a:path extrusionOk="0" h="352425" w="385445">
                  <a:moveTo>
                    <a:pt x="215413" y="150852"/>
                  </a:moveTo>
                  <a:lnTo>
                    <a:pt x="163435" y="105067"/>
                  </a:lnTo>
                  <a:lnTo>
                    <a:pt x="115150" y="65655"/>
                  </a:lnTo>
                  <a:lnTo>
                    <a:pt x="72610" y="34051"/>
                  </a:lnTo>
                  <a:lnTo>
                    <a:pt x="37870" y="11688"/>
                  </a:lnTo>
                  <a:lnTo>
                    <a:pt x="12982" y="0"/>
                  </a:lnTo>
                  <a:lnTo>
                    <a:pt x="0" y="420"/>
                  </a:lnTo>
                  <a:lnTo>
                    <a:pt x="14676" y="37104"/>
                  </a:lnTo>
                  <a:lnTo>
                    <a:pt x="40116" y="69659"/>
                  </a:lnTo>
                  <a:lnTo>
                    <a:pt x="75470" y="109137"/>
                  </a:lnTo>
                  <a:lnTo>
                    <a:pt x="119123" y="153625"/>
                  </a:lnTo>
                  <a:lnTo>
                    <a:pt x="169459" y="201209"/>
                  </a:lnTo>
                  <a:lnTo>
                    <a:pt x="221437" y="246994"/>
                  </a:lnTo>
                  <a:lnTo>
                    <a:pt x="269723" y="286405"/>
                  </a:lnTo>
                  <a:lnTo>
                    <a:pt x="312263" y="318010"/>
                  </a:lnTo>
                  <a:lnTo>
                    <a:pt x="347003" y="340373"/>
                  </a:lnTo>
                  <a:lnTo>
                    <a:pt x="371891" y="352061"/>
                  </a:lnTo>
                  <a:lnTo>
                    <a:pt x="384873" y="351641"/>
                  </a:lnTo>
                  <a:lnTo>
                    <a:pt x="370197" y="314957"/>
                  </a:lnTo>
                  <a:lnTo>
                    <a:pt x="344757" y="282402"/>
                  </a:lnTo>
                  <a:lnTo>
                    <a:pt x="309403" y="242923"/>
                  </a:lnTo>
                  <a:lnTo>
                    <a:pt x="265750" y="198435"/>
                  </a:lnTo>
                  <a:lnTo>
                    <a:pt x="215413" y="150852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7487399" y="1495113"/>
              <a:ext cx="827405" cy="897255"/>
            </a:xfrm>
            <a:custGeom>
              <a:rect b="b" l="l" r="r" t="t"/>
              <a:pathLst>
                <a:path extrusionOk="0" h="897255" w="827404">
                  <a:moveTo>
                    <a:pt x="827392" y="49237"/>
                  </a:moveTo>
                  <a:lnTo>
                    <a:pt x="773430" y="0"/>
                  </a:lnTo>
                  <a:lnTo>
                    <a:pt x="419" y="847077"/>
                  </a:lnTo>
                  <a:lnTo>
                    <a:pt x="0" y="851814"/>
                  </a:lnTo>
                  <a:lnTo>
                    <a:pt x="31864" y="887907"/>
                  </a:lnTo>
                  <a:lnTo>
                    <a:pt x="49707" y="897191"/>
                  </a:lnTo>
                  <a:lnTo>
                    <a:pt x="54381" y="896315"/>
                  </a:lnTo>
                  <a:lnTo>
                    <a:pt x="827392" y="49237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7594333" y="1303051"/>
              <a:ext cx="925830" cy="920750"/>
            </a:xfrm>
            <a:custGeom>
              <a:rect b="b" l="l" r="r" t="t"/>
              <a:pathLst>
                <a:path extrusionOk="0" h="920750" w="925829">
                  <a:moveTo>
                    <a:pt x="925436" y="373481"/>
                  </a:moveTo>
                  <a:lnTo>
                    <a:pt x="888974" y="303834"/>
                  </a:lnTo>
                  <a:lnTo>
                    <a:pt x="852436" y="257619"/>
                  </a:lnTo>
                  <a:lnTo>
                    <a:pt x="805878" y="206819"/>
                  </a:lnTo>
                  <a:lnTo>
                    <a:pt x="750925" y="153733"/>
                  </a:lnTo>
                  <a:lnTo>
                    <a:pt x="693039" y="103847"/>
                  </a:lnTo>
                  <a:lnTo>
                    <a:pt x="638213" y="62128"/>
                  </a:lnTo>
                  <a:lnTo>
                    <a:pt x="588848" y="29959"/>
                  </a:lnTo>
                  <a:lnTo>
                    <a:pt x="547357" y="8775"/>
                  </a:lnTo>
                  <a:lnTo>
                    <a:pt x="516166" y="0"/>
                  </a:lnTo>
                  <a:lnTo>
                    <a:pt x="497687" y="5029"/>
                  </a:lnTo>
                  <a:lnTo>
                    <a:pt x="0" y="371602"/>
                  </a:lnTo>
                  <a:lnTo>
                    <a:pt x="601586" y="920597"/>
                  </a:lnTo>
                  <a:lnTo>
                    <a:pt x="922121" y="392353"/>
                  </a:lnTo>
                  <a:lnTo>
                    <a:pt x="925436" y="373481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8143546" y="1341736"/>
              <a:ext cx="334645" cy="306070"/>
            </a:xfrm>
            <a:custGeom>
              <a:rect b="b" l="l" r="r" t="t"/>
              <a:pathLst>
                <a:path extrusionOk="0" h="306069" w="334645">
                  <a:moveTo>
                    <a:pt x="190235" y="127631"/>
                  </a:moveTo>
                  <a:lnTo>
                    <a:pt x="136197" y="80671"/>
                  </a:lnTo>
                  <a:lnTo>
                    <a:pt x="87021" y="42346"/>
                  </a:lnTo>
                  <a:lnTo>
                    <a:pt x="45841" y="14756"/>
                  </a:lnTo>
                  <a:lnTo>
                    <a:pt x="15789" y="0"/>
                  </a:lnTo>
                  <a:lnTo>
                    <a:pt x="0" y="177"/>
                  </a:lnTo>
                  <a:lnTo>
                    <a:pt x="18701" y="44496"/>
                  </a:lnTo>
                  <a:lnTo>
                    <a:pt x="49933" y="82987"/>
                  </a:lnTo>
                  <a:lnTo>
                    <a:pt x="92586" y="128461"/>
                  </a:lnTo>
                  <a:lnTo>
                    <a:pt x="144281" y="177989"/>
                  </a:lnTo>
                  <a:lnTo>
                    <a:pt x="198319" y="224949"/>
                  </a:lnTo>
                  <a:lnTo>
                    <a:pt x="247494" y="263274"/>
                  </a:lnTo>
                  <a:lnTo>
                    <a:pt x="288675" y="290864"/>
                  </a:lnTo>
                  <a:lnTo>
                    <a:pt x="318726" y="305620"/>
                  </a:lnTo>
                  <a:lnTo>
                    <a:pt x="334516" y="305443"/>
                  </a:lnTo>
                  <a:lnTo>
                    <a:pt x="315815" y="261124"/>
                  </a:lnTo>
                  <a:lnTo>
                    <a:pt x="284582" y="222632"/>
                  </a:lnTo>
                  <a:lnTo>
                    <a:pt x="241930" y="177159"/>
                  </a:lnTo>
                  <a:lnTo>
                    <a:pt x="190235" y="127631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7589614" y="1665164"/>
              <a:ext cx="615315" cy="565785"/>
            </a:xfrm>
            <a:custGeom>
              <a:rect b="b" l="l" r="r" t="t"/>
              <a:pathLst>
                <a:path extrusionOk="0" h="565785" w="615315">
                  <a:moveTo>
                    <a:pt x="365043" y="219650"/>
                  </a:moveTo>
                  <a:lnTo>
                    <a:pt x="309807" y="171102"/>
                  </a:lnTo>
                  <a:lnTo>
                    <a:pt x="256022" y="127379"/>
                  </a:lnTo>
                  <a:lnTo>
                    <a:pt x="204703" y="89081"/>
                  </a:lnTo>
                  <a:lnTo>
                    <a:pt x="156866" y="56808"/>
                  </a:lnTo>
                  <a:lnTo>
                    <a:pt x="113527" y="31163"/>
                  </a:lnTo>
                  <a:lnTo>
                    <a:pt x="75701" y="12746"/>
                  </a:lnTo>
                  <a:lnTo>
                    <a:pt x="20650" y="0"/>
                  </a:lnTo>
                  <a:lnTo>
                    <a:pt x="5457" y="6872"/>
                  </a:lnTo>
                  <a:lnTo>
                    <a:pt x="0" y="22629"/>
                  </a:lnTo>
                  <a:lnTo>
                    <a:pt x="4316" y="46086"/>
                  </a:lnTo>
                  <a:lnTo>
                    <a:pt x="39508" y="112275"/>
                  </a:lnTo>
                  <a:lnTo>
                    <a:pt x="69001" y="153093"/>
                  </a:lnTo>
                  <a:lnTo>
                    <a:pt x="105503" y="197786"/>
                  </a:lnTo>
                  <a:lnTo>
                    <a:pt x="148324" y="245396"/>
                  </a:lnTo>
                  <a:lnTo>
                    <a:pt x="196773" y="294967"/>
                  </a:lnTo>
                  <a:lnTo>
                    <a:pt x="250158" y="345543"/>
                  </a:lnTo>
                  <a:lnTo>
                    <a:pt x="305394" y="394091"/>
                  </a:lnTo>
                  <a:lnTo>
                    <a:pt x="359180" y="437814"/>
                  </a:lnTo>
                  <a:lnTo>
                    <a:pt x="410499" y="476113"/>
                  </a:lnTo>
                  <a:lnTo>
                    <a:pt x="458335" y="508385"/>
                  </a:lnTo>
                  <a:lnTo>
                    <a:pt x="501675" y="534030"/>
                  </a:lnTo>
                  <a:lnTo>
                    <a:pt x="539501" y="552447"/>
                  </a:lnTo>
                  <a:lnTo>
                    <a:pt x="594551" y="565194"/>
                  </a:lnTo>
                  <a:lnTo>
                    <a:pt x="609745" y="558321"/>
                  </a:lnTo>
                  <a:lnTo>
                    <a:pt x="615202" y="542564"/>
                  </a:lnTo>
                  <a:lnTo>
                    <a:pt x="610885" y="519107"/>
                  </a:lnTo>
                  <a:lnTo>
                    <a:pt x="575694" y="452919"/>
                  </a:lnTo>
                  <a:lnTo>
                    <a:pt x="546201" y="412100"/>
                  </a:lnTo>
                  <a:lnTo>
                    <a:pt x="509699" y="367408"/>
                  </a:lnTo>
                  <a:lnTo>
                    <a:pt x="466877" y="319797"/>
                  </a:lnTo>
                  <a:lnTo>
                    <a:pt x="418429" y="270226"/>
                  </a:lnTo>
                  <a:lnTo>
                    <a:pt x="365043" y="219650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72" name="Google Shape;2572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13101" y="1413316"/>
              <a:ext cx="180922" cy="174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3" name="Google Shape;2573;p49"/>
            <p:cNvSpPr/>
            <p:nvPr/>
          </p:nvSpPr>
          <p:spPr>
            <a:xfrm>
              <a:off x="564174" y="1510610"/>
              <a:ext cx="3548379" cy="759460"/>
            </a:xfrm>
            <a:custGeom>
              <a:rect b="b" l="l" r="r" t="t"/>
              <a:pathLst>
                <a:path extrusionOk="0" h="759460" w="3548379">
                  <a:moveTo>
                    <a:pt x="1100821" y="0"/>
                  </a:moveTo>
                  <a:lnTo>
                    <a:pt x="1053683" y="1105"/>
                  </a:lnTo>
                  <a:lnTo>
                    <a:pt x="1007865" y="7250"/>
                  </a:lnTo>
                  <a:lnTo>
                    <a:pt x="964775" y="18311"/>
                  </a:lnTo>
                  <a:lnTo>
                    <a:pt x="925821" y="34165"/>
                  </a:lnTo>
                  <a:lnTo>
                    <a:pt x="870973" y="69308"/>
                  </a:lnTo>
                  <a:lnTo>
                    <a:pt x="819541" y="118547"/>
                  </a:lnTo>
                  <a:lnTo>
                    <a:pt x="777315" y="179533"/>
                  </a:lnTo>
                  <a:lnTo>
                    <a:pt x="750081" y="249918"/>
                  </a:lnTo>
                  <a:lnTo>
                    <a:pt x="743896" y="287901"/>
                  </a:lnTo>
                  <a:lnTo>
                    <a:pt x="743630" y="327353"/>
                  </a:lnTo>
                  <a:lnTo>
                    <a:pt x="750006" y="367982"/>
                  </a:lnTo>
                  <a:lnTo>
                    <a:pt x="763749" y="409492"/>
                  </a:lnTo>
                  <a:lnTo>
                    <a:pt x="785581" y="451591"/>
                  </a:lnTo>
                  <a:lnTo>
                    <a:pt x="816226" y="493986"/>
                  </a:lnTo>
                  <a:lnTo>
                    <a:pt x="856408" y="536382"/>
                  </a:lnTo>
                  <a:lnTo>
                    <a:pt x="906851" y="578486"/>
                  </a:lnTo>
                  <a:lnTo>
                    <a:pt x="848545" y="565028"/>
                  </a:lnTo>
                  <a:lnTo>
                    <a:pt x="796132" y="563180"/>
                  </a:lnTo>
                  <a:lnTo>
                    <a:pt x="750493" y="571361"/>
                  </a:lnTo>
                  <a:lnTo>
                    <a:pt x="712506" y="587986"/>
                  </a:lnTo>
                  <a:lnTo>
                    <a:pt x="663011" y="640238"/>
                  </a:lnTo>
                  <a:lnTo>
                    <a:pt x="647299" y="636346"/>
                  </a:lnTo>
                  <a:lnTo>
                    <a:pt x="579339" y="630253"/>
                  </a:lnTo>
                  <a:lnTo>
                    <a:pt x="531146" y="628115"/>
                  </a:lnTo>
                  <a:lnTo>
                    <a:pt x="476180" y="626627"/>
                  </a:lnTo>
                  <a:lnTo>
                    <a:pt x="416468" y="625820"/>
                  </a:lnTo>
                  <a:lnTo>
                    <a:pt x="354039" y="625728"/>
                  </a:lnTo>
                  <a:lnTo>
                    <a:pt x="290918" y="626383"/>
                  </a:lnTo>
                  <a:lnTo>
                    <a:pt x="229133" y="627817"/>
                  </a:lnTo>
                  <a:lnTo>
                    <a:pt x="170711" y="630063"/>
                  </a:lnTo>
                  <a:lnTo>
                    <a:pt x="117680" y="633153"/>
                  </a:lnTo>
                  <a:lnTo>
                    <a:pt x="72066" y="637120"/>
                  </a:lnTo>
                  <a:lnTo>
                    <a:pt x="11198" y="647814"/>
                  </a:lnTo>
                  <a:lnTo>
                    <a:pt x="0" y="654606"/>
                  </a:lnTo>
                  <a:lnTo>
                    <a:pt x="4327" y="662405"/>
                  </a:lnTo>
                  <a:lnTo>
                    <a:pt x="30621" y="674390"/>
                  </a:lnTo>
                  <a:lnTo>
                    <a:pt x="63730" y="681579"/>
                  </a:lnTo>
                  <a:lnTo>
                    <a:pt x="103082" y="685158"/>
                  </a:lnTo>
                  <a:lnTo>
                    <a:pt x="148103" y="686314"/>
                  </a:lnTo>
                  <a:lnTo>
                    <a:pt x="252858" y="686097"/>
                  </a:lnTo>
                  <a:lnTo>
                    <a:pt x="311445" y="687096"/>
                  </a:lnTo>
                  <a:lnTo>
                    <a:pt x="373408" y="690415"/>
                  </a:lnTo>
                  <a:lnTo>
                    <a:pt x="438172" y="697239"/>
                  </a:lnTo>
                  <a:lnTo>
                    <a:pt x="468302" y="700720"/>
                  </a:lnTo>
                  <a:lnTo>
                    <a:pt x="504320" y="703846"/>
                  </a:lnTo>
                  <a:lnTo>
                    <a:pt x="545639" y="706657"/>
                  </a:lnTo>
                  <a:lnTo>
                    <a:pt x="591668" y="709190"/>
                  </a:lnTo>
                  <a:lnTo>
                    <a:pt x="641819" y="711484"/>
                  </a:lnTo>
                  <a:lnTo>
                    <a:pt x="695503" y="713577"/>
                  </a:lnTo>
                  <a:lnTo>
                    <a:pt x="811116" y="717315"/>
                  </a:lnTo>
                  <a:lnTo>
                    <a:pt x="1120757" y="725832"/>
                  </a:lnTo>
                  <a:lnTo>
                    <a:pt x="1240492" y="729713"/>
                  </a:lnTo>
                  <a:lnTo>
                    <a:pt x="1297121" y="731909"/>
                  </a:lnTo>
                  <a:lnTo>
                    <a:pt x="1350805" y="734326"/>
                  </a:lnTo>
                  <a:lnTo>
                    <a:pt x="1400956" y="737003"/>
                  </a:lnTo>
                  <a:lnTo>
                    <a:pt x="1446985" y="739978"/>
                  </a:lnTo>
                  <a:lnTo>
                    <a:pt x="1488303" y="743289"/>
                  </a:lnTo>
                  <a:lnTo>
                    <a:pt x="1554452" y="751074"/>
                  </a:lnTo>
                  <a:lnTo>
                    <a:pt x="1613242" y="757630"/>
                  </a:lnTo>
                  <a:lnTo>
                    <a:pt x="1670605" y="759015"/>
                  </a:lnTo>
                  <a:lnTo>
                    <a:pt x="1726162" y="756310"/>
                  </a:lnTo>
                  <a:lnTo>
                    <a:pt x="1779534" y="750592"/>
                  </a:lnTo>
                  <a:lnTo>
                    <a:pt x="1830340" y="742941"/>
                  </a:lnTo>
                  <a:lnTo>
                    <a:pt x="1878201" y="734435"/>
                  </a:lnTo>
                  <a:lnTo>
                    <a:pt x="1922737" y="726152"/>
                  </a:lnTo>
                  <a:lnTo>
                    <a:pt x="1963569" y="719171"/>
                  </a:lnTo>
                  <a:lnTo>
                    <a:pt x="2000316" y="714572"/>
                  </a:lnTo>
                  <a:lnTo>
                    <a:pt x="2032601" y="713433"/>
                  </a:lnTo>
                  <a:lnTo>
                    <a:pt x="2061142" y="713766"/>
                  </a:lnTo>
                  <a:lnTo>
                    <a:pt x="2711907" y="710242"/>
                  </a:lnTo>
                  <a:lnTo>
                    <a:pt x="2966580" y="709721"/>
                  </a:lnTo>
                  <a:lnTo>
                    <a:pt x="3092671" y="709937"/>
                  </a:lnTo>
                  <a:lnTo>
                    <a:pt x="3214543" y="710574"/>
                  </a:lnTo>
                  <a:lnTo>
                    <a:pt x="3329657" y="711713"/>
                  </a:lnTo>
                  <a:lnTo>
                    <a:pt x="3435472" y="713433"/>
                  </a:lnTo>
                  <a:lnTo>
                    <a:pt x="3482953" y="707973"/>
                  </a:lnTo>
                  <a:lnTo>
                    <a:pt x="3525146" y="698844"/>
                  </a:lnTo>
                  <a:lnTo>
                    <a:pt x="3548239" y="687419"/>
                  </a:lnTo>
                  <a:lnTo>
                    <a:pt x="3538422" y="675072"/>
                  </a:lnTo>
                  <a:lnTo>
                    <a:pt x="3501716" y="663109"/>
                  </a:lnTo>
                  <a:lnTo>
                    <a:pt x="3456591" y="652553"/>
                  </a:lnTo>
                  <a:lnTo>
                    <a:pt x="3405536" y="643404"/>
                  </a:lnTo>
                  <a:lnTo>
                    <a:pt x="3351041" y="635663"/>
                  </a:lnTo>
                  <a:lnTo>
                    <a:pt x="3295595" y="629330"/>
                  </a:lnTo>
                  <a:lnTo>
                    <a:pt x="3241686" y="624404"/>
                  </a:lnTo>
                  <a:lnTo>
                    <a:pt x="3191804" y="620885"/>
                  </a:lnTo>
                  <a:lnTo>
                    <a:pt x="3148438" y="618774"/>
                  </a:lnTo>
                  <a:lnTo>
                    <a:pt x="3114077" y="618070"/>
                  </a:lnTo>
                  <a:lnTo>
                    <a:pt x="3075164" y="596638"/>
                  </a:lnTo>
                  <a:lnTo>
                    <a:pt x="3038759" y="582273"/>
                  </a:lnTo>
                  <a:lnTo>
                    <a:pt x="3002810" y="578625"/>
                  </a:lnTo>
                  <a:lnTo>
                    <a:pt x="2965265" y="589342"/>
                  </a:lnTo>
                  <a:lnTo>
                    <a:pt x="2924072" y="618070"/>
                  </a:lnTo>
                  <a:lnTo>
                    <a:pt x="2897089" y="608409"/>
                  </a:lnTo>
                  <a:lnTo>
                    <a:pt x="2856975" y="601958"/>
                  </a:lnTo>
                  <a:lnTo>
                    <a:pt x="2806564" y="598319"/>
                  </a:lnTo>
                  <a:lnTo>
                    <a:pt x="2748685" y="597094"/>
                  </a:lnTo>
                  <a:lnTo>
                    <a:pt x="2686170" y="597882"/>
                  </a:lnTo>
                  <a:lnTo>
                    <a:pt x="2621850" y="600286"/>
                  </a:lnTo>
                  <a:lnTo>
                    <a:pt x="2558556" y="603905"/>
                  </a:lnTo>
                  <a:lnTo>
                    <a:pt x="2499120" y="608342"/>
                  </a:lnTo>
                  <a:lnTo>
                    <a:pt x="2446371" y="613197"/>
                  </a:lnTo>
                  <a:lnTo>
                    <a:pt x="2403142" y="618070"/>
                  </a:lnTo>
                  <a:lnTo>
                    <a:pt x="2376967" y="600349"/>
                  </a:lnTo>
                  <a:lnTo>
                    <a:pt x="2338445" y="582350"/>
                  </a:lnTo>
                  <a:lnTo>
                    <a:pt x="2290538" y="565930"/>
                  </a:lnTo>
                  <a:lnTo>
                    <a:pt x="2236208" y="552944"/>
                  </a:lnTo>
                  <a:lnTo>
                    <a:pt x="2178417" y="545249"/>
                  </a:lnTo>
                  <a:lnTo>
                    <a:pt x="2120126" y="544699"/>
                  </a:lnTo>
                  <a:lnTo>
                    <a:pt x="2064299" y="553152"/>
                  </a:lnTo>
                  <a:lnTo>
                    <a:pt x="2059842" y="510908"/>
                  </a:lnTo>
                  <a:lnTo>
                    <a:pt x="2038784" y="475875"/>
                  </a:lnTo>
                  <a:lnTo>
                    <a:pt x="2005400" y="447849"/>
                  </a:lnTo>
                  <a:lnTo>
                    <a:pt x="1963965" y="426626"/>
                  </a:lnTo>
                  <a:lnTo>
                    <a:pt x="1918753" y="412002"/>
                  </a:lnTo>
                  <a:lnTo>
                    <a:pt x="1874039" y="403771"/>
                  </a:lnTo>
                  <a:lnTo>
                    <a:pt x="1834096" y="401729"/>
                  </a:lnTo>
                  <a:lnTo>
                    <a:pt x="1803200" y="405673"/>
                  </a:lnTo>
                  <a:lnTo>
                    <a:pt x="1785625" y="415398"/>
                  </a:lnTo>
                  <a:lnTo>
                    <a:pt x="1783016" y="362115"/>
                  </a:lnTo>
                  <a:lnTo>
                    <a:pt x="1770082" y="316019"/>
                  </a:lnTo>
                  <a:lnTo>
                    <a:pt x="1748327" y="276737"/>
                  </a:lnTo>
                  <a:lnTo>
                    <a:pt x="1719252" y="243895"/>
                  </a:lnTo>
                  <a:lnTo>
                    <a:pt x="1684362" y="217118"/>
                  </a:lnTo>
                  <a:lnTo>
                    <a:pt x="1645157" y="196034"/>
                  </a:lnTo>
                  <a:lnTo>
                    <a:pt x="1603141" y="180267"/>
                  </a:lnTo>
                  <a:lnTo>
                    <a:pt x="1559816" y="169444"/>
                  </a:lnTo>
                  <a:lnTo>
                    <a:pt x="1516685" y="163191"/>
                  </a:lnTo>
                  <a:lnTo>
                    <a:pt x="1475251" y="161135"/>
                  </a:lnTo>
                  <a:lnTo>
                    <a:pt x="1437016" y="162901"/>
                  </a:lnTo>
                  <a:lnTo>
                    <a:pt x="1403482" y="168115"/>
                  </a:lnTo>
                  <a:lnTo>
                    <a:pt x="1376152" y="176403"/>
                  </a:lnTo>
                  <a:lnTo>
                    <a:pt x="1356530" y="187392"/>
                  </a:lnTo>
                  <a:lnTo>
                    <a:pt x="1349507" y="143737"/>
                  </a:lnTo>
                  <a:lnTo>
                    <a:pt x="1332542" y="106110"/>
                  </a:lnTo>
                  <a:lnTo>
                    <a:pt x="1307045" y="74386"/>
                  </a:lnTo>
                  <a:lnTo>
                    <a:pt x="1274421" y="48442"/>
                  </a:lnTo>
                  <a:lnTo>
                    <a:pt x="1236079" y="28155"/>
                  </a:lnTo>
                  <a:lnTo>
                    <a:pt x="1193427" y="13401"/>
                  </a:lnTo>
                  <a:lnTo>
                    <a:pt x="1147872" y="4057"/>
                  </a:lnTo>
                  <a:lnTo>
                    <a:pt x="1100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1016585" y="1735898"/>
              <a:ext cx="3044825" cy="534035"/>
            </a:xfrm>
            <a:custGeom>
              <a:rect b="b" l="l" r="r" t="t"/>
              <a:pathLst>
                <a:path extrusionOk="0" h="534035" w="3044825">
                  <a:moveTo>
                    <a:pt x="3018396" y="484431"/>
                  </a:moveTo>
                  <a:lnTo>
                    <a:pt x="2493680" y="484431"/>
                  </a:lnTo>
                  <a:lnTo>
                    <a:pt x="2983058" y="488143"/>
                  </a:lnTo>
                  <a:lnTo>
                    <a:pt x="2998304" y="486848"/>
                  </a:lnTo>
                  <a:lnTo>
                    <a:pt x="3013978" y="485062"/>
                  </a:lnTo>
                  <a:lnTo>
                    <a:pt x="3018396" y="484431"/>
                  </a:lnTo>
                  <a:close/>
                </a:path>
                <a:path extrusionOk="0" h="534035" w="3044825">
                  <a:moveTo>
                    <a:pt x="1940180" y="462242"/>
                  </a:moveTo>
                  <a:lnTo>
                    <a:pt x="1934125" y="465005"/>
                  </a:lnTo>
                  <a:lnTo>
                    <a:pt x="1931473" y="473847"/>
                  </a:lnTo>
                  <a:lnTo>
                    <a:pt x="1931403" y="474641"/>
                  </a:lnTo>
                  <a:lnTo>
                    <a:pt x="1933467" y="481422"/>
                  </a:lnTo>
                  <a:lnTo>
                    <a:pt x="1937031" y="486743"/>
                  </a:lnTo>
                  <a:lnTo>
                    <a:pt x="3018396" y="484431"/>
                  </a:lnTo>
                  <a:lnTo>
                    <a:pt x="3029599" y="482833"/>
                  </a:lnTo>
                  <a:lnTo>
                    <a:pt x="3044684" y="480210"/>
                  </a:lnTo>
                  <a:lnTo>
                    <a:pt x="3044483" y="480044"/>
                  </a:lnTo>
                  <a:lnTo>
                    <a:pt x="2534079" y="480044"/>
                  </a:lnTo>
                  <a:lnTo>
                    <a:pt x="2510017" y="478361"/>
                  </a:lnTo>
                  <a:lnTo>
                    <a:pt x="2485835" y="477434"/>
                  </a:lnTo>
                  <a:lnTo>
                    <a:pt x="2461574" y="477011"/>
                  </a:lnTo>
                  <a:lnTo>
                    <a:pt x="2399426" y="476480"/>
                  </a:lnTo>
                  <a:lnTo>
                    <a:pt x="2380551" y="476002"/>
                  </a:lnTo>
                  <a:lnTo>
                    <a:pt x="2340605" y="474213"/>
                  </a:lnTo>
                  <a:lnTo>
                    <a:pt x="2278857" y="472028"/>
                  </a:lnTo>
                  <a:lnTo>
                    <a:pt x="2238660" y="468932"/>
                  </a:lnTo>
                  <a:lnTo>
                    <a:pt x="2226869" y="467043"/>
                  </a:lnTo>
                  <a:lnTo>
                    <a:pt x="2019722" y="467043"/>
                  </a:lnTo>
                  <a:lnTo>
                    <a:pt x="1982496" y="466224"/>
                  </a:lnTo>
                  <a:lnTo>
                    <a:pt x="1982037" y="466197"/>
                  </a:lnTo>
                  <a:lnTo>
                    <a:pt x="1966776" y="463864"/>
                  </a:lnTo>
                  <a:lnTo>
                    <a:pt x="1952567" y="462303"/>
                  </a:lnTo>
                  <a:lnTo>
                    <a:pt x="1940180" y="462242"/>
                  </a:lnTo>
                  <a:close/>
                </a:path>
                <a:path extrusionOk="0" h="534035" w="3044825">
                  <a:moveTo>
                    <a:pt x="2669569" y="437079"/>
                  </a:moveTo>
                  <a:lnTo>
                    <a:pt x="2621618" y="447266"/>
                  </a:lnTo>
                  <a:lnTo>
                    <a:pt x="2596410" y="462303"/>
                  </a:lnTo>
                  <a:lnTo>
                    <a:pt x="2585381" y="469382"/>
                  </a:lnTo>
                  <a:lnTo>
                    <a:pt x="2571639" y="475968"/>
                  </a:lnTo>
                  <a:lnTo>
                    <a:pt x="2555100" y="479901"/>
                  </a:lnTo>
                  <a:lnTo>
                    <a:pt x="2534079" y="480044"/>
                  </a:lnTo>
                  <a:lnTo>
                    <a:pt x="3044483" y="480044"/>
                  </a:lnTo>
                  <a:lnTo>
                    <a:pt x="3010643" y="452143"/>
                  </a:lnTo>
                  <a:lnTo>
                    <a:pt x="2784627" y="452143"/>
                  </a:lnTo>
                  <a:lnTo>
                    <a:pt x="2754754" y="449264"/>
                  </a:lnTo>
                  <a:lnTo>
                    <a:pt x="2704320" y="440950"/>
                  </a:lnTo>
                  <a:lnTo>
                    <a:pt x="2686113" y="438377"/>
                  </a:lnTo>
                  <a:lnTo>
                    <a:pt x="2669569" y="437079"/>
                  </a:lnTo>
                  <a:close/>
                </a:path>
                <a:path extrusionOk="0" h="534035" w="3044825">
                  <a:moveTo>
                    <a:pt x="2132186" y="439614"/>
                  </a:moveTo>
                  <a:lnTo>
                    <a:pt x="2125167" y="441836"/>
                  </a:lnTo>
                  <a:lnTo>
                    <a:pt x="2090964" y="456185"/>
                  </a:lnTo>
                  <a:lnTo>
                    <a:pt x="2055847" y="464142"/>
                  </a:lnTo>
                  <a:lnTo>
                    <a:pt x="2019722" y="467043"/>
                  </a:lnTo>
                  <a:lnTo>
                    <a:pt x="2226869" y="467043"/>
                  </a:lnTo>
                  <a:lnTo>
                    <a:pt x="2199411" y="462645"/>
                  </a:lnTo>
                  <a:lnTo>
                    <a:pt x="2162157" y="451591"/>
                  </a:lnTo>
                  <a:lnTo>
                    <a:pt x="2158351" y="450111"/>
                  </a:lnTo>
                  <a:lnTo>
                    <a:pt x="2151370" y="446090"/>
                  </a:lnTo>
                  <a:lnTo>
                    <a:pt x="2145054" y="442622"/>
                  </a:lnTo>
                  <a:lnTo>
                    <a:pt x="2138737" y="440170"/>
                  </a:lnTo>
                  <a:lnTo>
                    <a:pt x="2132186" y="439614"/>
                  </a:lnTo>
                  <a:close/>
                </a:path>
                <a:path extrusionOk="0" h="534035" w="3044825">
                  <a:moveTo>
                    <a:pt x="2845660" y="429981"/>
                  </a:moveTo>
                  <a:lnTo>
                    <a:pt x="2830805" y="441836"/>
                  </a:lnTo>
                  <a:lnTo>
                    <a:pt x="2810783" y="450460"/>
                  </a:lnTo>
                  <a:lnTo>
                    <a:pt x="2784627" y="452143"/>
                  </a:lnTo>
                  <a:lnTo>
                    <a:pt x="3010643" y="452143"/>
                  </a:lnTo>
                  <a:lnTo>
                    <a:pt x="3009974" y="451591"/>
                  </a:lnTo>
                  <a:lnTo>
                    <a:pt x="3001661" y="451005"/>
                  </a:lnTo>
                  <a:lnTo>
                    <a:pt x="2990770" y="449458"/>
                  </a:lnTo>
                  <a:lnTo>
                    <a:pt x="2978131" y="447266"/>
                  </a:lnTo>
                  <a:lnTo>
                    <a:pt x="2950307" y="442088"/>
                  </a:lnTo>
                  <a:lnTo>
                    <a:pt x="2936906" y="439780"/>
                  </a:lnTo>
                  <a:lnTo>
                    <a:pt x="2925336" y="438181"/>
                  </a:lnTo>
                  <a:lnTo>
                    <a:pt x="2917910" y="437736"/>
                  </a:lnTo>
                  <a:lnTo>
                    <a:pt x="2912168" y="437736"/>
                  </a:lnTo>
                  <a:lnTo>
                    <a:pt x="2909431" y="436696"/>
                  </a:lnTo>
                  <a:lnTo>
                    <a:pt x="2844107" y="436696"/>
                  </a:lnTo>
                  <a:lnTo>
                    <a:pt x="2845660" y="429981"/>
                  </a:lnTo>
                  <a:close/>
                </a:path>
                <a:path extrusionOk="0" h="534035" w="3044825">
                  <a:moveTo>
                    <a:pt x="2916555" y="437655"/>
                  </a:moveTo>
                  <a:lnTo>
                    <a:pt x="2912168" y="437736"/>
                  </a:lnTo>
                  <a:lnTo>
                    <a:pt x="2917910" y="437736"/>
                  </a:lnTo>
                  <a:lnTo>
                    <a:pt x="2916555" y="437655"/>
                  </a:lnTo>
                  <a:close/>
                </a:path>
                <a:path extrusionOk="0" h="534035" w="3044825">
                  <a:moveTo>
                    <a:pt x="2867220" y="423715"/>
                  </a:moveTo>
                  <a:lnTo>
                    <a:pt x="2859553" y="424988"/>
                  </a:lnTo>
                  <a:lnTo>
                    <a:pt x="2844107" y="436696"/>
                  </a:lnTo>
                  <a:lnTo>
                    <a:pt x="2909431" y="436696"/>
                  </a:lnTo>
                  <a:lnTo>
                    <a:pt x="2896697" y="431859"/>
                  </a:lnTo>
                  <a:lnTo>
                    <a:pt x="2886603" y="428137"/>
                  </a:lnTo>
                  <a:lnTo>
                    <a:pt x="2876507" y="425094"/>
                  </a:lnTo>
                  <a:lnTo>
                    <a:pt x="2867220" y="423715"/>
                  </a:lnTo>
                  <a:close/>
                </a:path>
                <a:path extrusionOk="0" h="534035" w="3044825">
                  <a:moveTo>
                    <a:pt x="96561" y="443461"/>
                  </a:moveTo>
                  <a:lnTo>
                    <a:pt x="85262" y="444972"/>
                  </a:lnTo>
                  <a:lnTo>
                    <a:pt x="66135" y="450534"/>
                  </a:lnTo>
                  <a:lnTo>
                    <a:pt x="41303" y="458971"/>
                  </a:lnTo>
                  <a:lnTo>
                    <a:pt x="0" y="473731"/>
                  </a:lnTo>
                  <a:lnTo>
                    <a:pt x="32982" y="477017"/>
                  </a:lnTo>
                  <a:lnTo>
                    <a:pt x="71513" y="479970"/>
                  </a:lnTo>
                  <a:lnTo>
                    <a:pt x="115012" y="482629"/>
                  </a:lnTo>
                  <a:lnTo>
                    <a:pt x="214591" y="487215"/>
                  </a:lnTo>
                  <a:lnTo>
                    <a:pt x="857201" y="507149"/>
                  </a:lnTo>
                  <a:lnTo>
                    <a:pt x="955804" y="512145"/>
                  </a:lnTo>
                  <a:lnTo>
                    <a:pt x="999520" y="515048"/>
                  </a:lnTo>
                  <a:lnTo>
                    <a:pt x="1038815" y="518266"/>
                  </a:lnTo>
                  <a:lnTo>
                    <a:pt x="1073162" y="521833"/>
                  </a:lnTo>
                  <a:lnTo>
                    <a:pt x="1102038" y="525785"/>
                  </a:lnTo>
                  <a:lnTo>
                    <a:pt x="1155799" y="531993"/>
                  </a:lnTo>
                  <a:lnTo>
                    <a:pt x="1208397" y="533809"/>
                  </a:lnTo>
                  <a:lnTo>
                    <a:pt x="1259542" y="532055"/>
                  </a:lnTo>
                  <a:lnTo>
                    <a:pt x="1308944" y="527553"/>
                  </a:lnTo>
                  <a:lnTo>
                    <a:pt x="1356315" y="521126"/>
                  </a:lnTo>
                  <a:lnTo>
                    <a:pt x="1401365" y="513596"/>
                  </a:lnTo>
                  <a:lnTo>
                    <a:pt x="1482827" y="498609"/>
                  </a:lnTo>
                  <a:lnTo>
                    <a:pt x="1518751" y="492751"/>
                  </a:lnTo>
                  <a:lnTo>
                    <a:pt x="1551297" y="488999"/>
                  </a:lnTo>
                  <a:lnTo>
                    <a:pt x="1580187" y="488143"/>
                  </a:lnTo>
                  <a:lnTo>
                    <a:pt x="1721027" y="488143"/>
                  </a:lnTo>
                  <a:lnTo>
                    <a:pt x="1845565" y="487360"/>
                  </a:lnTo>
                  <a:lnTo>
                    <a:pt x="1829983" y="482054"/>
                  </a:lnTo>
                  <a:lnTo>
                    <a:pt x="1825987" y="480911"/>
                  </a:lnTo>
                  <a:lnTo>
                    <a:pt x="1699006" y="480911"/>
                  </a:lnTo>
                  <a:lnTo>
                    <a:pt x="1682320" y="478552"/>
                  </a:lnTo>
                  <a:lnTo>
                    <a:pt x="1673604" y="469322"/>
                  </a:lnTo>
                  <a:lnTo>
                    <a:pt x="1672333" y="464449"/>
                  </a:lnTo>
                  <a:lnTo>
                    <a:pt x="1658036" y="451722"/>
                  </a:lnTo>
                  <a:lnTo>
                    <a:pt x="1664063" y="447703"/>
                  </a:lnTo>
                  <a:lnTo>
                    <a:pt x="1666905" y="447421"/>
                  </a:lnTo>
                  <a:lnTo>
                    <a:pt x="148496" y="447421"/>
                  </a:lnTo>
                  <a:lnTo>
                    <a:pt x="96561" y="443461"/>
                  </a:lnTo>
                  <a:close/>
                </a:path>
                <a:path extrusionOk="0" h="534035" w="3044825">
                  <a:moveTo>
                    <a:pt x="1721027" y="488143"/>
                  </a:moveTo>
                  <a:lnTo>
                    <a:pt x="1580187" y="488143"/>
                  </a:lnTo>
                  <a:lnTo>
                    <a:pt x="1603868" y="488456"/>
                  </a:lnTo>
                  <a:lnTo>
                    <a:pt x="1643936" y="488482"/>
                  </a:lnTo>
                  <a:lnTo>
                    <a:pt x="1721027" y="488143"/>
                  </a:lnTo>
                  <a:close/>
                </a:path>
                <a:path extrusionOk="0" h="534035" w="3044825">
                  <a:moveTo>
                    <a:pt x="1770190" y="470905"/>
                  </a:moveTo>
                  <a:lnTo>
                    <a:pt x="1764911" y="471062"/>
                  </a:lnTo>
                  <a:lnTo>
                    <a:pt x="1758216" y="471919"/>
                  </a:lnTo>
                  <a:lnTo>
                    <a:pt x="1750394" y="473279"/>
                  </a:lnTo>
                  <a:lnTo>
                    <a:pt x="1741737" y="474943"/>
                  </a:lnTo>
                  <a:lnTo>
                    <a:pt x="1720024" y="478881"/>
                  </a:lnTo>
                  <a:lnTo>
                    <a:pt x="1699006" y="480911"/>
                  </a:lnTo>
                  <a:lnTo>
                    <a:pt x="1825987" y="480911"/>
                  </a:lnTo>
                  <a:lnTo>
                    <a:pt x="1813005" y="477196"/>
                  </a:lnTo>
                  <a:lnTo>
                    <a:pt x="1793464" y="473306"/>
                  </a:lnTo>
                  <a:lnTo>
                    <a:pt x="1770190" y="470905"/>
                  </a:lnTo>
                  <a:close/>
                </a:path>
                <a:path extrusionOk="0" h="534035" w="3044825">
                  <a:moveTo>
                    <a:pt x="387902" y="130884"/>
                  </a:moveTo>
                  <a:lnTo>
                    <a:pt x="385086" y="132644"/>
                  </a:lnTo>
                  <a:lnTo>
                    <a:pt x="386928" y="139129"/>
                  </a:lnTo>
                  <a:lnTo>
                    <a:pt x="391057" y="147376"/>
                  </a:lnTo>
                  <a:lnTo>
                    <a:pt x="395166" y="154529"/>
                  </a:lnTo>
                  <a:lnTo>
                    <a:pt x="396447" y="156704"/>
                  </a:lnTo>
                  <a:lnTo>
                    <a:pt x="399753" y="163481"/>
                  </a:lnTo>
                  <a:lnTo>
                    <a:pt x="417537" y="203303"/>
                  </a:lnTo>
                  <a:lnTo>
                    <a:pt x="450449" y="245446"/>
                  </a:lnTo>
                  <a:lnTo>
                    <a:pt x="466874" y="267394"/>
                  </a:lnTo>
                  <a:lnTo>
                    <a:pt x="479430" y="291153"/>
                  </a:lnTo>
                  <a:lnTo>
                    <a:pt x="484643" y="315422"/>
                  </a:lnTo>
                  <a:lnTo>
                    <a:pt x="484776" y="323792"/>
                  </a:lnTo>
                  <a:lnTo>
                    <a:pt x="476339" y="347270"/>
                  </a:lnTo>
                  <a:lnTo>
                    <a:pt x="474315" y="356440"/>
                  </a:lnTo>
                  <a:lnTo>
                    <a:pt x="451404" y="404724"/>
                  </a:lnTo>
                  <a:lnTo>
                    <a:pt x="402743" y="417949"/>
                  </a:lnTo>
                  <a:lnTo>
                    <a:pt x="362454" y="421107"/>
                  </a:lnTo>
                  <a:lnTo>
                    <a:pt x="355839" y="421742"/>
                  </a:lnTo>
                  <a:lnTo>
                    <a:pt x="349694" y="422528"/>
                  </a:lnTo>
                  <a:lnTo>
                    <a:pt x="334896" y="424817"/>
                  </a:lnTo>
                  <a:lnTo>
                    <a:pt x="244315" y="439940"/>
                  </a:lnTo>
                  <a:lnTo>
                    <a:pt x="197011" y="445675"/>
                  </a:lnTo>
                  <a:lnTo>
                    <a:pt x="148496" y="447421"/>
                  </a:lnTo>
                  <a:lnTo>
                    <a:pt x="1666905" y="447421"/>
                  </a:lnTo>
                  <a:lnTo>
                    <a:pt x="1683917" y="445731"/>
                  </a:lnTo>
                  <a:lnTo>
                    <a:pt x="1671614" y="441282"/>
                  </a:lnTo>
                  <a:lnTo>
                    <a:pt x="1645490" y="434368"/>
                  </a:lnTo>
                  <a:lnTo>
                    <a:pt x="1635773" y="431605"/>
                  </a:lnTo>
                  <a:lnTo>
                    <a:pt x="1626311" y="428564"/>
                  </a:lnTo>
                  <a:lnTo>
                    <a:pt x="1617483" y="425170"/>
                  </a:lnTo>
                  <a:lnTo>
                    <a:pt x="1607383" y="421106"/>
                  </a:lnTo>
                  <a:lnTo>
                    <a:pt x="1597112" y="417400"/>
                  </a:lnTo>
                  <a:lnTo>
                    <a:pt x="1586728" y="413934"/>
                  </a:lnTo>
                  <a:lnTo>
                    <a:pt x="1563668" y="406530"/>
                  </a:lnTo>
                  <a:lnTo>
                    <a:pt x="1551151" y="402261"/>
                  </a:lnTo>
                  <a:lnTo>
                    <a:pt x="1514149" y="384801"/>
                  </a:lnTo>
                  <a:lnTo>
                    <a:pt x="1505906" y="373142"/>
                  </a:lnTo>
                  <a:lnTo>
                    <a:pt x="1497513" y="362955"/>
                  </a:lnTo>
                  <a:lnTo>
                    <a:pt x="1493674" y="360273"/>
                  </a:lnTo>
                  <a:lnTo>
                    <a:pt x="1330648" y="360273"/>
                  </a:lnTo>
                  <a:lnTo>
                    <a:pt x="1308970" y="360135"/>
                  </a:lnTo>
                  <a:lnTo>
                    <a:pt x="1302764" y="359665"/>
                  </a:lnTo>
                  <a:lnTo>
                    <a:pt x="1296287" y="359302"/>
                  </a:lnTo>
                  <a:lnTo>
                    <a:pt x="1256570" y="357474"/>
                  </a:lnTo>
                  <a:lnTo>
                    <a:pt x="1230420" y="354298"/>
                  </a:lnTo>
                  <a:lnTo>
                    <a:pt x="1185809" y="334933"/>
                  </a:lnTo>
                  <a:lnTo>
                    <a:pt x="1169243" y="290877"/>
                  </a:lnTo>
                  <a:lnTo>
                    <a:pt x="1168753" y="282764"/>
                  </a:lnTo>
                  <a:lnTo>
                    <a:pt x="1167798" y="274694"/>
                  </a:lnTo>
                  <a:lnTo>
                    <a:pt x="1165915" y="266727"/>
                  </a:lnTo>
                  <a:lnTo>
                    <a:pt x="1162640" y="258923"/>
                  </a:lnTo>
                  <a:lnTo>
                    <a:pt x="1162112" y="257937"/>
                  </a:lnTo>
                  <a:lnTo>
                    <a:pt x="1127292" y="257937"/>
                  </a:lnTo>
                  <a:lnTo>
                    <a:pt x="1123618" y="249167"/>
                  </a:lnTo>
                  <a:lnTo>
                    <a:pt x="1120663" y="239700"/>
                  </a:lnTo>
                  <a:lnTo>
                    <a:pt x="1118916" y="229235"/>
                  </a:lnTo>
                  <a:lnTo>
                    <a:pt x="1118053" y="219085"/>
                  </a:lnTo>
                  <a:lnTo>
                    <a:pt x="961868" y="219085"/>
                  </a:lnTo>
                  <a:lnTo>
                    <a:pt x="889896" y="214617"/>
                  </a:lnTo>
                  <a:lnTo>
                    <a:pt x="843132" y="206789"/>
                  </a:lnTo>
                  <a:lnTo>
                    <a:pt x="827981" y="198156"/>
                  </a:lnTo>
                  <a:lnTo>
                    <a:pt x="568183" y="198156"/>
                  </a:lnTo>
                  <a:lnTo>
                    <a:pt x="557599" y="197476"/>
                  </a:lnTo>
                  <a:lnTo>
                    <a:pt x="547445" y="193327"/>
                  </a:lnTo>
                  <a:lnTo>
                    <a:pt x="537281" y="184132"/>
                  </a:lnTo>
                  <a:lnTo>
                    <a:pt x="526052" y="169582"/>
                  </a:lnTo>
                  <a:lnTo>
                    <a:pt x="451800" y="169582"/>
                  </a:lnTo>
                  <a:lnTo>
                    <a:pt x="444288" y="166912"/>
                  </a:lnTo>
                  <a:lnTo>
                    <a:pt x="436609" y="162830"/>
                  </a:lnTo>
                  <a:lnTo>
                    <a:pt x="424019" y="155071"/>
                  </a:lnTo>
                  <a:lnTo>
                    <a:pt x="414687" y="147350"/>
                  </a:lnTo>
                  <a:lnTo>
                    <a:pt x="408452" y="142279"/>
                  </a:lnTo>
                  <a:lnTo>
                    <a:pt x="402017" y="137578"/>
                  </a:lnTo>
                  <a:lnTo>
                    <a:pt x="395222" y="133647"/>
                  </a:lnTo>
                  <a:lnTo>
                    <a:pt x="387902" y="130884"/>
                  </a:lnTo>
                  <a:close/>
                </a:path>
                <a:path extrusionOk="0" h="534035" w="3044825">
                  <a:moveTo>
                    <a:pt x="1416308" y="330579"/>
                  </a:moveTo>
                  <a:lnTo>
                    <a:pt x="1395787" y="332071"/>
                  </a:lnTo>
                  <a:lnTo>
                    <a:pt x="1381041" y="337509"/>
                  </a:lnTo>
                  <a:lnTo>
                    <a:pt x="1369078" y="344992"/>
                  </a:lnTo>
                  <a:lnTo>
                    <a:pt x="1358867" y="351536"/>
                  </a:lnTo>
                  <a:lnTo>
                    <a:pt x="1346669" y="357019"/>
                  </a:lnTo>
                  <a:lnTo>
                    <a:pt x="1330648" y="360273"/>
                  </a:lnTo>
                  <a:lnTo>
                    <a:pt x="1493674" y="360273"/>
                  </a:lnTo>
                  <a:lnTo>
                    <a:pt x="1479381" y="350290"/>
                  </a:lnTo>
                  <a:lnTo>
                    <a:pt x="1459434" y="339498"/>
                  </a:lnTo>
                  <a:lnTo>
                    <a:pt x="1445598" y="334933"/>
                  </a:lnTo>
                  <a:lnTo>
                    <a:pt x="1416308" y="330579"/>
                  </a:lnTo>
                  <a:close/>
                </a:path>
                <a:path extrusionOk="0" h="534035" w="3044825">
                  <a:moveTo>
                    <a:pt x="1159238" y="252573"/>
                  </a:moveTo>
                  <a:lnTo>
                    <a:pt x="1127292" y="257937"/>
                  </a:lnTo>
                  <a:lnTo>
                    <a:pt x="1162112" y="257937"/>
                  </a:lnTo>
                  <a:lnTo>
                    <a:pt x="1159238" y="252573"/>
                  </a:lnTo>
                  <a:close/>
                </a:path>
                <a:path extrusionOk="0" h="534035" w="3044825">
                  <a:moveTo>
                    <a:pt x="1039485" y="213259"/>
                  </a:moveTo>
                  <a:lnTo>
                    <a:pt x="1033585" y="213804"/>
                  </a:lnTo>
                  <a:lnTo>
                    <a:pt x="998143" y="218046"/>
                  </a:lnTo>
                  <a:lnTo>
                    <a:pt x="961868" y="219085"/>
                  </a:lnTo>
                  <a:lnTo>
                    <a:pt x="1118053" y="219085"/>
                  </a:lnTo>
                  <a:lnTo>
                    <a:pt x="1117955" y="217686"/>
                  </a:lnTo>
                  <a:lnTo>
                    <a:pt x="1117911" y="216746"/>
                  </a:lnTo>
                  <a:lnTo>
                    <a:pt x="1077077" y="216746"/>
                  </a:lnTo>
                  <a:lnTo>
                    <a:pt x="1068417" y="216105"/>
                  </a:lnTo>
                  <a:lnTo>
                    <a:pt x="1052606" y="214085"/>
                  </a:lnTo>
                  <a:lnTo>
                    <a:pt x="1045874" y="213431"/>
                  </a:lnTo>
                  <a:lnTo>
                    <a:pt x="1039485" y="213259"/>
                  </a:lnTo>
                  <a:close/>
                </a:path>
                <a:path extrusionOk="0" h="534035" w="3044825">
                  <a:moveTo>
                    <a:pt x="1115886" y="184859"/>
                  </a:moveTo>
                  <a:lnTo>
                    <a:pt x="1095597" y="213389"/>
                  </a:lnTo>
                  <a:lnTo>
                    <a:pt x="1092505" y="214617"/>
                  </a:lnTo>
                  <a:lnTo>
                    <a:pt x="1085208" y="216414"/>
                  </a:lnTo>
                  <a:lnTo>
                    <a:pt x="1077077" y="216746"/>
                  </a:lnTo>
                  <a:lnTo>
                    <a:pt x="1117911" y="216746"/>
                  </a:lnTo>
                  <a:lnTo>
                    <a:pt x="1117444" y="206789"/>
                  </a:lnTo>
                  <a:lnTo>
                    <a:pt x="1116933" y="194284"/>
                  </a:lnTo>
                  <a:lnTo>
                    <a:pt x="1115886" y="184859"/>
                  </a:lnTo>
                  <a:close/>
                </a:path>
                <a:path extrusionOk="0" h="534035" w="3044825">
                  <a:moveTo>
                    <a:pt x="701495" y="131215"/>
                  </a:moveTo>
                  <a:lnTo>
                    <a:pt x="695988" y="137410"/>
                  </a:lnTo>
                  <a:lnTo>
                    <a:pt x="693133" y="150911"/>
                  </a:lnTo>
                  <a:lnTo>
                    <a:pt x="691537" y="153240"/>
                  </a:lnTo>
                  <a:lnTo>
                    <a:pt x="650175" y="186659"/>
                  </a:lnTo>
                  <a:lnTo>
                    <a:pt x="597642" y="195513"/>
                  </a:lnTo>
                  <a:lnTo>
                    <a:pt x="591093" y="195628"/>
                  </a:lnTo>
                  <a:lnTo>
                    <a:pt x="579723" y="197023"/>
                  </a:lnTo>
                  <a:lnTo>
                    <a:pt x="568183" y="198156"/>
                  </a:lnTo>
                  <a:lnTo>
                    <a:pt x="827981" y="198156"/>
                  </a:lnTo>
                  <a:lnTo>
                    <a:pt x="817576" y="187506"/>
                  </a:lnTo>
                  <a:lnTo>
                    <a:pt x="810363" y="168805"/>
                  </a:lnTo>
                  <a:lnTo>
                    <a:pt x="807289" y="147676"/>
                  </a:lnTo>
                  <a:lnTo>
                    <a:pt x="806780" y="136600"/>
                  </a:lnTo>
                  <a:lnTo>
                    <a:pt x="725610" y="136600"/>
                  </a:lnTo>
                  <a:lnTo>
                    <a:pt x="701495" y="131215"/>
                  </a:lnTo>
                  <a:close/>
                </a:path>
                <a:path extrusionOk="0" h="534035" w="3044825">
                  <a:moveTo>
                    <a:pt x="455783" y="40037"/>
                  </a:moveTo>
                  <a:lnTo>
                    <a:pt x="450906" y="43639"/>
                  </a:lnTo>
                  <a:lnTo>
                    <a:pt x="450148" y="65064"/>
                  </a:lnTo>
                  <a:lnTo>
                    <a:pt x="451395" y="89676"/>
                  </a:lnTo>
                  <a:lnTo>
                    <a:pt x="452531" y="102837"/>
                  </a:lnTo>
                  <a:lnTo>
                    <a:pt x="452754" y="104350"/>
                  </a:lnTo>
                  <a:lnTo>
                    <a:pt x="454174" y="111082"/>
                  </a:lnTo>
                  <a:lnTo>
                    <a:pt x="457331" y="126717"/>
                  </a:lnTo>
                  <a:lnTo>
                    <a:pt x="460128" y="144641"/>
                  </a:lnTo>
                  <a:lnTo>
                    <a:pt x="460756" y="160289"/>
                  </a:lnTo>
                  <a:lnTo>
                    <a:pt x="457409" y="169092"/>
                  </a:lnTo>
                  <a:lnTo>
                    <a:pt x="451800" y="169582"/>
                  </a:lnTo>
                  <a:lnTo>
                    <a:pt x="526052" y="169582"/>
                  </a:lnTo>
                  <a:lnTo>
                    <a:pt x="493788" y="115235"/>
                  </a:lnTo>
                  <a:lnTo>
                    <a:pt x="479701" y="85446"/>
                  </a:lnTo>
                  <a:lnTo>
                    <a:pt x="474385" y="73413"/>
                  </a:lnTo>
                  <a:lnTo>
                    <a:pt x="468790" y="61621"/>
                  </a:lnTo>
                  <a:lnTo>
                    <a:pt x="462671" y="50389"/>
                  </a:lnTo>
                  <a:lnTo>
                    <a:pt x="455783" y="40037"/>
                  </a:lnTo>
                  <a:close/>
                </a:path>
                <a:path extrusionOk="0" h="534035" w="3044825">
                  <a:moveTo>
                    <a:pt x="796408" y="0"/>
                  </a:moveTo>
                  <a:lnTo>
                    <a:pt x="794424" y="1041"/>
                  </a:lnTo>
                  <a:lnTo>
                    <a:pt x="793030" y="8242"/>
                  </a:lnTo>
                  <a:lnTo>
                    <a:pt x="792207" y="16504"/>
                  </a:lnTo>
                  <a:lnTo>
                    <a:pt x="789610" y="55558"/>
                  </a:lnTo>
                  <a:lnTo>
                    <a:pt x="780449" y="91377"/>
                  </a:lnTo>
                  <a:lnTo>
                    <a:pt x="761179" y="120732"/>
                  </a:lnTo>
                  <a:lnTo>
                    <a:pt x="728527" y="136168"/>
                  </a:lnTo>
                  <a:lnTo>
                    <a:pt x="725610" y="136600"/>
                  </a:lnTo>
                  <a:lnTo>
                    <a:pt x="806780" y="136600"/>
                  </a:lnTo>
                  <a:lnTo>
                    <a:pt x="806325" y="126696"/>
                  </a:lnTo>
                  <a:lnTo>
                    <a:pt x="806095" y="118829"/>
                  </a:lnTo>
                  <a:lnTo>
                    <a:pt x="805914" y="115235"/>
                  </a:lnTo>
                  <a:lnTo>
                    <a:pt x="805171" y="96164"/>
                  </a:lnTo>
                  <a:lnTo>
                    <a:pt x="805023" y="85446"/>
                  </a:lnTo>
                  <a:lnTo>
                    <a:pt x="805126" y="61621"/>
                  </a:lnTo>
                  <a:lnTo>
                    <a:pt x="805159" y="59067"/>
                  </a:lnTo>
                  <a:lnTo>
                    <a:pt x="805914" y="40037"/>
                  </a:lnTo>
                  <a:lnTo>
                    <a:pt x="805559" y="30833"/>
                  </a:lnTo>
                  <a:lnTo>
                    <a:pt x="803766" y="20016"/>
                  </a:lnTo>
                  <a:lnTo>
                    <a:pt x="800670" y="9200"/>
                  </a:lnTo>
                  <a:lnTo>
                    <a:pt x="796408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5" name="Google Shape;2575;p49"/>
            <p:cNvSpPr/>
            <p:nvPr/>
          </p:nvSpPr>
          <p:spPr>
            <a:xfrm>
              <a:off x="16743566" y="9706516"/>
              <a:ext cx="2273935" cy="779145"/>
            </a:xfrm>
            <a:custGeom>
              <a:rect b="b" l="l" r="r" t="t"/>
              <a:pathLst>
                <a:path extrusionOk="0" h="779145" w="2273934">
                  <a:moveTo>
                    <a:pt x="1559206" y="0"/>
                  </a:moveTo>
                  <a:lnTo>
                    <a:pt x="1601281" y="3129"/>
                  </a:lnTo>
                  <a:lnTo>
                    <a:pt x="1643811" y="12249"/>
                  </a:lnTo>
                  <a:lnTo>
                    <a:pt x="1686580" y="27756"/>
                  </a:lnTo>
                  <a:lnTo>
                    <a:pt x="1729372" y="50051"/>
                  </a:lnTo>
                  <a:lnTo>
                    <a:pt x="1771970" y="79531"/>
                  </a:lnTo>
                  <a:lnTo>
                    <a:pt x="1813480" y="138999"/>
                  </a:lnTo>
                  <a:lnTo>
                    <a:pt x="1833137" y="173842"/>
                  </a:lnTo>
                  <a:lnTo>
                    <a:pt x="1850660" y="211042"/>
                  </a:lnTo>
                  <a:lnTo>
                    <a:pt x="1864997" y="249815"/>
                  </a:lnTo>
                  <a:lnTo>
                    <a:pt x="1875097" y="289373"/>
                  </a:lnTo>
                  <a:lnTo>
                    <a:pt x="1879906" y="328931"/>
                  </a:lnTo>
                  <a:lnTo>
                    <a:pt x="1878373" y="367703"/>
                  </a:lnTo>
                  <a:lnTo>
                    <a:pt x="1869447" y="404904"/>
                  </a:lnTo>
                  <a:lnTo>
                    <a:pt x="1852074" y="439747"/>
                  </a:lnTo>
                  <a:lnTo>
                    <a:pt x="1825205" y="471446"/>
                  </a:lnTo>
                  <a:lnTo>
                    <a:pt x="1787785" y="499215"/>
                  </a:lnTo>
                  <a:lnTo>
                    <a:pt x="1738764" y="522269"/>
                  </a:lnTo>
                  <a:lnTo>
                    <a:pt x="1758868" y="534467"/>
                  </a:lnTo>
                  <a:lnTo>
                    <a:pt x="1796592" y="542599"/>
                  </a:lnTo>
                  <a:lnTo>
                    <a:pt x="1846513" y="546665"/>
                  </a:lnTo>
                  <a:lnTo>
                    <a:pt x="1903212" y="546665"/>
                  </a:lnTo>
                  <a:lnTo>
                    <a:pt x="1961265" y="542599"/>
                  </a:lnTo>
                  <a:lnTo>
                    <a:pt x="2015253" y="534467"/>
                  </a:lnTo>
                  <a:lnTo>
                    <a:pt x="2101026" y="510813"/>
                  </a:lnTo>
                  <a:lnTo>
                    <a:pt x="2145978" y="505166"/>
                  </a:lnTo>
                  <a:lnTo>
                    <a:pt x="2190156" y="505715"/>
                  </a:lnTo>
                  <a:lnTo>
                    <a:pt x="2229105" y="512846"/>
                  </a:lnTo>
                  <a:lnTo>
                    <a:pt x="2258374" y="526948"/>
                  </a:lnTo>
                  <a:lnTo>
                    <a:pt x="2273509" y="548408"/>
                  </a:lnTo>
                  <a:lnTo>
                    <a:pt x="2270056" y="577612"/>
                  </a:lnTo>
                  <a:lnTo>
                    <a:pt x="2233485" y="613563"/>
                  </a:lnTo>
                  <a:lnTo>
                    <a:pt x="2166100" y="634106"/>
                  </a:lnTo>
                  <a:lnTo>
                    <a:pt x="2122014" y="641256"/>
                  </a:lnTo>
                  <a:lnTo>
                    <a:pt x="2071619" y="647742"/>
                  </a:lnTo>
                  <a:lnTo>
                    <a:pt x="2015379" y="654627"/>
                  </a:lnTo>
                  <a:lnTo>
                    <a:pt x="1953761" y="662973"/>
                  </a:lnTo>
                  <a:lnTo>
                    <a:pt x="1887227" y="673842"/>
                  </a:lnTo>
                  <a:lnTo>
                    <a:pt x="1816245" y="688298"/>
                  </a:lnTo>
                  <a:lnTo>
                    <a:pt x="1742014" y="706275"/>
                  </a:lnTo>
                  <a:lnTo>
                    <a:pt x="1679899" y="723067"/>
                  </a:lnTo>
                  <a:lnTo>
                    <a:pt x="1581452" y="751642"/>
                  </a:lnTo>
                  <a:lnTo>
                    <a:pt x="1539834" y="762695"/>
                  </a:lnTo>
                  <a:lnTo>
                    <a:pt x="1499766" y="771107"/>
                  </a:lnTo>
                  <a:lnTo>
                    <a:pt x="1458604" y="776512"/>
                  </a:lnTo>
                  <a:lnTo>
                    <a:pt x="1413707" y="778547"/>
                  </a:lnTo>
                  <a:lnTo>
                    <a:pt x="1362434" y="776846"/>
                  </a:lnTo>
                  <a:lnTo>
                    <a:pt x="1303555" y="768186"/>
                  </a:lnTo>
                  <a:lnTo>
                    <a:pt x="1266967" y="742257"/>
                  </a:lnTo>
                  <a:lnTo>
                    <a:pt x="1259262" y="736447"/>
                  </a:lnTo>
                  <a:lnTo>
                    <a:pt x="1246829" y="731752"/>
                  </a:lnTo>
                  <a:lnTo>
                    <a:pt x="1227017" y="728594"/>
                  </a:lnTo>
                  <a:lnTo>
                    <a:pt x="1197174" y="727396"/>
                  </a:lnTo>
                  <a:lnTo>
                    <a:pt x="1154648" y="728581"/>
                  </a:lnTo>
                  <a:lnTo>
                    <a:pt x="1096788" y="732572"/>
                  </a:lnTo>
                  <a:lnTo>
                    <a:pt x="928781" y="746405"/>
                  </a:lnTo>
                  <a:lnTo>
                    <a:pt x="821443" y="754555"/>
                  </a:lnTo>
                  <a:lnTo>
                    <a:pt x="763994" y="758595"/>
                  </a:lnTo>
                  <a:lnTo>
                    <a:pt x="704806" y="762483"/>
                  </a:lnTo>
                  <a:lnTo>
                    <a:pt x="644466" y="766120"/>
                  </a:lnTo>
                  <a:lnTo>
                    <a:pt x="583561" y="769408"/>
                  </a:lnTo>
                  <a:lnTo>
                    <a:pt x="522677" y="772250"/>
                  </a:lnTo>
                  <a:lnTo>
                    <a:pt x="462401" y="774548"/>
                  </a:lnTo>
                  <a:lnTo>
                    <a:pt x="403320" y="776204"/>
                  </a:lnTo>
                  <a:lnTo>
                    <a:pt x="346019" y="777121"/>
                  </a:lnTo>
                  <a:lnTo>
                    <a:pt x="291085" y="777200"/>
                  </a:lnTo>
                  <a:lnTo>
                    <a:pt x="239106" y="776345"/>
                  </a:lnTo>
                  <a:lnTo>
                    <a:pt x="190667" y="774456"/>
                  </a:lnTo>
                  <a:lnTo>
                    <a:pt x="146355" y="771437"/>
                  </a:lnTo>
                  <a:lnTo>
                    <a:pt x="106757" y="767189"/>
                  </a:lnTo>
                  <a:lnTo>
                    <a:pt x="44048" y="754618"/>
                  </a:lnTo>
                  <a:lnTo>
                    <a:pt x="7231" y="735961"/>
                  </a:lnTo>
                  <a:lnTo>
                    <a:pt x="0" y="724105"/>
                  </a:lnTo>
                  <a:lnTo>
                    <a:pt x="1000" y="710435"/>
                  </a:lnTo>
                  <a:lnTo>
                    <a:pt x="48994" y="657926"/>
                  </a:lnTo>
                  <a:lnTo>
                    <a:pt x="86273" y="644787"/>
                  </a:lnTo>
                  <a:lnTo>
                    <a:pt x="129927" y="638356"/>
                  </a:lnTo>
                  <a:lnTo>
                    <a:pt x="178097" y="637106"/>
                  </a:lnTo>
                  <a:lnTo>
                    <a:pt x="228924" y="639507"/>
                  </a:lnTo>
                  <a:lnTo>
                    <a:pt x="280548" y="644035"/>
                  </a:lnTo>
                  <a:lnTo>
                    <a:pt x="331109" y="649159"/>
                  </a:lnTo>
                  <a:lnTo>
                    <a:pt x="378748" y="653354"/>
                  </a:lnTo>
                  <a:lnTo>
                    <a:pt x="421606" y="655092"/>
                  </a:lnTo>
                  <a:lnTo>
                    <a:pt x="474754" y="648896"/>
                  </a:lnTo>
                  <a:lnTo>
                    <a:pt x="521513" y="632632"/>
                  </a:lnTo>
                  <a:lnTo>
                    <a:pt x="563625" y="609785"/>
                  </a:lnTo>
                  <a:lnTo>
                    <a:pt x="602833" y="583840"/>
                  </a:lnTo>
                  <a:lnTo>
                    <a:pt x="640879" y="558282"/>
                  </a:lnTo>
                  <a:lnTo>
                    <a:pt x="679507" y="536597"/>
                  </a:lnTo>
                  <a:lnTo>
                    <a:pt x="720457" y="522269"/>
                  </a:lnTo>
                  <a:lnTo>
                    <a:pt x="767299" y="521827"/>
                  </a:lnTo>
                  <a:lnTo>
                    <a:pt x="795015" y="539979"/>
                  </a:lnTo>
                  <a:lnTo>
                    <a:pt x="813699" y="566101"/>
                  </a:lnTo>
                  <a:lnTo>
                    <a:pt x="833445" y="589566"/>
                  </a:lnTo>
                  <a:lnTo>
                    <a:pt x="864348" y="599749"/>
                  </a:lnTo>
                  <a:lnTo>
                    <a:pt x="888793" y="597912"/>
                  </a:lnTo>
                  <a:lnTo>
                    <a:pt x="917247" y="591612"/>
                  </a:lnTo>
                  <a:lnTo>
                    <a:pt x="982535" y="560882"/>
                  </a:lnTo>
                  <a:lnTo>
                    <a:pt x="1017547" y="534084"/>
                  </a:lnTo>
                  <a:lnTo>
                    <a:pt x="1052924" y="498086"/>
                  </a:lnTo>
                  <a:lnTo>
                    <a:pt x="1087754" y="451701"/>
                  </a:lnTo>
                  <a:lnTo>
                    <a:pt x="1121127" y="393748"/>
                  </a:lnTo>
                  <a:lnTo>
                    <a:pt x="1152131" y="323039"/>
                  </a:lnTo>
                  <a:lnTo>
                    <a:pt x="1168595" y="284571"/>
                  </a:lnTo>
                  <a:lnTo>
                    <a:pt x="1188328" y="246911"/>
                  </a:lnTo>
                  <a:lnTo>
                    <a:pt x="1211112" y="210458"/>
                  </a:lnTo>
                  <a:lnTo>
                    <a:pt x="1236732" y="175610"/>
                  </a:lnTo>
                  <a:lnTo>
                    <a:pt x="1264971" y="142767"/>
                  </a:lnTo>
                  <a:lnTo>
                    <a:pt x="1295612" y="112327"/>
                  </a:lnTo>
                  <a:lnTo>
                    <a:pt x="1328440" y="84688"/>
                  </a:lnTo>
                  <a:lnTo>
                    <a:pt x="1363238" y="60248"/>
                  </a:lnTo>
                  <a:lnTo>
                    <a:pt x="1399790" y="39408"/>
                  </a:lnTo>
                  <a:lnTo>
                    <a:pt x="1437879" y="22564"/>
                  </a:lnTo>
                  <a:lnTo>
                    <a:pt x="1477289" y="10115"/>
                  </a:lnTo>
                  <a:lnTo>
                    <a:pt x="1517803" y="2461"/>
                  </a:lnTo>
                  <a:lnTo>
                    <a:pt x="1559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6" name="Google Shape;2576;p49"/>
            <p:cNvSpPr/>
            <p:nvPr/>
          </p:nvSpPr>
          <p:spPr>
            <a:xfrm>
              <a:off x="17626069" y="10211684"/>
              <a:ext cx="1391285" cy="273685"/>
            </a:xfrm>
            <a:custGeom>
              <a:rect b="b" l="l" r="r" t="t"/>
              <a:pathLst>
                <a:path extrusionOk="0" h="273684" w="1391284">
                  <a:moveTo>
                    <a:pt x="1263475" y="0"/>
                  </a:moveTo>
                  <a:lnTo>
                    <a:pt x="1307653" y="548"/>
                  </a:lnTo>
                  <a:lnTo>
                    <a:pt x="1346603" y="7680"/>
                  </a:lnTo>
                  <a:lnTo>
                    <a:pt x="1375871" y="21782"/>
                  </a:lnTo>
                  <a:lnTo>
                    <a:pt x="1391006" y="43241"/>
                  </a:lnTo>
                  <a:lnTo>
                    <a:pt x="1387553" y="72445"/>
                  </a:lnTo>
                  <a:lnTo>
                    <a:pt x="1336562" y="114767"/>
                  </a:lnTo>
                  <a:lnTo>
                    <a:pt x="1292960" y="127054"/>
                  </a:lnTo>
                  <a:lnTo>
                    <a:pt x="1238512" y="136229"/>
                  </a:lnTo>
                  <a:lnTo>
                    <a:pt x="1131631" y="149618"/>
                  </a:lnTo>
                  <a:lnTo>
                    <a:pt x="1086146" y="155665"/>
                  </a:lnTo>
                  <a:lnTo>
                    <a:pt x="1037875" y="162973"/>
                  </a:lnTo>
                  <a:lnTo>
                    <a:pt x="987009" y="171982"/>
                  </a:lnTo>
                  <a:lnTo>
                    <a:pt x="933742" y="183131"/>
                  </a:lnTo>
                  <a:lnTo>
                    <a:pt x="875327" y="197087"/>
                  </a:lnTo>
                  <a:lnTo>
                    <a:pt x="824479" y="210388"/>
                  </a:lnTo>
                  <a:lnTo>
                    <a:pt x="779986" y="222867"/>
                  </a:lnTo>
                  <a:lnTo>
                    <a:pt x="687494" y="249676"/>
                  </a:lnTo>
                  <a:lnTo>
                    <a:pt x="639227" y="261671"/>
                  </a:lnTo>
                  <a:lnTo>
                    <a:pt x="591460" y="269739"/>
                  </a:lnTo>
                  <a:lnTo>
                    <a:pt x="539820" y="273276"/>
                  </a:lnTo>
                  <a:lnTo>
                    <a:pt x="479931" y="271679"/>
                  </a:lnTo>
                  <a:lnTo>
                    <a:pt x="437213" y="266775"/>
                  </a:lnTo>
                  <a:lnTo>
                    <a:pt x="411599" y="259735"/>
                  </a:lnTo>
                  <a:lnTo>
                    <a:pt x="397529" y="251445"/>
                  </a:lnTo>
                  <a:lnTo>
                    <a:pt x="389444" y="242793"/>
                  </a:lnTo>
                  <a:lnTo>
                    <a:pt x="378245" y="232149"/>
                  </a:lnTo>
                  <a:lnTo>
                    <a:pt x="354316" y="224601"/>
                  </a:lnTo>
                  <a:lnTo>
                    <a:pt x="304162" y="222303"/>
                  </a:lnTo>
                  <a:lnTo>
                    <a:pt x="214285" y="227405"/>
                  </a:lnTo>
                  <a:lnTo>
                    <a:pt x="52395" y="240754"/>
                  </a:lnTo>
                  <a:lnTo>
                    <a:pt x="0" y="244839"/>
                  </a:lnTo>
                  <a:lnTo>
                    <a:pt x="63444" y="213463"/>
                  </a:lnTo>
                  <a:lnTo>
                    <a:pt x="132395" y="162233"/>
                  </a:lnTo>
                  <a:lnTo>
                    <a:pt x="162814" y="136861"/>
                  </a:lnTo>
                  <a:lnTo>
                    <a:pt x="175732" y="126563"/>
                  </a:lnTo>
                  <a:lnTo>
                    <a:pt x="220622" y="99116"/>
                  </a:lnTo>
                  <a:lnTo>
                    <a:pt x="275310" y="86698"/>
                  </a:lnTo>
                  <a:lnTo>
                    <a:pt x="293162" y="88668"/>
                  </a:lnTo>
                  <a:lnTo>
                    <a:pt x="349515" y="106232"/>
                  </a:lnTo>
                  <a:lnTo>
                    <a:pt x="401988" y="132010"/>
                  </a:lnTo>
                  <a:lnTo>
                    <a:pt x="415936" y="138743"/>
                  </a:lnTo>
                  <a:lnTo>
                    <a:pt x="430309" y="144436"/>
                  </a:lnTo>
                  <a:lnTo>
                    <a:pt x="445327" y="148572"/>
                  </a:lnTo>
                  <a:lnTo>
                    <a:pt x="472845" y="153341"/>
                  </a:lnTo>
                  <a:lnTo>
                    <a:pt x="500576" y="154841"/>
                  </a:lnTo>
                  <a:lnTo>
                    <a:pt x="527447" y="150643"/>
                  </a:lnTo>
                  <a:lnTo>
                    <a:pt x="574167" y="122271"/>
                  </a:lnTo>
                  <a:lnTo>
                    <a:pt x="600519" y="91085"/>
                  </a:lnTo>
                  <a:lnTo>
                    <a:pt x="610890" y="40752"/>
                  </a:lnTo>
                  <a:lnTo>
                    <a:pt x="612786" y="29762"/>
                  </a:lnTo>
                  <a:lnTo>
                    <a:pt x="615426" y="22196"/>
                  </a:lnTo>
                  <a:lnTo>
                    <a:pt x="619164" y="19913"/>
                  </a:lnTo>
                  <a:lnTo>
                    <a:pt x="638547" y="23427"/>
                  </a:lnTo>
                  <a:lnTo>
                    <a:pt x="658657" y="25744"/>
                  </a:lnTo>
                  <a:lnTo>
                    <a:pt x="678909" y="27084"/>
                  </a:lnTo>
                  <a:lnTo>
                    <a:pt x="698717" y="27661"/>
                  </a:lnTo>
                  <a:lnTo>
                    <a:pt x="764657" y="27661"/>
                  </a:lnTo>
                  <a:lnTo>
                    <a:pt x="785977" y="28134"/>
                  </a:lnTo>
                  <a:lnTo>
                    <a:pt x="828002" y="23964"/>
                  </a:lnTo>
                  <a:lnTo>
                    <a:pt x="857311" y="18490"/>
                  </a:lnTo>
                  <a:lnTo>
                    <a:pt x="878956" y="30148"/>
                  </a:lnTo>
                  <a:lnTo>
                    <a:pt x="917279" y="37853"/>
                  </a:lnTo>
                  <a:lnTo>
                    <a:pt x="967085" y="41607"/>
                  </a:lnTo>
                  <a:lnTo>
                    <a:pt x="1023180" y="41409"/>
                  </a:lnTo>
                  <a:lnTo>
                    <a:pt x="1080369" y="37259"/>
                  </a:lnTo>
                  <a:lnTo>
                    <a:pt x="1133458" y="29157"/>
                  </a:lnTo>
                  <a:lnTo>
                    <a:pt x="1218523" y="5647"/>
                  </a:lnTo>
                  <a:lnTo>
                    <a:pt x="1263475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77" name="Google Shape;2577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89328" y="2860436"/>
              <a:ext cx="4817851" cy="540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8" name="Google Shape;2578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89328" y="2860437"/>
              <a:ext cx="2934379" cy="363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9" name="Google Shape;2579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9259" y="1899341"/>
              <a:ext cx="7287709" cy="8957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0" name="Google Shape;2580;p49"/>
            <p:cNvSpPr/>
            <p:nvPr/>
          </p:nvSpPr>
          <p:spPr>
            <a:xfrm>
              <a:off x="11259342" y="5228113"/>
              <a:ext cx="6517005" cy="887094"/>
            </a:xfrm>
            <a:custGeom>
              <a:rect b="b" l="l" r="r" t="t"/>
              <a:pathLst>
                <a:path extrusionOk="0" h="887095" w="6517005">
                  <a:moveTo>
                    <a:pt x="665189" y="760186"/>
                  </a:moveTo>
                  <a:lnTo>
                    <a:pt x="459671" y="760186"/>
                  </a:lnTo>
                  <a:lnTo>
                    <a:pt x="553909" y="886884"/>
                  </a:lnTo>
                  <a:lnTo>
                    <a:pt x="770657" y="886884"/>
                  </a:lnTo>
                  <a:lnTo>
                    <a:pt x="665189" y="760186"/>
                  </a:lnTo>
                  <a:close/>
                </a:path>
                <a:path extrusionOk="0" h="887095" w="6517005">
                  <a:moveTo>
                    <a:pt x="377998" y="15706"/>
                  </a:moveTo>
                  <a:lnTo>
                    <a:pt x="327215" y="18716"/>
                  </a:lnTo>
                  <a:lnTo>
                    <a:pt x="278525" y="27747"/>
                  </a:lnTo>
                  <a:lnTo>
                    <a:pt x="231930" y="42799"/>
                  </a:lnTo>
                  <a:lnTo>
                    <a:pt x="187428" y="63872"/>
                  </a:lnTo>
                  <a:lnTo>
                    <a:pt x="146657" y="90311"/>
                  </a:lnTo>
                  <a:lnTo>
                    <a:pt x="110206" y="121462"/>
                  </a:lnTo>
                  <a:lnTo>
                    <a:pt x="78073" y="157325"/>
                  </a:lnTo>
                  <a:lnTo>
                    <a:pt x="50260" y="197899"/>
                  </a:lnTo>
                  <a:lnTo>
                    <a:pt x="28271" y="242204"/>
                  </a:lnTo>
                  <a:lnTo>
                    <a:pt x="12565" y="289258"/>
                  </a:lnTo>
                  <a:lnTo>
                    <a:pt x="3141" y="339060"/>
                  </a:lnTo>
                  <a:lnTo>
                    <a:pt x="0" y="391611"/>
                  </a:lnTo>
                  <a:lnTo>
                    <a:pt x="3141" y="444227"/>
                  </a:lnTo>
                  <a:lnTo>
                    <a:pt x="12565" y="494225"/>
                  </a:lnTo>
                  <a:lnTo>
                    <a:pt x="28271" y="541606"/>
                  </a:lnTo>
                  <a:lnTo>
                    <a:pt x="50260" y="586369"/>
                  </a:lnTo>
                  <a:lnTo>
                    <a:pt x="78073" y="626944"/>
                  </a:lnTo>
                  <a:lnTo>
                    <a:pt x="110206" y="662807"/>
                  </a:lnTo>
                  <a:lnTo>
                    <a:pt x="146657" y="693957"/>
                  </a:lnTo>
                  <a:lnTo>
                    <a:pt x="187428" y="720396"/>
                  </a:lnTo>
                  <a:lnTo>
                    <a:pt x="231930" y="741469"/>
                  </a:lnTo>
                  <a:lnTo>
                    <a:pt x="278525" y="756521"/>
                  </a:lnTo>
                  <a:lnTo>
                    <a:pt x="327215" y="765552"/>
                  </a:lnTo>
                  <a:lnTo>
                    <a:pt x="377998" y="768563"/>
                  </a:lnTo>
                  <a:lnTo>
                    <a:pt x="398024" y="768039"/>
                  </a:lnTo>
                  <a:lnTo>
                    <a:pt x="418311" y="766468"/>
                  </a:lnTo>
                  <a:lnTo>
                    <a:pt x="438861" y="763851"/>
                  </a:lnTo>
                  <a:lnTo>
                    <a:pt x="459671" y="760186"/>
                  </a:lnTo>
                  <a:lnTo>
                    <a:pt x="665189" y="760186"/>
                  </a:lnTo>
                  <a:lnTo>
                    <a:pt x="609405" y="693172"/>
                  </a:lnTo>
                  <a:lnTo>
                    <a:pt x="641538" y="665882"/>
                  </a:lnTo>
                  <a:lnTo>
                    <a:pt x="669874" y="635320"/>
                  </a:lnTo>
                  <a:lnTo>
                    <a:pt x="691710" y="605217"/>
                  </a:lnTo>
                  <a:lnTo>
                    <a:pt x="377998" y="605217"/>
                  </a:lnTo>
                  <a:lnTo>
                    <a:pt x="335722" y="601617"/>
                  </a:lnTo>
                  <a:lnTo>
                    <a:pt x="297896" y="590819"/>
                  </a:lnTo>
                  <a:lnTo>
                    <a:pt x="235594" y="547627"/>
                  </a:lnTo>
                  <a:lnTo>
                    <a:pt x="212689" y="515887"/>
                  </a:lnTo>
                  <a:lnTo>
                    <a:pt x="196329" y="479304"/>
                  </a:lnTo>
                  <a:lnTo>
                    <a:pt x="186512" y="437879"/>
                  </a:lnTo>
                  <a:lnTo>
                    <a:pt x="183240" y="391611"/>
                  </a:lnTo>
                  <a:lnTo>
                    <a:pt x="186512" y="344950"/>
                  </a:lnTo>
                  <a:lnTo>
                    <a:pt x="196329" y="303393"/>
                  </a:lnTo>
                  <a:lnTo>
                    <a:pt x="212689" y="266942"/>
                  </a:lnTo>
                  <a:lnTo>
                    <a:pt x="235594" y="235594"/>
                  </a:lnTo>
                  <a:lnTo>
                    <a:pt x="264520" y="210399"/>
                  </a:lnTo>
                  <a:lnTo>
                    <a:pt x="335722" y="181604"/>
                  </a:lnTo>
                  <a:lnTo>
                    <a:pt x="377998" y="178005"/>
                  </a:lnTo>
                  <a:lnTo>
                    <a:pt x="690423" y="178005"/>
                  </a:lnTo>
                  <a:lnTo>
                    <a:pt x="676681" y="157325"/>
                  </a:lnTo>
                  <a:lnTo>
                    <a:pt x="645006" y="121462"/>
                  </a:lnTo>
                  <a:lnTo>
                    <a:pt x="608620" y="90311"/>
                  </a:lnTo>
                  <a:lnTo>
                    <a:pt x="567522" y="63872"/>
                  </a:lnTo>
                  <a:lnTo>
                    <a:pt x="523478" y="42799"/>
                  </a:lnTo>
                  <a:lnTo>
                    <a:pt x="477210" y="27747"/>
                  </a:lnTo>
                  <a:lnTo>
                    <a:pt x="428717" y="18716"/>
                  </a:lnTo>
                  <a:lnTo>
                    <a:pt x="377998" y="15706"/>
                  </a:lnTo>
                  <a:close/>
                </a:path>
                <a:path extrusionOk="0" h="887095" w="6517005">
                  <a:moveTo>
                    <a:pt x="690423" y="178005"/>
                  </a:moveTo>
                  <a:lnTo>
                    <a:pt x="377998" y="178005"/>
                  </a:lnTo>
                  <a:lnTo>
                    <a:pt x="419751" y="181669"/>
                  </a:lnTo>
                  <a:lnTo>
                    <a:pt x="457054" y="192664"/>
                  </a:lnTo>
                  <a:lnTo>
                    <a:pt x="518308" y="236641"/>
                  </a:lnTo>
                  <a:lnTo>
                    <a:pt x="541672" y="267923"/>
                  </a:lnTo>
                  <a:lnTo>
                    <a:pt x="558360" y="304179"/>
                  </a:lnTo>
                  <a:lnTo>
                    <a:pt x="568372" y="345408"/>
                  </a:lnTo>
                  <a:lnTo>
                    <a:pt x="571710" y="391611"/>
                  </a:lnTo>
                  <a:lnTo>
                    <a:pt x="568372" y="437421"/>
                  </a:lnTo>
                  <a:lnTo>
                    <a:pt x="558360" y="478519"/>
                  </a:lnTo>
                  <a:lnTo>
                    <a:pt x="541672" y="514905"/>
                  </a:lnTo>
                  <a:lnTo>
                    <a:pt x="518308" y="546580"/>
                  </a:lnTo>
                  <a:lnTo>
                    <a:pt x="489906" y="572233"/>
                  </a:lnTo>
                  <a:lnTo>
                    <a:pt x="419751" y="601552"/>
                  </a:lnTo>
                  <a:lnTo>
                    <a:pt x="377998" y="605217"/>
                  </a:lnTo>
                  <a:lnTo>
                    <a:pt x="691710" y="605217"/>
                  </a:lnTo>
                  <a:lnTo>
                    <a:pt x="715161" y="564380"/>
                  </a:lnTo>
                  <a:lnTo>
                    <a:pt x="732111" y="524133"/>
                  </a:lnTo>
                  <a:lnTo>
                    <a:pt x="744218" y="481922"/>
                  </a:lnTo>
                  <a:lnTo>
                    <a:pt x="751460" y="437879"/>
                  </a:lnTo>
                  <a:lnTo>
                    <a:pt x="753903" y="391611"/>
                  </a:lnTo>
                  <a:lnTo>
                    <a:pt x="750762" y="339060"/>
                  </a:lnTo>
                  <a:lnTo>
                    <a:pt x="741338" y="289258"/>
                  </a:lnTo>
                  <a:lnTo>
                    <a:pt x="725632" y="242204"/>
                  </a:lnTo>
                  <a:lnTo>
                    <a:pt x="703643" y="197899"/>
                  </a:lnTo>
                  <a:lnTo>
                    <a:pt x="690423" y="178005"/>
                  </a:lnTo>
                  <a:close/>
                </a:path>
                <a:path extrusionOk="0" h="887095" w="6517005">
                  <a:moveTo>
                    <a:pt x="1062884" y="26177"/>
                  </a:moveTo>
                  <a:lnTo>
                    <a:pt x="883832" y="26177"/>
                  </a:lnTo>
                  <a:lnTo>
                    <a:pt x="883887" y="465954"/>
                  </a:lnTo>
                  <a:lnTo>
                    <a:pt x="886319" y="512288"/>
                  </a:lnTo>
                  <a:lnTo>
                    <a:pt x="893780" y="556004"/>
                  </a:lnTo>
                  <a:lnTo>
                    <a:pt x="906214" y="596055"/>
                  </a:lnTo>
                  <a:lnTo>
                    <a:pt x="923622" y="632441"/>
                  </a:lnTo>
                  <a:lnTo>
                    <a:pt x="945283" y="664377"/>
                  </a:lnTo>
                  <a:lnTo>
                    <a:pt x="999208" y="715685"/>
                  </a:lnTo>
                  <a:lnTo>
                    <a:pt x="1067138" y="749715"/>
                  </a:lnTo>
                  <a:lnTo>
                    <a:pt x="1105030" y="760186"/>
                  </a:lnTo>
                  <a:lnTo>
                    <a:pt x="1145146" y="766468"/>
                  </a:lnTo>
                  <a:lnTo>
                    <a:pt x="1187488" y="768563"/>
                  </a:lnTo>
                  <a:lnTo>
                    <a:pt x="1229895" y="766403"/>
                  </a:lnTo>
                  <a:lnTo>
                    <a:pt x="1270208" y="759924"/>
                  </a:lnTo>
                  <a:lnTo>
                    <a:pt x="1308427" y="749126"/>
                  </a:lnTo>
                  <a:lnTo>
                    <a:pt x="1344551" y="734009"/>
                  </a:lnTo>
                  <a:lnTo>
                    <a:pt x="1378320" y="714637"/>
                  </a:lnTo>
                  <a:lnTo>
                    <a:pt x="1408424" y="691078"/>
                  </a:lnTo>
                  <a:lnTo>
                    <a:pt x="1434863" y="663330"/>
                  </a:lnTo>
                  <a:lnTo>
                    <a:pt x="1457637" y="631394"/>
                  </a:lnTo>
                  <a:lnTo>
                    <a:pt x="1472056" y="603123"/>
                  </a:lnTo>
                  <a:lnTo>
                    <a:pt x="1190629" y="603123"/>
                  </a:lnTo>
                  <a:lnTo>
                    <a:pt x="1161114" y="600897"/>
                  </a:lnTo>
                  <a:lnTo>
                    <a:pt x="1113472" y="583097"/>
                  </a:lnTo>
                  <a:lnTo>
                    <a:pt x="1081143" y="547823"/>
                  </a:lnTo>
                  <a:lnTo>
                    <a:pt x="1064913" y="497039"/>
                  </a:lnTo>
                  <a:lnTo>
                    <a:pt x="1062884" y="465954"/>
                  </a:lnTo>
                  <a:lnTo>
                    <a:pt x="1062884" y="26177"/>
                  </a:lnTo>
                  <a:close/>
                </a:path>
                <a:path extrusionOk="0" h="887095" w="6517005">
                  <a:moveTo>
                    <a:pt x="1499520" y="26177"/>
                  </a:moveTo>
                  <a:lnTo>
                    <a:pt x="1320468" y="26177"/>
                  </a:lnTo>
                  <a:lnTo>
                    <a:pt x="1320468" y="465954"/>
                  </a:lnTo>
                  <a:lnTo>
                    <a:pt x="1318374" y="497039"/>
                  </a:lnTo>
                  <a:lnTo>
                    <a:pt x="1301621" y="547823"/>
                  </a:lnTo>
                  <a:lnTo>
                    <a:pt x="1268376" y="583097"/>
                  </a:lnTo>
                  <a:lnTo>
                    <a:pt x="1220209" y="600897"/>
                  </a:lnTo>
                  <a:lnTo>
                    <a:pt x="1190629" y="603123"/>
                  </a:lnTo>
                  <a:lnTo>
                    <a:pt x="1472056" y="603123"/>
                  </a:lnTo>
                  <a:lnTo>
                    <a:pt x="1475961" y="595466"/>
                  </a:lnTo>
                  <a:lnTo>
                    <a:pt x="1489049" y="555742"/>
                  </a:lnTo>
                  <a:lnTo>
                    <a:pt x="1496903" y="512222"/>
                  </a:lnTo>
                  <a:lnTo>
                    <a:pt x="1499462" y="465954"/>
                  </a:lnTo>
                  <a:lnTo>
                    <a:pt x="1499520" y="26177"/>
                  </a:lnTo>
                  <a:close/>
                </a:path>
                <a:path extrusionOk="0" h="887095" w="6517005">
                  <a:moveTo>
                    <a:pt x="2106913" y="26177"/>
                  </a:moveTo>
                  <a:lnTo>
                    <a:pt x="1656665" y="26177"/>
                  </a:lnTo>
                  <a:lnTo>
                    <a:pt x="1656665" y="761233"/>
                  </a:lnTo>
                  <a:lnTo>
                    <a:pt x="2106913" y="761233"/>
                  </a:lnTo>
                  <a:lnTo>
                    <a:pt x="2106913" y="617782"/>
                  </a:lnTo>
                  <a:lnTo>
                    <a:pt x="1835718" y="617782"/>
                  </a:lnTo>
                  <a:lnTo>
                    <a:pt x="1835718" y="456530"/>
                  </a:lnTo>
                  <a:lnTo>
                    <a:pt x="2075501" y="456530"/>
                  </a:lnTo>
                  <a:lnTo>
                    <a:pt x="2075501" y="318314"/>
                  </a:lnTo>
                  <a:lnTo>
                    <a:pt x="1835718" y="318314"/>
                  </a:lnTo>
                  <a:lnTo>
                    <a:pt x="1835718" y="169628"/>
                  </a:lnTo>
                  <a:lnTo>
                    <a:pt x="2106913" y="169628"/>
                  </a:lnTo>
                  <a:lnTo>
                    <a:pt x="2106913" y="26177"/>
                  </a:lnTo>
                  <a:close/>
                </a:path>
                <a:path extrusionOk="0" h="887095" w="6517005">
                  <a:moveTo>
                    <a:pt x="2424198" y="541344"/>
                  </a:moveTo>
                  <a:lnTo>
                    <a:pt x="2233627" y="541344"/>
                  </a:lnTo>
                  <a:lnTo>
                    <a:pt x="2236900" y="576160"/>
                  </a:lnTo>
                  <a:lnTo>
                    <a:pt x="2256794" y="637938"/>
                  </a:lnTo>
                  <a:lnTo>
                    <a:pt x="2294359" y="688984"/>
                  </a:lnTo>
                  <a:lnTo>
                    <a:pt x="2345666" y="727726"/>
                  </a:lnTo>
                  <a:lnTo>
                    <a:pt x="2409015" y="753838"/>
                  </a:lnTo>
                  <a:lnTo>
                    <a:pt x="2481264" y="766926"/>
                  </a:lnTo>
                  <a:lnTo>
                    <a:pt x="2520530" y="768563"/>
                  </a:lnTo>
                  <a:lnTo>
                    <a:pt x="2560515" y="766665"/>
                  </a:lnTo>
                  <a:lnTo>
                    <a:pt x="2632241" y="751482"/>
                  </a:lnTo>
                  <a:lnTo>
                    <a:pt x="2692514" y="721705"/>
                  </a:lnTo>
                  <a:lnTo>
                    <a:pt x="2738586" y="680869"/>
                  </a:lnTo>
                  <a:lnTo>
                    <a:pt x="2770326" y="630151"/>
                  </a:lnTo>
                  <a:lnTo>
                    <a:pt x="2772164" y="625111"/>
                  </a:lnTo>
                  <a:lnTo>
                    <a:pt x="2515294" y="625111"/>
                  </a:lnTo>
                  <a:lnTo>
                    <a:pt x="2496839" y="623803"/>
                  </a:lnTo>
                  <a:lnTo>
                    <a:pt x="2452469" y="604170"/>
                  </a:lnTo>
                  <a:lnTo>
                    <a:pt x="2427535" y="560585"/>
                  </a:lnTo>
                  <a:lnTo>
                    <a:pt x="2424198" y="541344"/>
                  </a:lnTo>
                  <a:close/>
                </a:path>
                <a:path extrusionOk="0" h="887095" w="6517005">
                  <a:moveTo>
                    <a:pt x="2503776" y="15706"/>
                  </a:moveTo>
                  <a:lnTo>
                    <a:pt x="2446906" y="19371"/>
                  </a:lnTo>
                  <a:lnTo>
                    <a:pt x="2395665" y="30365"/>
                  </a:lnTo>
                  <a:lnTo>
                    <a:pt x="2350051" y="48689"/>
                  </a:lnTo>
                  <a:lnTo>
                    <a:pt x="2310065" y="74343"/>
                  </a:lnTo>
                  <a:lnTo>
                    <a:pt x="2277540" y="105952"/>
                  </a:lnTo>
                  <a:lnTo>
                    <a:pt x="2254307" y="143189"/>
                  </a:lnTo>
                  <a:lnTo>
                    <a:pt x="2240368" y="186054"/>
                  </a:lnTo>
                  <a:lnTo>
                    <a:pt x="2235722" y="234547"/>
                  </a:lnTo>
                  <a:lnTo>
                    <a:pt x="2237750" y="267465"/>
                  </a:lnTo>
                  <a:lnTo>
                    <a:pt x="2253980" y="323484"/>
                  </a:lnTo>
                  <a:lnTo>
                    <a:pt x="2285197" y="366742"/>
                  </a:lnTo>
                  <a:lnTo>
                    <a:pt x="2323939" y="399202"/>
                  </a:lnTo>
                  <a:lnTo>
                    <a:pt x="2369814" y="422500"/>
                  </a:lnTo>
                  <a:lnTo>
                    <a:pt x="2427928" y="444489"/>
                  </a:lnTo>
                  <a:lnTo>
                    <a:pt x="2485060" y="462616"/>
                  </a:lnTo>
                  <a:lnTo>
                    <a:pt x="2505347" y="469357"/>
                  </a:lnTo>
                  <a:lnTo>
                    <a:pt x="2550306" y="487812"/>
                  </a:lnTo>
                  <a:lnTo>
                    <a:pt x="2582308" y="510979"/>
                  </a:lnTo>
                  <a:lnTo>
                    <a:pt x="2601156" y="556004"/>
                  </a:lnTo>
                  <a:lnTo>
                    <a:pt x="2599716" y="571383"/>
                  </a:lnTo>
                  <a:lnTo>
                    <a:pt x="2578120" y="607311"/>
                  </a:lnTo>
                  <a:lnTo>
                    <a:pt x="2534142" y="623999"/>
                  </a:lnTo>
                  <a:lnTo>
                    <a:pt x="2515294" y="625111"/>
                  </a:lnTo>
                  <a:lnTo>
                    <a:pt x="2772164" y="625111"/>
                  </a:lnTo>
                  <a:lnTo>
                    <a:pt x="2780470" y="602337"/>
                  </a:lnTo>
                  <a:lnTo>
                    <a:pt x="2786556" y="573084"/>
                  </a:lnTo>
                  <a:lnTo>
                    <a:pt x="2788546" y="542980"/>
                  </a:lnTo>
                  <a:lnTo>
                    <a:pt x="2788517" y="541344"/>
                  </a:lnTo>
                  <a:lnTo>
                    <a:pt x="2780470" y="482446"/>
                  </a:lnTo>
                  <a:lnTo>
                    <a:pt x="2756125" y="434541"/>
                  </a:lnTo>
                  <a:lnTo>
                    <a:pt x="2720524" y="397631"/>
                  </a:lnTo>
                  <a:lnTo>
                    <a:pt x="2678640" y="370669"/>
                  </a:lnTo>
                  <a:lnTo>
                    <a:pt x="2627856" y="348156"/>
                  </a:lnTo>
                  <a:lnTo>
                    <a:pt x="2563460" y="324597"/>
                  </a:lnTo>
                  <a:lnTo>
                    <a:pt x="2530215" y="313275"/>
                  </a:lnTo>
                  <a:lnTo>
                    <a:pt x="2501682" y="302346"/>
                  </a:lnTo>
                  <a:lnTo>
                    <a:pt x="2458752" y="281666"/>
                  </a:lnTo>
                  <a:lnTo>
                    <a:pt x="2427339" y="242989"/>
                  </a:lnTo>
                  <a:lnTo>
                    <a:pt x="2425245" y="226171"/>
                  </a:lnTo>
                  <a:lnTo>
                    <a:pt x="2426488" y="210922"/>
                  </a:lnTo>
                  <a:lnTo>
                    <a:pt x="2445139" y="176957"/>
                  </a:lnTo>
                  <a:lnTo>
                    <a:pt x="2482049" y="160270"/>
                  </a:lnTo>
                  <a:lnTo>
                    <a:pt x="2497494" y="159157"/>
                  </a:lnTo>
                  <a:lnTo>
                    <a:pt x="2762312" y="159157"/>
                  </a:lnTo>
                  <a:lnTo>
                    <a:pt x="2756648" y="143451"/>
                  </a:lnTo>
                  <a:lnTo>
                    <a:pt x="2732434" y="106017"/>
                  </a:lnTo>
                  <a:lnTo>
                    <a:pt x="2699582" y="74343"/>
                  </a:lnTo>
                  <a:lnTo>
                    <a:pt x="2659465" y="48689"/>
                  </a:lnTo>
                  <a:lnTo>
                    <a:pt x="2613459" y="30365"/>
                  </a:lnTo>
                  <a:lnTo>
                    <a:pt x="2561563" y="19371"/>
                  </a:lnTo>
                  <a:lnTo>
                    <a:pt x="2503776" y="15706"/>
                  </a:lnTo>
                  <a:close/>
                </a:path>
                <a:path extrusionOk="0" h="887095" w="6517005">
                  <a:moveTo>
                    <a:pt x="2762312" y="159157"/>
                  </a:moveTo>
                  <a:lnTo>
                    <a:pt x="2497494" y="159157"/>
                  </a:lnTo>
                  <a:lnTo>
                    <a:pt x="2515491" y="160466"/>
                  </a:lnTo>
                  <a:lnTo>
                    <a:pt x="2531786" y="164392"/>
                  </a:lnTo>
                  <a:lnTo>
                    <a:pt x="2569939" y="191028"/>
                  </a:lnTo>
                  <a:lnTo>
                    <a:pt x="2585449" y="235594"/>
                  </a:lnTo>
                  <a:lnTo>
                    <a:pt x="2779161" y="235594"/>
                  </a:lnTo>
                  <a:lnTo>
                    <a:pt x="2772223" y="186643"/>
                  </a:lnTo>
                  <a:lnTo>
                    <a:pt x="2762312" y="159157"/>
                  </a:lnTo>
                  <a:close/>
                </a:path>
                <a:path extrusionOk="0" h="887095" w="6517005">
                  <a:moveTo>
                    <a:pt x="3264208" y="169628"/>
                  </a:moveTo>
                  <a:lnTo>
                    <a:pt x="3085156" y="169628"/>
                  </a:lnTo>
                  <a:lnTo>
                    <a:pt x="3085156" y="761233"/>
                  </a:lnTo>
                  <a:lnTo>
                    <a:pt x="3264208" y="761233"/>
                  </a:lnTo>
                  <a:lnTo>
                    <a:pt x="3264208" y="169628"/>
                  </a:lnTo>
                  <a:close/>
                </a:path>
                <a:path extrusionOk="0" h="887095" w="6517005">
                  <a:moveTo>
                    <a:pt x="3458967" y="26177"/>
                  </a:moveTo>
                  <a:lnTo>
                    <a:pt x="2890397" y="26177"/>
                  </a:lnTo>
                  <a:lnTo>
                    <a:pt x="2890397" y="169628"/>
                  </a:lnTo>
                  <a:lnTo>
                    <a:pt x="3458967" y="169628"/>
                  </a:lnTo>
                  <a:lnTo>
                    <a:pt x="3458967" y="26177"/>
                  </a:lnTo>
                  <a:close/>
                </a:path>
                <a:path extrusionOk="0" h="887095" w="6517005">
                  <a:moveTo>
                    <a:pt x="3759293" y="26177"/>
                  </a:moveTo>
                  <a:lnTo>
                    <a:pt x="3580241" y="26177"/>
                  </a:lnTo>
                  <a:lnTo>
                    <a:pt x="3580241" y="761233"/>
                  </a:lnTo>
                  <a:lnTo>
                    <a:pt x="3759293" y="761233"/>
                  </a:lnTo>
                  <a:lnTo>
                    <a:pt x="3759293" y="26177"/>
                  </a:lnTo>
                  <a:close/>
                </a:path>
                <a:path extrusionOk="0" h="887095" w="6517005">
                  <a:moveTo>
                    <a:pt x="4268096" y="15706"/>
                  </a:moveTo>
                  <a:lnTo>
                    <a:pt x="4217312" y="18716"/>
                  </a:lnTo>
                  <a:lnTo>
                    <a:pt x="4168623" y="27747"/>
                  </a:lnTo>
                  <a:lnTo>
                    <a:pt x="4122027" y="42799"/>
                  </a:lnTo>
                  <a:lnTo>
                    <a:pt x="4077526" y="63872"/>
                  </a:lnTo>
                  <a:lnTo>
                    <a:pt x="4036755" y="90311"/>
                  </a:lnTo>
                  <a:lnTo>
                    <a:pt x="4000303" y="121462"/>
                  </a:lnTo>
                  <a:lnTo>
                    <a:pt x="3968171" y="157325"/>
                  </a:lnTo>
                  <a:lnTo>
                    <a:pt x="3940357" y="197899"/>
                  </a:lnTo>
                  <a:lnTo>
                    <a:pt x="3918368" y="242204"/>
                  </a:lnTo>
                  <a:lnTo>
                    <a:pt x="3902662" y="289258"/>
                  </a:lnTo>
                  <a:lnTo>
                    <a:pt x="3893238" y="339060"/>
                  </a:lnTo>
                  <a:lnTo>
                    <a:pt x="3890097" y="391611"/>
                  </a:lnTo>
                  <a:lnTo>
                    <a:pt x="3893238" y="444227"/>
                  </a:lnTo>
                  <a:lnTo>
                    <a:pt x="3902662" y="494225"/>
                  </a:lnTo>
                  <a:lnTo>
                    <a:pt x="3918368" y="541606"/>
                  </a:lnTo>
                  <a:lnTo>
                    <a:pt x="3940357" y="586369"/>
                  </a:lnTo>
                  <a:lnTo>
                    <a:pt x="3968171" y="626944"/>
                  </a:lnTo>
                  <a:lnTo>
                    <a:pt x="4000303" y="662807"/>
                  </a:lnTo>
                  <a:lnTo>
                    <a:pt x="4036755" y="693957"/>
                  </a:lnTo>
                  <a:lnTo>
                    <a:pt x="4077526" y="720396"/>
                  </a:lnTo>
                  <a:lnTo>
                    <a:pt x="4122027" y="741469"/>
                  </a:lnTo>
                  <a:lnTo>
                    <a:pt x="4168623" y="756521"/>
                  </a:lnTo>
                  <a:lnTo>
                    <a:pt x="4217312" y="765552"/>
                  </a:lnTo>
                  <a:lnTo>
                    <a:pt x="4268096" y="768563"/>
                  </a:lnTo>
                  <a:lnTo>
                    <a:pt x="4318814" y="765552"/>
                  </a:lnTo>
                  <a:lnTo>
                    <a:pt x="4367308" y="756521"/>
                  </a:lnTo>
                  <a:lnTo>
                    <a:pt x="4413576" y="741469"/>
                  </a:lnTo>
                  <a:lnTo>
                    <a:pt x="4457619" y="720396"/>
                  </a:lnTo>
                  <a:lnTo>
                    <a:pt x="4498325" y="693957"/>
                  </a:lnTo>
                  <a:lnTo>
                    <a:pt x="4534580" y="662807"/>
                  </a:lnTo>
                  <a:lnTo>
                    <a:pt x="4566385" y="626944"/>
                  </a:lnTo>
                  <a:lnTo>
                    <a:pt x="4581034" y="605217"/>
                  </a:lnTo>
                  <a:lnTo>
                    <a:pt x="4268096" y="605217"/>
                  </a:lnTo>
                  <a:lnTo>
                    <a:pt x="4225820" y="601617"/>
                  </a:lnTo>
                  <a:lnTo>
                    <a:pt x="4187994" y="590819"/>
                  </a:lnTo>
                  <a:lnTo>
                    <a:pt x="4125692" y="547627"/>
                  </a:lnTo>
                  <a:lnTo>
                    <a:pt x="4102787" y="515887"/>
                  </a:lnTo>
                  <a:lnTo>
                    <a:pt x="4086426" y="479304"/>
                  </a:lnTo>
                  <a:lnTo>
                    <a:pt x="4076610" y="437879"/>
                  </a:lnTo>
                  <a:lnTo>
                    <a:pt x="4073337" y="391611"/>
                  </a:lnTo>
                  <a:lnTo>
                    <a:pt x="4076610" y="344950"/>
                  </a:lnTo>
                  <a:lnTo>
                    <a:pt x="4086426" y="303393"/>
                  </a:lnTo>
                  <a:lnTo>
                    <a:pt x="4102787" y="266942"/>
                  </a:lnTo>
                  <a:lnTo>
                    <a:pt x="4125692" y="235594"/>
                  </a:lnTo>
                  <a:lnTo>
                    <a:pt x="4154618" y="210399"/>
                  </a:lnTo>
                  <a:lnTo>
                    <a:pt x="4225820" y="181604"/>
                  </a:lnTo>
                  <a:lnTo>
                    <a:pt x="4268096" y="178005"/>
                  </a:lnTo>
                  <a:lnTo>
                    <a:pt x="4580520" y="178005"/>
                  </a:lnTo>
                  <a:lnTo>
                    <a:pt x="4566778" y="157325"/>
                  </a:lnTo>
                  <a:lnTo>
                    <a:pt x="4535104" y="121462"/>
                  </a:lnTo>
                  <a:lnTo>
                    <a:pt x="4498717" y="90311"/>
                  </a:lnTo>
                  <a:lnTo>
                    <a:pt x="4457619" y="63872"/>
                  </a:lnTo>
                  <a:lnTo>
                    <a:pt x="4413576" y="42799"/>
                  </a:lnTo>
                  <a:lnTo>
                    <a:pt x="4367308" y="27747"/>
                  </a:lnTo>
                  <a:lnTo>
                    <a:pt x="4318814" y="18716"/>
                  </a:lnTo>
                  <a:lnTo>
                    <a:pt x="4268096" y="15706"/>
                  </a:lnTo>
                  <a:close/>
                </a:path>
                <a:path extrusionOk="0" h="887095" w="6517005">
                  <a:moveTo>
                    <a:pt x="4580520" y="178005"/>
                  </a:moveTo>
                  <a:lnTo>
                    <a:pt x="4268096" y="178005"/>
                  </a:lnTo>
                  <a:lnTo>
                    <a:pt x="4309849" y="181669"/>
                  </a:lnTo>
                  <a:lnTo>
                    <a:pt x="4347151" y="192664"/>
                  </a:lnTo>
                  <a:lnTo>
                    <a:pt x="4408406" y="236641"/>
                  </a:lnTo>
                  <a:lnTo>
                    <a:pt x="4431769" y="267923"/>
                  </a:lnTo>
                  <a:lnTo>
                    <a:pt x="4448457" y="304179"/>
                  </a:lnTo>
                  <a:lnTo>
                    <a:pt x="4458470" y="345408"/>
                  </a:lnTo>
                  <a:lnTo>
                    <a:pt x="4461807" y="391611"/>
                  </a:lnTo>
                  <a:lnTo>
                    <a:pt x="4458470" y="437421"/>
                  </a:lnTo>
                  <a:lnTo>
                    <a:pt x="4448457" y="478519"/>
                  </a:lnTo>
                  <a:lnTo>
                    <a:pt x="4431769" y="514905"/>
                  </a:lnTo>
                  <a:lnTo>
                    <a:pt x="4408406" y="546580"/>
                  </a:lnTo>
                  <a:lnTo>
                    <a:pt x="4380003" y="572233"/>
                  </a:lnTo>
                  <a:lnTo>
                    <a:pt x="4309849" y="601552"/>
                  </a:lnTo>
                  <a:lnTo>
                    <a:pt x="4268096" y="605217"/>
                  </a:lnTo>
                  <a:lnTo>
                    <a:pt x="4581034" y="605217"/>
                  </a:lnTo>
                  <a:lnTo>
                    <a:pt x="4615729" y="541606"/>
                  </a:lnTo>
                  <a:lnTo>
                    <a:pt x="4631436" y="494225"/>
                  </a:lnTo>
                  <a:lnTo>
                    <a:pt x="4640859" y="444227"/>
                  </a:lnTo>
                  <a:lnTo>
                    <a:pt x="4644001" y="391611"/>
                  </a:lnTo>
                  <a:lnTo>
                    <a:pt x="4640859" y="339060"/>
                  </a:lnTo>
                  <a:lnTo>
                    <a:pt x="4631436" y="289258"/>
                  </a:lnTo>
                  <a:lnTo>
                    <a:pt x="4615729" y="242204"/>
                  </a:lnTo>
                  <a:lnTo>
                    <a:pt x="4593741" y="197899"/>
                  </a:lnTo>
                  <a:lnTo>
                    <a:pt x="4580520" y="178005"/>
                  </a:lnTo>
                  <a:close/>
                </a:path>
                <a:path extrusionOk="0" h="887095" w="6517005">
                  <a:moveTo>
                    <a:pt x="4954078" y="26177"/>
                  </a:moveTo>
                  <a:lnTo>
                    <a:pt x="4775026" y="26177"/>
                  </a:lnTo>
                  <a:lnTo>
                    <a:pt x="4775026" y="761233"/>
                  </a:lnTo>
                  <a:lnTo>
                    <a:pt x="4954078" y="761233"/>
                  </a:lnTo>
                  <a:lnTo>
                    <a:pt x="4954078" y="307844"/>
                  </a:lnTo>
                  <a:lnTo>
                    <a:pt x="5139266" y="307844"/>
                  </a:lnTo>
                  <a:lnTo>
                    <a:pt x="4954078" y="26177"/>
                  </a:lnTo>
                  <a:close/>
                </a:path>
                <a:path extrusionOk="0" h="887095" w="6517005">
                  <a:moveTo>
                    <a:pt x="5139266" y="307844"/>
                  </a:moveTo>
                  <a:lnTo>
                    <a:pt x="4954078" y="307844"/>
                  </a:lnTo>
                  <a:lnTo>
                    <a:pt x="5253545" y="761233"/>
                  </a:lnTo>
                  <a:lnTo>
                    <a:pt x="5432597" y="761233"/>
                  </a:lnTo>
                  <a:lnTo>
                    <a:pt x="5432597" y="481660"/>
                  </a:lnTo>
                  <a:lnTo>
                    <a:pt x="5253545" y="481660"/>
                  </a:lnTo>
                  <a:lnTo>
                    <a:pt x="5139266" y="307844"/>
                  </a:lnTo>
                  <a:close/>
                </a:path>
                <a:path extrusionOk="0" h="887095" w="6517005">
                  <a:moveTo>
                    <a:pt x="5432597" y="26177"/>
                  </a:moveTo>
                  <a:lnTo>
                    <a:pt x="5253545" y="26177"/>
                  </a:lnTo>
                  <a:lnTo>
                    <a:pt x="5253545" y="481660"/>
                  </a:lnTo>
                  <a:lnTo>
                    <a:pt x="5432597" y="481660"/>
                  </a:lnTo>
                  <a:lnTo>
                    <a:pt x="5432597" y="26177"/>
                  </a:lnTo>
                  <a:close/>
                </a:path>
                <a:path extrusionOk="0" h="887095" w="6517005">
                  <a:moveTo>
                    <a:pt x="5763429" y="541344"/>
                  </a:moveTo>
                  <a:lnTo>
                    <a:pt x="5572858" y="541344"/>
                  </a:lnTo>
                  <a:lnTo>
                    <a:pt x="5576131" y="576160"/>
                  </a:lnTo>
                  <a:lnTo>
                    <a:pt x="5596025" y="637938"/>
                  </a:lnTo>
                  <a:lnTo>
                    <a:pt x="5633589" y="688984"/>
                  </a:lnTo>
                  <a:lnTo>
                    <a:pt x="5684897" y="727726"/>
                  </a:lnTo>
                  <a:lnTo>
                    <a:pt x="5748246" y="753838"/>
                  </a:lnTo>
                  <a:lnTo>
                    <a:pt x="5820495" y="766926"/>
                  </a:lnTo>
                  <a:lnTo>
                    <a:pt x="5859760" y="768563"/>
                  </a:lnTo>
                  <a:lnTo>
                    <a:pt x="5899746" y="766665"/>
                  </a:lnTo>
                  <a:lnTo>
                    <a:pt x="5971472" y="751482"/>
                  </a:lnTo>
                  <a:lnTo>
                    <a:pt x="6031745" y="721705"/>
                  </a:lnTo>
                  <a:lnTo>
                    <a:pt x="6077816" y="680869"/>
                  </a:lnTo>
                  <a:lnTo>
                    <a:pt x="6109557" y="630151"/>
                  </a:lnTo>
                  <a:lnTo>
                    <a:pt x="6111394" y="625111"/>
                  </a:lnTo>
                  <a:lnTo>
                    <a:pt x="5854525" y="625111"/>
                  </a:lnTo>
                  <a:lnTo>
                    <a:pt x="5836070" y="623803"/>
                  </a:lnTo>
                  <a:lnTo>
                    <a:pt x="5791700" y="604170"/>
                  </a:lnTo>
                  <a:lnTo>
                    <a:pt x="5766766" y="560585"/>
                  </a:lnTo>
                  <a:lnTo>
                    <a:pt x="5763429" y="541344"/>
                  </a:lnTo>
                  <a:close/>
                </a:path>
                <a:path extrusionOk="0" h="887095" w="6517005">
                  <a:moveTo>
                    <a:pt x="5843007" y="15706"/>
                  </a:moveTo>
                  <a:lnTo>
                    <a:pt x="5786137" y="19371"/>
                  </a:lnTo>
                  <a:lnTo>
                    <a:pt x="5734895" y="30365"/>
                  </a:lnTo>
                  <a:lnTo>
                    <a:pt x="5689281" y="48689"/>
                  </a:lnTo>
                  <a:lnTo>
                    <a:pt x="5649296" y="74343"/>
                  </a:lnTo>
                  <a:lnTo>
                    <a:pt x="5616771" y="105952"/>
                  </a:lnTo>
                  <a:lnTo>
                    <a:pt x="5593538" y="143189"/>
                  </a:lnTo>
                  <a:lnTo>
                    <a:pt x="5579599" y="186054"/>
                  </a:lnTo>
                  <a:lnTo>
                    <a:pt x="5574953" y="234547"/>
                  </a:lnTo>
                  <a:lnTo>
                    <a:pt x="5576981" y="267465"/>
                  </a:lnTo>
                  <a:lnTo>
                    <a:pt x="5593211" y="323484"/>
                  </a:lnTo>
                  <a:lnTo>
                    <a:pt x="5624427" y="366742"/>
                  </a:lnTo>
                  <a:lnTo>
                    <a:pt x="5663170" y="399202"/>
                  </a:lnTo>
                  <a:lnTo>
                    <a:pt x="5709045" y="422500"/>
                  </a:lnTo>
                  <a:lnTo>
                    <a:pt x="5767159" y="444489"/>
                  </a:lnTo>
                  <a:lnTo>
                    <a:pt x="5824291" y="462616"/>
                  </a:lnTo>
                  <a:lnTo>
                    <a:pt x="5844578" y="469357"/>
                  </a:lnTo>
                  <a:lnTo>
                    <a:pt x="5889537" y="487812"/>
                  </a:lnTo>
                  <a:lnTo>
                    <a:pt x="5921539" y="510979"/>
                  </a:lnTo>
                  <a:lnTo>
                    <a:pt x="5940386" y="556004"/>
                  </a:lnTo>
                  <a:lnTo>
                    <a:pt x="5938946" y="571383"/>
                  </a:lnTo>
                  <a:lnTo>
                    <a:pt x="5917350" y="607311"/>
                  </a:lnTo>
                  <a:lnTo>
                    <a:pt x="5873373" y="623999"/>
                  </a:lnTo>
                  <a:lnTo>
                    <a:pt x="5854525" y="625111"/>
                  </a:lnTo>
                  <a:lnTo>
                    <a:pt x="6111394" y="625111"/>
                  </a:lnTo>
                  <a:lnTo>
                    <a:pt x="6119700" y="602337"/>
                  </a:lnTo>
                  <a:lnTo>
                    <a:pt x="6125787" y="573084"/>
                  </a:lnTo>
                  <a:lnTo>
                    <a:pt x="6127776" y="542980"/>
                  </a:lnTo>
                  <a:lnTo>
                    <a:pt x="6127748" y="541344"/>
                  </a:lnTo>
                  <a:lnTo>
                    <a:pt x="6119700" y="482446"/>
                  </a:lnTo>
                  <a:lnTo>
                    <a:pt x="6095355" y="434541"/>
                  </a:lnTo>
                  <a:lnTo>
                    <a:pt x="6059754" y="397631"/>
                  </a:lnTo>
                  <a:lnTo>
                    <a:pt x="6017871" y="370669"/>
                  </a:lnTo>
                  <a:lnTo>
                    <a:pt x="5967087" y="348156"/>
                  </a:lnTo>
                  <a:lnTo>
                    <a:pt x="5902691" y="324597"/>
                  </a:lnTo>
                  <a:lnTo>
                    <a:pt x="5869446" y="313275"/>
                  </a:lnTo>
                  <a:lnTo>
                    <a:pt x="5840913" y="302346"/>
                  </a:lnTo>
                  <a:lnTo>
                    <a:pt x="5797982" y="281666"/>
                  </a:lnTo>
                  <a:lnTo>
                    <a:pt x="5766570" y="242989"/>
                  </a:lnTo>
                  <a:lnTo>
                    <a:pt x="5764475" y="226171"/>
                  </a:lnTo>
                  <a:lnTo>
                    <a:pt x="5765719" y="210922"/>
                  </a:lnTo>
                  <a:lnTo>
                    <a:pt x="5784370" y="176957"/>
                  </a:lnTo>
                  <a:lnTo>
                    <a:pt x="5821280" y="160270"/>
                  </a:lnTo>
                  <a:lnTo>
                    <a:pt x="5836725" y="159157"/>
                  </a:lnTo>
                  <a:lnTo>
                    <a:pt x="6101543" y="159157"/>
                  </a:lnTo>
                  <a:lnTo>
                    <a:pt x="6095879" y="143451"/>
                  </a:lnTo>
                  <a:lnTo>
                    <a:pt x="6071665" y="106017"/>
                  </a:lnTo>
                  <a:lnTo>
                    <a:pt x="6038813" y="74343"/>
                  </a:lnTo>
                  <a:lnTo>
                    <a:pt x="5998696" y="48689"/>
                  </a:lnTo>
                  <a:lnTo>
                    <a:pt x="5952690" y="30365"/>
                  </a:lnTo>
                  <a:lnTo>
                    <a:pt x="5900793" y="19371"/>
                  </a:lnTo>
                  <a:lnTo>
                    <a:pt x="5843007" y="15706"/>
                  </a:lnTo>
                  <a:close/>
                </a:path>
                <a:path extrusionOk="0" h="887095" w="6517005">
                  <a:moveTo>
                    <a:pt x="6101543" y="159157"/>
                  </a:moveTo>
                  <a:lnTo>
                    <a:pt x="5836725" y="159157"/>
                  </a:lnTo>
                  <a:lnTo>
                    <a:pt x="5854721" y="160466"/>
                  </a:lnTo>
                  <a:lnTo>
                    <a:pt x="5871017" y="164392"/>
                  </a:lnTo>
                  <a:lnTo>
                    <a:pt x="5909170" y="191028"/>
                  </a:lnTo>
                  <a:lnTo>
                    <a:pt x="5924680" y="235594"/>
                  </a:lnTo>
                  <a:lnTo>
                    <a:pt x="6118391" y="235594"/>
                  </a:lnTo>
                  <a:lnTo>
                    <a:pt x="6111454" y="186643"/>
                  </a:lnTo>
                  <a:lnTo>
                    <a:pt x="6101543" y="159157"/>
                  </a:lnTo>
                  <a:close/>
                </a:path>
                <a:path extrusionOk="0" h="887095" w="6517005">
                  <a:moveTo>
                    <a:pt x="6505013" y="0"/>
                  </a:moveTo>
                  <a:lnTo>
                    <a:pt x="6311301" y="0"/>
                  </a:lnTo>
                  <a:lnTo>
                    <a:pt x="6332243" y="501555"/>
                  </a:lnTo>
                  <a:lnTo>
                    <a:pt x="6484071" y="501555"/>
                  </a:lnTo>
                  <a:lnTo>
                    <a:pt x="6505013" y="0"/>
                  </a:lnTo>
                  <a:close/>
                </a:path>
                <a:path extrusionOk="0" h="887095" w="6517005">
                  <a:moveTo>
                    <a:pt x="6410775" y="574851"/>
                  </a:moveTo>
                  <a:lnTo>
                    <a:pt x="6367844" y="581919"/>
                  </a:lnTo>
                  <a:lnTo>
                    <a:pt x="6333290" y="603123"/>
                  </a:lnTo>
                  <a:lnTo>
                    <a:pt x="6311301" y="634797"/>
                  </a:lnTo>
                  <a:lnTo>
                    <a:pt x="6303971" y="673277"/>
                  </a:lnTo>
                  <a:lnTo>
                    <a:pt x="6305804" y="692910"/>
                  </a:lnTo>
                  <a:lnTo>
                    <a:pt x="6333290" y="742385"/>
                  </a:lnTo>
                  <a:lnTo>
                    <a:pt x="6367844" y="762804"/>
                  </a:lnTo>
                  <a:lnTo>
                    <a:pt x="6410775" y="769610"/>
                  </a:lnTo>
                  <a:lnTo>
                    <a:pt x="6432763" y="767908"/>
                  </a:lnTo>
                  <a:lnTo>
                    <a:pt x="6470459" y="754296"/>
                  </a:lnTo>
                  <a:lnTo>
                    <a:pt x="6499450" y="727464"/>
                  </a:lnTo>
                  <a:lnTo>
                    <a:pt x="6516530" y="673277"/>
                  </a:lnTo>
                  <a:lnTo>
                    <a:pt x="6514632" y="653186"/>
                  </a:lnTo>
                  <a:lnTo>
                    <a:pt x="6499450" y="618109"/>
                  </a:lnTo>
                  <a:lnTo>
                    <a:pt x="6470459" y="590754"/>
                  </a:lnTo>
                  <a:lnTo>
                    <a:pt x="6432763" y="576618"/>
                  </a:lnTo>
                  <a:lnTo>
                    <a:pt x="6410775" y="574851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1" name="Google Shape;2581;p49"/>
            <p:cNvSpPr/>
            <p:nvPr/>
          </p:nvSpPr>
          <p:spPr>
            <a:xfrm>
              <a:off x="822198" y="8566194"/>
              <a:ext cx="2773045" cy="2445385"/>
            </a:xfrm>
            <a:custGeom>
              <a:rect b="b" l="l" r="r" t="t"/>
              <a:pathLst>
                <a:path extrusionOk="0" h="2445384" w="2773045">
                  <a:moveTo>
                    <a:pt x="2772829" y="853694"/>
                  </a:moveTo>
                  <a:lnTo>
                    <a:pt x="2756941" y="840346"/>
                  </a:lnTo>
                  <a:lnTo>
                    <a:pt x="2751391" y="794854"/>
                  </a:lnTo>
                  <a:lnTo>
                    <a:pt x="2737231" y="765556"/>
                  </a:lnTo>
                  <a:lnTo>
                    <a:pt x="2727236" y="755764"/>
                  </a:lnTo>
                  <a:lnTo>
                    <a:pt x="2713101" y="741337"/>
                  </a:lnTo>
                  <a:lnTo>
                    <a:pt x="2725470" y="720483"/>
                  </a:lnTo>
                  <a:lnTo>
                    <a:pt x="2733840" y="686244"/>
                  </a:lnTo>
                  <a:lnTo>
                    <a:pt x="2715857" y="655866"/>
                  </a:lnTo>
                  <a:lnTo>
                    <a:pt x="2678976" y="618655"/>
                  </a:lnTo>
                  <a:lnTo>
                    <a:pt x="2637307" y="579221"/>
                  </a:lnTo>
                  <a:lnTo>
                    <a:pt x="2605036" y="542175"/>
                  </a:lnTo>
                  <a:lnTo>
                    <a:pt x="2555303" y="483997"/>
                  </a:lnTo>
                  <a:lnTo>
                    <a:pt x="2517508" y="446913"/>
                  </a:lnTo>
                  <a:lnTo>
                    <a:pt x="2475331" y="410032"/>
                  </a:lnTo>
                  <a:lnTo>
                    <a:pt x="2431935" y="377520"/>
                  </a:lnTo>
                  <a:lnTo>
                    <a:pt x="2390495" y="353517"/>
                  </a:lnTo>
                  <a:lnTo>
                    <a:pt x="2354186" y="342176"/>
                  </a:lnTo>
                  <a:lnTo>
                    <a:pt x="2323515" y="345071"/>
                  </a:lnTo>
                  <a:lnTo>
                    <a:pt x="2304338" y="351548"/>
                  </a:lnTo>
                  <a:lnTo>
                    <a:pt x="2268423" y="322592"/>
                  </a:lnTo>
                  <a:lnTo>
                    <a:pt x="2246693" y="287743"/>
                  </a:lnTo>
                  <a:lnTo>
                    <a:pt x="2192464" y="235902"/>
                  </a:lnTo>
                  <a:lnTo>
                    <a:pt x="2133904" y="198310"/>
                  </a:lnTo>
                  <a:lnTo>
                    <a:pt x="2076170" y="164007"/>
                  </a:lnTo>
                  <a:lnTo>
                    <a:pt x="2042325" y="143649"/>
                  </a:lnTo>
                  <a:lnTo>
                    <a:pt x="2024341" y="124650"/>
                  </a:lnTo>
                  <a:lnTo>
                    <a:pt x="1994877" y="90360"/>
                  </a:lnTo>
                  <a:lnTo>
                    <a:pt x="1956574" y="51193"/>
                  </a:lnTo>
                  <a:lnTo>
                    <a:pt x="1912073" y="17602"/>
                  </a:lnTo>
                  <a:lnTo>
                    <a:pt x="1864029" y="0"/>
                  </a:lnTo>
                  <a:lnTo>
                    <a:pt x="1823313" y="3911"/>
                  </a:lnTo>
                  <a:lnTo>
                    <a:pt x="1774380" y="21221"/>
                  </a:lnTo>
                  <a:lnTo>
                    <a:pt x="1722247" y="47205"/>
                  </a:lnTo>
                  <a:lnTo>
                    <a:pt x="1671891" y="77165"/>
                  </a:lnTo>
                  <a:lnTo>
                    <a:pt x="1628317" y="106375"/>
                  </a:lnTo>
                  <a:lnTo>
                    <a:pt x="1596517" y="130111"/>
                  </a:lnTo>
                  <a:lnTo>
                    <a:pt x="1569986" y="155016"/>
                  </a:lnTo>
                  <a:lnTo>
                    <a:pt x="1556169" y="166789"/>
                  </a:lnTo>
                  <a:lnTo>
                    <a:pt x="1544815" y="181571"/>
                  </a:lnTo>
                  <a:lnTo>
                    <a:pt x="1540687" y="201955"/>
                  </a:lnTo>
                  <a:lnTo>
                    <a:pt x="1542364" y="217906"/>
                  </a:lnTo>
                  <a:lnTo>
                    <a:pt x="1517230" y="227787"/>
                  </a:lnTo>
                  <a:lnTo>
                    <a:pt x="1463205" y="249275"/>
                  </a:lnTo>
                  <a:lnTo>
                    <a:pt x="1409801" y="271449"/>
                  </a:lnTo>
                  <a:lnTo>
                    <a:pt x="1358417" y="294322"/>
                  </a:lnTo>
                  <a:lnTo>
                    <a:pt x="1310462" y="317906"/>
                  </a:lnTo>
                  <a:lnTo>
                    <a:pt x="1298854" y="324459"/>
                  </a:lnTo>
                  <a:lnTo>
                    <a:pt x="1283017" y="323189"/>
                  </a:lnTo>
                  <a:lnTo>
                    <a:pt x="1229855" y="327304"/>
                  </a:lnTo>
                  <a:lnTo>
                    <a:pt x="1189774" y="338582"/>
                  </a:lnTo>
                  <a:lnTo>
                    <a:pt x="1133233" y="376377"/>
                  </a:lnTo>
                  <a:lnTo>
                    <a:pt x="1108951" y="399745"/>
                  </a:lnTo>
                  <a:lnTo>
                    <a:pt x="1082103" y="424014"/>
                  </a:lnTo>
                  <a:lnTo>
                    <a:pt x="1048778" y="447611"/>
                  </a:lnTo>
                  <a:lnTo>
                    <a:pt x="1005065" y="468960"/>
                  </a:lnTo>
                  <a:lnTo>
                    <a:pt x="970775" y="482841"/>
                  </a:lnTo>
                  <a:lnTo>
                    <a:pt x="930440" y="499910"/>
                  </a:lnTo>
                  <a:lnTo>
                    <a:pt x="885177" y="519722"/>
                  </a:lnTo>
                  <a:lnTo>
                    <a:pt x="836129" y="541782"/>
                  </a:lnTo>
                  <a:lnTo>
                    <a:pt x="784390" y="565619"/>
                  </a:lnTo>
                  <a:lnTo>
                    <a:pt x="731100" y="590778"/>
                  </a:lnTo>
                  <a:lnTo>
                    <a:pt x="677367" y="616762"/>
                  </a:lnTo>
                  <a:lnTo>
                    <a:pt x="624319" y="643128"/>
                  </a:lnTo>
                  <a:lnTo>
                    <a:pt x="573062" y="669378"/>
                  </a:lnTo>
                  <a:lnTo>
                    <a:pt x="524725" y="695045"/>
                  </a:lnTo>
                  <a:lnTo>
                    <a:pt x="480441" y="719670"/>
                  </a:lnTo>
                  <a:lnTo>
                    <a:pt x="441312" y="742759"/>
                  </a:lnTo>
                  <a:lnTo>
                    <a:pt x="408457" y="763866"/>
                  </a:lnTo>
                  <a:lnTo>
                    <a:pt x="370979" y="786257"/>
                  </a:lnTo>
                  <a:lnTo>
                    <a:pt x="341528" y="798029"/>
                  </a:lnTo>
                  <a:lnTo>
                    <a:pt x="317436" y="802474"/>
                  </a:lnTo>
                  <a:lnTo>
                    <a:pt x="296075" y="802894"/>
                  </a:lnTo>
                  <a:lnTo>
                    <a:pt x="274777" y="802614"/>
                  </a:lnTo>
                  <a:lnTo>
                    <a:pt x="250901" y="804913"/>
                  </a:lnTo>
                  <a:lnTo>
                    <a:pt x="221792" y="813130"/>
                  </a:lnTo>
                  <a:lnTo>
                    <a:pt x="184797" y="830541"/>
                  </a:lnTo>
                  <a:lnTo>
                    <a:pt x="137287" y="860475"/>
                  </a:lnTo>
                  <a:lnTo>
                    <a:pt x="113728" y="881608"/>
                  </a:lnTo>
                  <a:lnTo>
                    <a:pt x="57619" y="835050"/>
                  </a:lnTo>
                  <a:lnTo>
                    <a:pt x="0" y="835050"/>
                  </a:lnTo>
                  <a:lnTo>
                    <a:pt x="0" y="1565541"/>
                  </a:lnTo>
                  <a:lnTo>
                    <a:pt x="1016927" y="2445194"/>
                  </a:lnTo>
                  <a:lnTo>
                    <a:pt x="1081328" y="2445194"/>
                  </a:lnTo>
                  <a:lnTo>
                    <a:pt x="1097813" y="2124926"/>
                  </a:lnTo>
                  <a:lnTo>
                    <a:pt x="2738932" y="1121486"/>
                  </a:lnTo>
                  <a:lnTo>
                    <a:pt x="2772829" y="853694"/>
                  </a:lnTo>
                  <a:close/>
                </a:path>
              </a:pathLst>
            </a:custGeom>
            <a:solidFill>
              <a:srgbClr val="BAC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2" name="Google Shape;2582;p49"/>
            <p:cNvSpPr/>
            <p:nvPr/>
          </p:nvSpPr>
          <p:spPr>
            <a:xfrm>
              <a:off x="2579795" y="8153803"/>
              <a:ext cx="1184910" cy="1713864"/>
            </a:xfrm>
            <a:custGeom>
              <a:rect b="b" l="l" r="r" t="t"/>
              <a:pathLst>
                <a:path extrusionOk="0" h="1713865" w="1184910">
                  <a:moveTo>
                    <a:pt x="176267" y="0"/>
                  </a:moveTo>
                  <a:lnTo>
                    <a:pt x="118641" y="0"/>
                  </a:lnTo>
                  <a:lnTo>
                    <a:pt x="0" y="972863"/>
                  </a:lnTo>
                  <a:lnTo>
                    <a:pt x="969473" y="1713527"/>
                  </a:lnTo>
                  <a:lnTo>
                    <a:pt x="1023709" y="1684714"/>
                  </a:lnTo>
                  <a:lnTo>
                    <a:pt x="1184723" y="789816"/>
                  </a:lnTo>
                  <a:lnTo>
                    <a:pt x="1184723" y="744054"/>
                  </a:lnTo>
                  <a:lnTo>
                    <a:pt x="176267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3" name="Google Shape;2583;p49"/>
            <p:cNvSpPr/>
            <p:nvPr/>
          </p:nvSpPr>
          <p:spPr>
            <a:xfrm>
              <a:off x="1737435" y="9550388"/>
              <a:ext cx="1786889" cy="1306830"/>
            </a:xfrm>
            <a:custGeom>
              <a:rect b="b" l="l" r="r" t="t"/>
              <a:pathLst>
                <a:path extrusionOk="0" h="1306829" w="1786889">
                  <a:moveTo>
                    <a:pt x="1786407" y="0"/>
                  </a:moveTo>
                  <a:lnTo>
                    <a:pt x="0" y="1018625"/>
                  </a:lnTo>
                  <a:lnTo>
                    <a:pt x="94913" y="1306755"/>
                  </a:lnTo>
                  <a:lnTo>
                    <a:pt x="1750815" y="233893"/>
                  </a:lnTo>
                  <a:lnTo>
                    <a:pt x="1786407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4" name="Google Shape;2584;p49"/>
            <p:cNvSpPr/>
            <p:nvPr/>
          </p:nvSpPr>
          <p:spPr>
            <a:xfrm>
              <a:off x="874743" y="8652100"/>
              <a:ext cx="2720340" cy="2105660"/>
            </a:xfrm>
            <a:custGeom>
              <a:rect b="b" l="l" r="r" t="t"/>
              <a:pathLst>
                <a:path extrusionOk="0" h="2105659" w="2720340">
                  <a:moveTo>
                    <a:pt x="1806746" y="0"/>
                  </a:moveTo>
                  <a:lnTo>
                    <a:pt x="69490" y="833883"/>
                  </a:lnTo>
                  <a:lnTo>
                    <a:pt x="0" y="1277942"/>
                  </a:lnTo>
                  <a:lnTo>
                    <a:pt x="937270" y="2105046"/>
                  </a:lnTo>
                  <a:lnTo>
                    <a:pt x="2686391" y="1035574"/>
                  </a:lnTo>
                  <a:lnTo>
                    <a:pt x="2720288" y="767782"/>
                  </a:lnTo>
                  <a:lnTo>
                    <a:pt x="1806746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5" name="Google Shape;2585;p49"/>
            <p:cNvSpPr/>
            <p:nvPr/>
          </p:nvSpPr>
          <p:spPr>
            <a:xfrm>
              <a:off x="1970729" y="8673363"/>
              <a:ext cx="1609090" cy="1238250"/>
            </a:xfrm>
            <a:custGeom>
              <a:rect b="b" l="l" r="r" t="t"/>
              <a:pathLst>
                <a:path extrusionOk="0" h="1238250" w="1609089">
                  <a:moveTo>
                    <a:pt x="670664" y="0"/>
                  </a:moveTo>
                  <a:lnTo>
                    <a:pt x="638494" y="5134"/>
                  </a:lnTo>
                  <a:lnTo>
                    <a:pt x="598896" y="22801"/>
                  </a:lnTo>
                  <a:lnTo>
                    <a:pt x="562866" y="41125"/>
                  </a:lnTo>
                  <a:lnTo>
                    <a:pt x="520425" y="60053"/>
                  </a:lnTo>
                  <a:lnTo>
                    <a:pt x="472979" y="79599"/>
                  </a:lnTo>
                  <a:lnTo>
                    <a:pt x="368699" y="120610"/>
                  </a:lnTo>
                  <a:lnTo>
                    <a:pt x="314675" y="142105"/>
                  </a:lnTo>
                  <a:lnTo>
                    <a:pt x="261270" y="164279"/>
                  </a:lnTo>
                  <a:lnTo>
                    <a:pt x="209890" y="187150"/>
                  </a:lnTo>
                  <a:lnTo>
                    <a:pt x="161941" y="210730"/>
                  </a:lnTo>
                  <a:lnTo>
                    <a:pt x="118828" y="235037"/>
                  </a:lnTo>
                  <a:lnTo>
                    <a:pt x="81957" y="260084"/>
                  </a:lnTo>
                  <a:lnTo>
                    <a:pt x="41609" y="316792"/>
                  </a:lnTo>
                  <a:lnTo>
                    <a:pt x="27265" y="357461"/>
                  </a:lnTo>
                  <a:lnTo>
                    <a:pt x="16346" y="404338"/>
                  </a:lnTo>
                  <a:lnTo>
                    <a:pt x="8506" y="455923"/>
                  </a:lnTo>
                  <a:lnTo>
                    <a:pt x="3399" y="510715"/>
                  </a:lnTo>
                  <a:lnTo>
                    <a:pt x="679" y="567214"/>
                  </a:lnTo>
                  <a:lnTo>
                    <a:pt x="0" y="623919"/>
                  </a:lnTo>
                  <a:lnTo>
                    <a:pt x="1015" y="679330"/>
                  </a:lnTo>
                  <a:lnTo>
                    <a:pt x="3380" y="731945"/>
                  </a:lnTo>
                  <a:lnTo>
                    <a:pt x="6747" y="780264"/>
                  </a:lnTo>
                  <a:lnTo>
                    <a:pt x="10771" y="822786"/>
                  </a:lnTo>
                  <a:lnTo>
                    <a:pt x="1002279" y="1238033"/>
                  </a:lnTo>
                  <a:lnTo>
                    <a:pt x="1056298" y="1228202"/>
                  </a:lnTo>
                  <a:lnTo>
                    <a:pt x="1106168" y="1209830"/>
                  </a:lnTo>
                  <a:lnTo>
                    <a:pt x="1151401" y="1187390"/>
                  </a:lnTo>
                  <a:lnTo>
                    <a:pt x="1191509" y="1165356"/>
                  </a:lnTo>
                  <a:lnTo>
                    <a:pt x="1226003" y="1148204"/>
                  </a:lnTo>
                  <a:lnTo>
                    <a:pt x="1266919" y="1126382"/>
                  </a:lnTo>
                  <a:lnTo>
                    <a:pt x="1310536" y="1098205"/>
                  </a:lnTo>
                  <a:lnTo>
                    <a:pt x="1356377" y="1070027"/>
                  </a:lnTo>
                  <a:lnTo>
                    <a:pt x="1403966" y="1048206"/>
                  </a:lnTo>
                  <a:lnTo>
                    <a:pt x="1452350" y="1035415"/>
                  </a:lnTo>
                  <a:lnTo>
                    <a:pt x="1498668" y="1023418"/>
                  </a:lnTo>
                  <a:lnTo>
                    <a:pt x="1539583" y="1002206"/>
                  </a:lnTo>
                  <a:lnTo>
                    <a:pt x="1571760" y="961767"/>
                  </a:lnTo>
                  <a:lnTo>
                    <a:pt x="1587963" y="916931"/>
                  </a:lnTo>
                  <a:lnTo>
                    <a:pt x="1600259" y="859007"/>
                  </a:lnTo>
                  <a:lnTo>
                    <a:pt x="1607564" y="796092"/>
                  </a:lnTo>
                  <a:lnTo>
                    <a:pt x="1608796" y="736284"/>
                  </a:lnTo>
                  <a:lnTo>
                    <a:pt x="1602872" y="687682"/>
                  </a:lnTo>
                  <a:lnTo>
                    <a:pt x="1588709" y="658383"/>
                  </a:lnTo>
                  <a:lnTo>
                    <a:pt x="1578706" y="648592"/>
                  </a:lnTo>
                  <a:lnTo>
                    <a:pt x="1474839" y="542470"/>
                  </a:lnTo>
                  <a:lnTo>
                    <a:pt x="1436483" y="503960"/>
                  </a:lnTo>
                  <a:lnTo>
                    <a:pt x="1394601" y="462562"/>
                  </a:lnTo>
                  <a:lnTo>
                    <a:pt x="1349909" y="419229"/>
                  </a:lnTo>
                  <a:lnTo>
                    <a:pt x="1303121" y="374913"/>
                  </a:lnTo>
                  <a:lnTo>
                    <a:pt x="1254951" y="330565"/>
                  </a:lnTo>
                  <a:lnTo>
                    <a:pt x="1206116" y="287138"/>
                  </a:lnTo>
                  <a:lnTo>
                    <a:pt x="1157329" y="245584"/>
                  </a:lnTo>
                  <a:lnTo>
                    <a:pt x="1109306" y="206855"/>
                  </a:lnTo>
                  <a:lnTo>
                    <a:pt x="1062762" y="171902"/>
                  </a:lnTo>
                  <a:lnTo>
                    <a:pt x="1018411" y="141678"/>
                  </a:lnTo>
                  <a:lnTo>
                    <a:pt x="976969" y="117136"/>
                  </a:lnTo>
                  <a:lnTo>
                    <a:pt x="939151" y="99226"/>
                  </a:lnTo>
                  <a:lnTo>
                    <a:pt x="843827" y="72644"/>
                  </a:lnTo>
                  <a:lnTo>
                    <a:pt x="795768" y="53547"/>
                  </a:lnTo>
                  <a:lnTo>
                    <a:pt x="757957" y="34172"/>
                  </a:lnTo>
                  <a:lnTo>
                    <a:pt x="726860" y="17081"/>
                  </a:lnTo>
                  <a:lnTo>
                    <a:pt x="698941" y="4836"/>
                  </a:lnTo>
                  <a:lnTo>
                    <a:pt x="670664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6" name="Google Shape;2586;p49"/>
            <p:cNvSpPr/>
            <p:nvPr/>
          </p:nvSpPr>
          <p:spPr>
            <a:xfrm>
              <a:off x="847835" y="8889382"/>
              <a:ext cx="2172970" cy="1638935"/>
            </a:xfrm>
            <a:custGeom>
              <a:rect b="b" l="l" r="r" t="t"/>
              <a:pathLst>
                <a:path extrusionOk="0" h="1638934" w="2172970">
                  <a:moveTo>
                    <a:pt x="1257392" y="0"/>
                  </a:moveTo>
                  <a:lnTo>
                    <a:pt x="1204225" y="4108"/>
                  </a:lnTo>
                  <a:lnTo>
                    <a:pt x="1164147" y="15386"/>
                  </a:lnTo>
                  <a:lnTo>
                    <a:pt x="1107606" y="53176"/>
                  </a:lnTo>
                  <a:lnTo>
                    <a:pt x="1083318" y="76551"/>
                  </a:lnTo>
                  <a:lnTo>
                    <a:pt x="1056468" y="100819"/>
                  </a:lnTo>
                  <a:lnTo>
                    <a:pt x="1023143" y="124411"/>
                  </a:lnTo>
                  <a:lnTo>
                    <a:pt x="979431" y="145759"/>
                  </a:lnTo>
                  <a:lnTo>
                    <a:pt x="945138" y="159641"/>
                  </a:lnTo>
                  <a:lnTo>
                    <a:pt x="904805" y="176721"/>
                  </a:lnTo>
                  <a:lnTo>
                    <a:pt x="859551" y="196527"/>
                  </a:lnTo>
                  <a:lnTo>
                    <a:pt x="810498" y="218588"/>
                  </a:lnTo>
                  <a:lnTo>
                    <a:pt x="758764" y="242430"/>
                  </a:lnTo>
                  <a:lnTo>
                    <a:pt x="705470" y="267583"/>
                  </a:lnTo>
                  <a:lnTo>
                    <a:pt x="651737" y="293573"/>
                  </a:lnTo>
                  <a:lnTo>
                    <a:pt x="598684" y="319929"/>
                  </a:lnTo>
                  <a:lnTo>
                    <a:pt x="547432" y="346179"/>
                  </a:lnTo>
                  <a:lnTo>
                    <a:pt x="499100" y="371849"/>
                  </a:lnTo>
                  <a:lnTo>
                    <a:pt x="454810" y="396470"/>
                  </a:lnTo>
                  <a:lnTo>
                    <a:pt x="415680" y="419567"/>
                  </a:lnTo>
                  <a:lnTo>
                    <a:pt x="382831" y="440669"/>
                  </a:lnTo>
                  <a:lnTo>
                    <a:pt x="345353" y="463066"/>
                  </a:lnTo>
                  <a:lnTo>
                    <a:pt x="315896" y="474832"/>
                  </a:lnTo>
                  <a:lnTo>
                    <a:pt x="291810" y="479275"/>
                  </a:lnTo>
                  <a:lnTo>
                    <a:pt x="270444" y="479701"/>
                  </a:lnTo>
                  <a:lnTo>
                    <a:pt x="249147" y="479415"/>
                  </a:lnTo>
                  <a:lnTo>
                    <a:pt x="225270" y="481723"/>
                  </a:lnTo>
                  <a:lnTo>
                    <a:pt x="159172" y="507349"/>
                  </a:lnTo>
                  <a:lnTo>
                    <a:pt x="111650" y="537278"/>
                  </a:lnTo>
                  <a:lnTo>
                    <a:pt x="75676" y="569547"/>
                  </a:lnTo>
                  <a:lnTo>
                    <a:pt x="47723" y="609279"/>
                  </a:lnTo>
                  <a:lnTo>
                    <a:pt x="26985" y="654754"/>
                  </a:lnTo>
                  <a:lnTo>
                    <a:pt x="12656" y="704255"/>
                  </a:lnTo>
                  <a:lnTo>
                    <a:pt x="3930" y="756063"/>
                  </a:lnTo>
                  <a:lnTo>
                    <a:pt x="0" y="808459"/>
                  </a:lnTo>
                  <a:lnTo>
                    <a:pt x="59" y="859726"/>
                  </a:lnTo>
                  <a:lnTo>
                    <a:pt x="3303" y="908143"/>
                  </a:lnTo>
                  <a:lnTo>
                    <a:pt x="8924" y="951995"/>
                  </a:lnTo>
                  <a:lnTo>
                    <a:pt x="16117" y="989561"/>
                  </a:lnTo>
                  <a:lnTo>
                    <a:pt x="31990" y="1038963"/>
                  </a:lnTo>
                  <a:lnTo>
                    <a:pt x="84585" y="1089227"/>
                  </a:lnTo>
                  <a:lnTo>
                    <a:pt x="126911" y="1118987"/>
                  </a:lnTo>
                  <a:lnTo>
                    <a:pt x="174361" y="1151249"/>
                  </a:lnTo>
                  <a:lnTo>
                    <a:pt x="222764" y="1185577"/>
                  </a:lnTo>
                  <a:lnTo>
                    <a:pt x="267950" y="1221534"/>
                  </a:lnTo>
                  <a:lnTo>
                    <a:pt x="305747" y="1258683"/>
                  </a:lnTo>
                  <a:lnTo>
                    <a:pt x="331985" y="1296586"/>
                  </a:lnTo>
                  <a:lnTo>
                    <a:pt x="360201" y="1348815"/>
                  </a:lnTo>
                  <a:lnTo>
                    <a:pt x="387686" y="1387377"/>
                  </a:lnTo>
                  <a:lnTo>
                    <a:pt x="420214" y="1418129"/>
                  </a:lnTo>
                  <a:lnTo>
                    <a:pt x="463562" y="1446929"/>
                  </a:lnTo>
                  <a:lnTo>
                    <a:pt x="523507" y="1479633"/>
                  </a:lnTo>
                  <a:lnTo>
                    <a:pt x="549730" y="1496482"/>
                  </a:lnTo>
                  <a:lnTo>
                    <a:pt x="566631" y="1513567"/>
                  </a:lnTo>
                  <a:lnTo>
                    <a:pt x="577245" y="1530621"/>
                  </a:lnTo>
                  <a:lnTo>
                    <a:pt x="591741" y="1563569"/>
                  </a:lnTo>
                  <a:lnTo>
                    <a:pt x="601690" y="1578927"/>
                  </a:lnTo>
                  <a:lnTo>
                    <a:pt x="642156" y="1606076"/>
                  </a:lnTo>
                  <a:lnTo>
                    <a:pt x="678740" y="1617331"/>
                  </a:lnTo>
                  <a:lnTo>
                    <a:pt x="730267" y="1626685"/>
                  </a:lnTo>
                  <a:lnTo>
                    <a:pt x="799773" y="1633868"/>
                  </a:lnTo>
                  <a:lnTo>
                    <a:pt x="881600" y="1638246"/>
                  </a:lnTo>
                  <a:lnTo>
                    <a:pt x="952841" y="1638586"/>
                  </a:lnTo>
                  <a:lnTo>
                    <a:pt x="1014503" y="1635530"/>
                  </a:lnTo>
                  <a:lnTo>
                    <a:pt x="1067592" y="1629719"/>
                  </a:lnTo>
                  <a:lnTo>
                    <a:pt x="1113115" y="1621792"/>
                  </a:lnTo>
                  <a:lnTo>
                    <a:pt x="1152078" y="1612390"/>
                  </a:lnTo>
                  <a:lnTo>
                    <a:pt x="1214355" y="1591726"/>
                  </a:lnTo>
                  <a:lnTo>
                    <a:pt x="1262476" y="1572852"/>
                  </a:lnTo>
                  <a:lnTo>
                    <a:pt x="1326326" y="1549422"/>
                  </a:lnTo>
                  <a:lnTo>
                    <a:pt x="1369895" y="1532749"/>
                  </a:lnTo>
                  <a:lnTo>
                    <a:pt x="1418162" y="1513138"/>
                  </a:lnTo>
                  <a:lnTo>
                    <a:pt x="1468828" y="1490862"/>
                  </a:lnTo>
                  <a:lnTo>
                    <a:pt x="1519597" y="1466196"/>
                  </a:lnTo>
                  <a:lnTo>
                    <a:pt x="1568169" y="1439415"/>
                  </a:lnTo>
                  <a:lnTo>
                    <a:pt x="1612246" y="1410794"/>
                  </a:lnTo>
                  <a:lnTo>
                    <a:pt x="1649530" y="1380606"/>
                  </a:lnTo>
                  <a:lnTo>
                    <a:pt x="1730079" y="1290309"/>
                  </a:lnTo>
                  <a:lnTo>
                    <a:pt x="1772425" y="1265019"/>
                  </a:lnTo>
                  <a:lnTo>
                    <a:pt x="1804283" y="1259749"/>
                  </a:lnTo>
                  <a:lnTo>
                    <a:pt x="1825178" y="1260993"/>
                  </a:lnTo>
                  <a:lnTo>
                    <a:pt x="1854070" y="1247620"/>
                  </a:lnTo>
                  <a:lnTo>
                    <a:pt x="1874541" y="1231545"/>
                  </a:lnTo>
                  <a:lnTo>
                    <a:pt x="1897872" y="1210703"/>
                  </a:lnTo>
                  <a:lnTo>
                    <a:pt x="1935345" y="1183029"/>
                  </a:lnTo>
                  <a:lnTo>
                    <a:pt x="1976764" y="1151276"/>
                  </a:lnTo>
                  <a:lnTo>
                    <a:pt x="2008649" y="1122225"/>
                  </a:lnTo>
                  <a:lnTo>
                    <a:pt x="2037356" y="1099847"/>
                  </a:lnTo>
                  <a:lnTo>
                    <a:pt x="2069241" y="1088115"/>
                  </a:lnTo>
                  <a:lnTo>
                    <a:pt x="2098790" y="1083099"/>
                  </a:lnTo>
                  <a:lnTo>
                    <a:pt x="2128181" y="1076971"/>
                  </a:lnTo>
                  <a:lnTo>
                    <a:pt x="2153948" y="1070907"/>
                  </a:lnTo>
                  <a:lnTo>
                    <a:pt x="2172629" y="1066082"/>
                  </a:lnTo>
                  <a:lnTo>
                    <a:pt x="2166587" y="983699"/>
                  </a:lnTo>
                  <a:lnTo>
                    <a:pt x="2157202" y="915064"/>
                  </a:lnTo>
                  <a:lnTo>
                    <a:pt x="2144875" y="858458"/>
                  </a:lnTo>
                  <a:lnTo>
                    <a:pt x="2130006" y="812163"/>
                  </a:lnTo>
                  <a:lnTo>
                    <a:pt x="2112994" y="774459"/>
                  </a:lnTo>
                  <a:lnTo>
                    <a:pt x="2074145" y="717955"/>
                  </a:lnTo>
                  <a:lnTo>
                    <a:pt x="2009810" y="654680"/>
                  </a:lnTo>
                  <a:lnTo>
                    <a:pt x="1988350" y="632442"/>
                  </a:lnTo>
                  <a:lnTo>
                    <a:pt x="1967548" y="606768"/>
                  </a:lnTo>
                  <a:lnTo>
                    <a:pt x="1935329" y="564889"/>
                  </a:lnTo>
                  <a:lnTo>
                    <a:pt x="1900786" y="523427"/>
                  </a:lnTo>
                  <a:lnTo>
                    <a:pt x="1831322" y="443424"/>
                  </a:lnTo>
                  <a:lnTo>
                    <a:pt x="1799698" y="405716"/>
                  </a:lnTo>
                  <a:lnTo>
                    <a:pt x="1772345" y="370093"/>
                  </a:lnTo>
                  <a:lnTo>
                    <a:pt x="1750911" y="336974"/>
                  </a:lnTo>
                  <a:lnTo>
                    <a:pt x="1737044" y="306773"/>
                  </a:lnTo>
                  <a:lnTo>
                    <a:pt x="1717165" y="272466"/>
                  </a:lnTo>
                  <a:lnTo>
                    <a:pt x="1682402" y="236320"/>
                  </a:lnTo>
                  <a:lnTo>
                    <a:pt x="1637382" y="200441"/>
                  </a:lnTo>
                  <a:lnTo>
                    <a:pt x="1586728" y="166933"/>
                  </a:lnTo>
                  <a:lnTo>
                    <a:pt x="1535066" y="137903"/>
                  </a:lnTo>
                  <a:lnTo>
                    <a:pt x="1487021" y="115454"/>
                  </a:lnTo>
                  <a:lnTo>
                    <a:pt x="1447219" y="101692"/>
                  </a:lnTo>
                  <a:lnTo>
                    <a:pt x="1420160" y="89655"/>
                  </a:lnTo>
                  <a:lnTo>
                    <a:pt x="1403211" y="72637"/>
                  </a:lnTo>
                  <a:lnTo>
                    <a:pt x="1390294" y="53129"/>
                  </a:lnTo>
                  <a:lnTo>
                    <a:pt x="1375332" y="33620"/>
                  </a:lnTo>
                  <a:lnTo>
                    <a:pt x="1352246" y="16602"/>
                  </a:lnTo>
                  <a:lnTo>
                    <a:pt x="1314959" y="4565"/>
                  </a:lnTo>
                  <a:lnTo>
                    <a:pt x="125739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87" name="Google Shape;2587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62896" y="8566193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8" name="Google Shape;2588;p49"/>
            <p:cNvSpPr/>
            <p:nvPr/>
          </p:nvSpPr>
          <p:spPr>
            <a:xfrm>
              <a:off x="2867923" y="8908358"/>
              <a:ext cx="688340" cy="588645"/>
            </a:xfrm>
            <a:custGeom>
              <a:rect b="b" l="l" r="r" t="t"/>
              <a:pathLst>
                <a:path extrusionOk="0" h="588645" w="688339">
                  <a:moveTo>
                    <a:pt x="308468" y="0"/>
                  </a:moveTo>
                  <a:lnTo>
                    <a:pt x="238781" y="16074"/>
                  </a:lnTo>
                  <a:lnTo>
                    <a:pt x="194597" y="37727"/>
                  </a:lnTo>
                  <a:lnTo>
                    <a:pt x="148447" y="66075"/>
                  </a:lnTo>
                  <a:lnTo>
                    <a:pt x="103525" y="99333"/>
                  </a:lnTo>
                  <a:lnTo>
                    <a:pt x="63024" y="135717"/>
                  </a:lnTo>
                  <a:lnTo>
                    <a:pt x="30140" y="173439"/>
                  </a:lnTo>
                  <a:lnTo>
                    <a:pt x="8067" y="210715"/>
                  </a:lnTo>
                  <a:lnTo>
                    <a:pt x="0" y="245759"/>
                  </a:lnTo>
                  <a:lnTo>
                    <a:pt x="19491" y="304392"/>
                  </a:lnTo>
                  <a:lnTo>
                    <a:pt x="49151" y="349997"/>
                  </a:lnTo>
                  <a:lnTo>
                    <a:pt x="83896" y="385433"/>
                  </a:lnTo>
                  <a:lnTo>
                    <a:pt x="118641" y="413559"/>
                  </a:lnTo>
                  <a:lnTo>
                    <a:pt x="146866" y="436118"/>
                  </a:lnTo>
                  <a:lnTo>
                    <a:pt x="184554" y="466917"/>
                  </a:lnTo>
                  <a:lnTo>
                    <a:pt x="227326" y="501481"/>
                  </a:lnTo>
                  <a:lnTo>
                    <a:pt x="270804" y="535340"/>
                  </a:lnTo>
                  <a:lnTo>
                    <a:pt x="310611" y="564019"/>
                  </a:lnTo>
                  <a:lnTo>
                    <a:pt x="382826" y="588620"/>
                  </a:lnTo>
                  <a:lnTo>
                    <a:pt x="435408" y="578410"/>
                  </a:lnTo>
                  <a:lnTo>
                    <a:pt x="491489" y="557787"/>
                  </a:lnTo>
                  <a:lnTo>
                    <a:pt x="542444" y="532120"/>
                  </a:lnTo>
                  <a:lnTo>
                    <a:pt x="579650" y="506778"/>
                  </a:lnTo>
                  <a:lnTo>
                    <a:pt x="616620" y="469676"/>
                  </a:lnTo>
                  <a:lnTo>
                    <a:pt x="652954" y="423517"/>
                  </a:lnTo>
                  <a:lnTo>
                    <a:pt x="679754" y="378311"/>
                  </a:lnTo>
                  <a:lnTo>
                    <a:pt x="688122" y="344069"/>
                  </a:lnTo>
                  <a:lnTo>
                    <a:pt x="670141" y="313693"/>
                  </a:lnTo>
                  <a:lnTo>
                    <a:pt x="633251" y="276485"/>
                  </a:lnTo>
                  <a:lnTo>
                    <a:pt x="591594" y="237053"/>
                  </a:lnTo>
                  <a:lnTo>
                    <a:pt x="559311" y="200004"/>
                  </a:lnTo>
                  <a:lnTo>
                    <a:pt x="509582" y="141823"/>
                  </a:lnTo>
                  <a:lnTo>
                    <a:pt x="471790" y="104741"/>
                  </a:lnTo>
                  <a:lnTo>
                    <a:pt x="429611" y="67867"/>
                  </a:lnTo>
                  <a:lnTo>
                    <a:pt x="386216" y="35352"/>
                  </a:lnTo>
                  <a:lnTo>
                    <a:pt x="344777" y="11345"/>
                  </a:lnTo>
                  <a:lnTo>
                    <a:pt x="308468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9" name="Google Shape;2589;p49"/>
            <p:cNvSpPr/>
            <p:nvPr/>
          </p:nvSpPr>
          <p:spPr>
            <a:xfrm>
              <a:off x="822199" y="9401239"/>
              <a:ext cx="1116965" cy="1610360"/>
            </a:xfrm>
            <a:custGeom>
              <a:rect b="b" l="l" r="r" t="t"/>
              <a:pathLst>
                <a:path extrusionOk="0" h="1610359" w="1116964">
                  <a:moveTo>
                    <a:pt x="57626" y="0"/>
                  </a:moveTo>
                  <a:lnTo>
                    <a:pt x="0" y="0"/>
                  </a:lnTo>
                  <a:lnTo>
                    <a:pt x="0" y="730495"/>
                  </a:lnTo>
                  <a:lnTo>
                    <a:pt x="1016930" y="1610139"/>
                  </a:lnTo>
                  <a:lnTo>
                    <a:pt x="1081335" y="1610139"/>
                  </a:lnTo>
                  <a:lnTo>
                    <a:pt x="1116928" y="918627"/>
                  </a:lnTo>
                  <a:lnTo>
                    <a:pt x="1081335" y="849136"/>
                  </a:lnTo>
                  <a:lnTo>
                    <a:pt x="57626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516" y="1812844"/>
            <a:ext cx="8920961" cy="210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2138" y="9017153"/>
            <a:ext cx="3434288" cy="22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1083" y="1388289"/>
            <a:ext cx="2297635" cy="254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2087" y="0"/>
            <a:ext cx="2231186" cy="262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84315" y="5856092"/>
            <a:ext cx="2399987" cy="2417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5"/>
          <p:cNvGrpSpPr/>
          <p:nvPr/>
        </p:nvGrpSpPr>
        <p:grpSpPr>
          <a:xfrm>
            <a:off x="-2600" y="760"/>
            <a:ext cx="11688719" cy="7488082"/>
            <a:chOff x="-2600" y="760"/>
            <a:chExt cx="11688719" cy="7488082"/>
          </a:xfrm>
        </p:grpSpPr>
        <p:pic>
          <p:nvPicPr>
            <p:cNvPr id="365" name="Google Shape;365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2600" y="760"/>
              <a:ext cx="11688719" cy="7488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80038" y="1966432"/>
              <a:ext cx="8130233" cy="752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5"/>
          <p:cNvGrpSpPr/>
          <p:nvPr/>
        </p:nvGrpSpPr>
        <p:grpSpPr>
          <a:xfrm>
            <a:off x="14041482" y="4278557"/>
            <a:ext cx="6063077" cy="5723662"/>
            <a:chOff x="14041482" y="4278557"/>
            <a:chExt cx="6063077" cy="5723662"/>
          </a:xfrm>
        </p:grpSpPr>
        <p:sp>
          <p:nvSpPr>
            <p:cNvPr id="368" name="Google Shape;368;p5"/>
            <p:cNvSpPr/>
            <p:nvPr/>
          </p:nvSpPr>
          <p:spPr>
            <a:xfrm>
              <a:off x="14041482" y="4375507"/>
              <a:ext cx="6062980" cy="5626100"/>
            </a:xfrm>
            <a:custGeom>
              <a:rect b="b" l="l" r="r" t="t"/>
              <a:pathLst>
                <a:path extrusionOk="0" h="5626100" w="6062980">
                  <a:moveTo>
                    <a:pt x="4821247" y="5613400"/>
                  </a:moveTo>
                  <a:lnTo>
                    <a:pt x="3944316" y="5613400"/>
                  </a:lnTo>
                  <a:lnTo>
                    <a:pt x="3974405" y="5626100"/>
                  </a:lnTo>
                  <a:lnTo>
                    <a:pt x="4680281" y="5626100"/>
                  </a:lnTo>
                  <a:lnTo>
                    <a:pt x="4821247" y="5613400"/>
                  </a:lnTo>
                  <a:close/>
                </a:path>
                <a:path extrusionOk="0" h="5626100" w="6062980">
                  <a:moveTo>
                    <a:pt x="4972691" y="5600700"/>
                  </a:moveTo>
                  <a:lnTo>
                    <a:pt x="3821590" y="5600700"/>
                  </a:lnTo>
                  <a:lnTo>
                    <a:pt x="3852688" y="5613400"/>
                  </a:lnTo>
                  <a:lnTo>
                    <a:pt x="4933740" y="5613400"/>
                  </a:lnTo>
                  <a:lnTo>
                    <a:pt x="4972691" y="5600700"/>
                  </a:lnTo>
                  <a:close/>
                </a:path>
                <a:path extrusionOk="0" h="5626100" w="6062980">
                  <a:moveTo>
                    <a:pt x="5410063" y="5588000"/>
                  </a:moveTo>
                  <a:lnTo>
                    <a:pt x="3726197" y="5588000"/>
                  </a:lnTo>
                  <a:lnTo>
                    <a:pt x="3758375" y="5600700"/>
                  </a:lnTo>
                  <a:lnTo>
                    <a:pt x="5361949" y="5600700"/>
                  </a:lnTo>
                  <a:lnTo>
                    <a:pt x="5410063" y="5588000"/>
                  </a:lnTo>
                  <a:close/>
                </a:path>
                <a:path extrusionOk="0" h="5626100" w="6062980">
                  <a:moveTo>
                    <a:pt x="1762624" y="2425700"/>
                  </a:moveTo>
                  <a:lnTo>
                    <a:pt x="1614209" y="2425700"/>
                  </a:lnTo>
                  <a:lnTo>
                    <a:pt x="1576957" y="2438400"/>
                  </a:lnTo>
                  <a:lnTo>
                    <a:pt x="1539864" y="2438400"/>
                  </a:lnTo>
                  <a:lnTo>
                    <a:pt x="1395296" y="2489200"/>
                  </a:lnTo>
                  <a:lnTo>
                    <a:pt x="1360654" y="2514600"/>
                  </a:lnTo>
                  <a:lnTo>
                    <a:pt x="1326833" y="2527300"/>
                  </a:lnTo>
                  <a:lnTo>
                    <a:pt x="1293941" y="2552700"/>
                  </a:lnTo>
                  <a:lnTo>
                    <a:pt x="1262090" y="2565400"/>
                  </a:lnTo>
                  <a:lnTo>
                    <a:pt x="1231389" y="2590800"/>
                  </a:lnTo>
                  <a:lnTo>
                    <a:pt x="1201947" y="2616200"/>
                  </a:lnTo>
                  <a:lnTo>
                    <a:pt x="1147284" y="2667000"/>
                  </a:lnTo>
                  <a:lnTo>
                    <a:pt x="1098980" y="2717800"/>
                  </a:lnTo>
                  <a:lnTo>
                    <a:pt x="1057915" y="2781300"/>
                  </a:lnTo>
                  <a:lnTo>
                    <a:pt x="1040372" y="2806700"/>
                  </a:lnTo>
                  <a:lnTo>
                    <a:pt x="1024969" y="2832100"/>
                  </a:lnTo>
                  <a:lnTo>
                    <a:pt x="1011816" y="2857500"/>
                  </a:lnTo>
                  <a:lnTo>
                    <a:pt x="1001022" y="2895600"/>
                  </a:lnTo>
                  <a:lnTo>
                    <a:pt x="992698" y="2921000"/>
                  </a:lnTo>
                  <a:lnTo>
                    <a:pt x="986953" y="2946400"/>
                  </a:lnTo>
                  <a:lnTo>
                    <a:pt x="983898" y="2971800"/>
                  </a:lnTo>
                  <a:lnTo>
                    <a:pt x="983642" y="2997200"/>
                  </a:lnTo>
                  <a:lnTo>
                    <a:pt x="986296" y="3035300"/>
                  </a:lnTo>
                  <a:lnTo>
                    <a:pt x="991969" y="3060700"/>
                  </a:lnTo>
                  <a:lnTo>
                    <a:pt x="1000771" y="3086100"/>
                  </a:lnTo>
                  <a:lnTo>
                    <a:pt x="1012813" y="3111500"/>
                  </a:lnTo>
                  <a:lnTo>
                    <a:pt x="1028204" y="3136900"/>
                  </a:lnTo>
                  <a:lnTo>
                    <a:pt x="943053" y="3136900"/>
                  </a:lnTo>
                  <a:lnTo>
                    <a:pt x="912221" y="3149600"/>
                  </a:lnTo>
                  <a:lnTo>
                    <a:pt x="880357" y="3149600"/>
                  </a:lnTo>
                  <a:lnTo>
                    <a:pt x="813991" y="3175000"/>
                  </a:lnTo>
                  <a:lnTo>
                    <a:pt x="709565" y="3213100"/>
                  </a:lnTo>
                  <a:lnTo>
                    <a:pt x="673915" y="3238500"/>
                  </a:lnTo>
                  <a:lnTo>
                    <a:pt x="638036" y="3251200"/>
                  </a:lnTo>
                  <a:lnTo>
                    <a:pt x="459212" y="3378200"/>
                  </a:lnTo>
                  <a:lnTo>
                    <a:pt x="424365" y="3416300"/>
                  </a:lnTo>
                  <a:lnTo>
                    <a:pt x="390092" y="3441700"/>
                  </a:lnTo>
                  <a:lnTo>
                    <a:pt x="356507" y="3479800"/>
                  </a:lnTo>
                  <a:lnTo>
                    <a:pt x="323725" y="3517900"/>
                  </a:lnTo>
                  <a:lnTo>
                    <a:pt x="291861" y="3543300"/>
                  </a:lnTo>
                  <a:lnTo>
                    <a:pt x="261030" y="3594100"/>
                  </a:lnTo>
                  <a:lnTo>
                    <a:pt x="231346" y="3632200"/>
                  </a:lnTo>
                  <a:lnTo>
                    <a:pt x="202924" y="3670300"/>
                  </a:lnTo>
                  <a:lnTo>
                    <a:pt x="175878" y="3721100"/>
                  </a:lnTo>
                  <a:lnTo>
                    <a:pt x="150325" y="3759200"/>
                  </a:lnTo>
                  <a:lnTo>
                    <a:pt x="126377" y="3810000"/>
                  </a:lnTo>
                  <a:lnTo>
                    <a:pt x="104150" y="3860800"/>
                  </a:lnTo>
                  <a:lnTo>
                    <a:pt x="83759" y="3911600"/>
                  </a:lnTo>
                  <a:lnTo>
                    <a:pt x="65318" y="3962400"/>
                  </a:lnTo>
                  <a:lnTo>
                    <a:pt x="48943" y="4013200"/>
                  </a:lnTo>
                  <a:lnTo>
                    <a:pt x="34747" y="4076700"/>
                  </a:lnTo>
                  <a:lnTo>
                    <a:pt x="22846" y="4140200"/>
                  </a:lnTo>
                  <a:lnTo>
                    <a:pt x="13354" y="4191000"/>
                  </a:lnTo>
                  <a:lnTo>
                    <a:pt x="6386" y="4254500"/>
                  </a:lnTo>
                  <a:lnTo>
                    <a:pt x="2057" y="4318000"/>
                  </a:lnTo>
                  <a:lnTo>
                    <a:pt x="617" y="4356100"/>
                  </a:lnTo>
                  <a:lnTo>
                    <a:pt x="0" y="4394200"/>
                  </a:lnTo>
                  <a:lnTo>
                    <a:pt x="206" y="4432300"/>
                  </a:lnTo>
                  <a:lnTo>
                    <a:pt x="1236" y="4470400"/>
                  </a:lnTo>
                  <a:lnTo>
                    <a:pt x="3092" y="4508500"/>
                  </a:lnTo>
                  <a:lnTo>
                    <a:pt x="5772" y="4533900"/>
                  </a:lnTo>
                  <a:lnTo>
                    <a:pt x="9279" y="4572000"/>
                  </a:lnTo>
                  <a:lnTo>
                    <a:pt x="18771" y="4622800"/>
                  </a:lnTo>
                  <a:lnTo>
                    <a:pt x="31572" y="4673600"/>
                  </a:lnTo>
                  <a:lnTo>
                    <a:pt x="47687" y="4724400"/>
                  </a:lnTo>
                  <a:lnTo>
                    <a:pt x="56989" y="4737100"/>
                  </a:lnTo>
                  <a:lnTo>
                    <a:pt x="67120" y="4762500"/>
                  </a:lnTo>
                  <a:lnTo>
                    <a:pt x="78082" y="4775200"/>
                  </a:lnTo>
                  <a:lnTo>
                    <a:pt x="89875" y="4800600"/>
                  </a:lnTo>
                  <a:lnTo>
                    <a:pt x="102500" y="4813300"/>
                  </a:lnTo>
                  <a:lnTo>
                    <a:pt x="115956" y="4826000"/>
                  </a:lnTo>
                  <a:lnTo>
                    <a:pt x="130246" y="4851400"/>
                  </a:lnTo>
                  <a:lnTo>
                    <a:pt x="145368" y="4864100"/>
                  </a:lnTo>
                  <a:lnTo>
                    <a:pt x="161324" y="4876800"/>
                  </a:lnTo>
                  <a:lnTo>
                    <a:pt x="178115" y="4889500"/>
                  </a:lnTo>
                  <a:lnTo>
                    <a:pt x="195740" y="4902200"/>
                  </a:lnTo>
                  <a:lnTo>
                    <a:pt x="214200" y="4902200"/>
                  </a:lnTo>
                  <a:lnTo>
                    <a:pt x="233496" y="4914900"/>
                  </a:lnTo>
                  <a:lnTo>
                    <a:pt x="253629" y="4927600"/>
                  </a:lnTo>
                  <a:lnTo>
                    <a:pt x="274598" y="4927600"/>
                  </a:lnTo>
                  <a:lnTo>
                    <a:pt x="296405" y="4940300"/>
                  </a:lnTo>
                  <a:lnTo>
                    <a:pt x="319049" y="4953000"/>
                  </a:lnTo>
                  <a:lnTo>
                    <a:pt x="342532" y="4953000"/>
                  </a:lnTo>
                  <a:lnTo>
                    <a:pt x="366854" y="4965700"/>
                  </a:lnTo>
                  <a:lnTo>
                    <a:pt x="418017" y="4965700"/>
                  </a:lnTo>
                  <a:lnTo>
                    <a:pt x="444859" y="4978400"/>
                  </a:lnTo>
                  <a:lnTo>
                    <a:pt x="501067" y="4978400"/>
                  </a:lnTo>
                  <a:lnTo>
                    <a:pt x="530434" y="4991100"/>
                  </a:lnTo>
                  <a:lnTo>
                    <a:pt x="656333" y="4991100"/>
                  </a:lnTo>
                  <a:lnTo>
                    <a:pt x="689918" y="5003800"/>
                  </a:lnTo>
                  <a:lnTo>
                    <a:pt x="948713" y="5003800"/>
                  </a:lnTo>
                  <a:lnTo>
                    <a:pt x="989075" y="5016500"/>
                  </a:lnTo>
                  <a:lnTo>
                    <a:pt x="1159025" y="5016500"/>
                  </a:lnTo>
                  <a:lnTo>
                    <a:pt x="1203640" y="5029200"/>
                  </a:lnTo>
                  <a:lnTo>
                    <a:pt x="1342600" y="5029200"/>
                  </a:lnTo>
                  <a:lnTo>
                    <a:pt x="1390627" y="5041900"/>
                  </a:lnTo>
                  <a:lnTo>
                    <a:pt x="1439508" y="5041900"/>
                  </a:lnTo>
                  <a:lnTo>
                    <a:pt x="1489244" y="5054600"/>
                  </a:lnTo>
                  <a:lnTo>
                    <a:pt x="1539836" y="5054600"/>
                  </a:lnTo>
                  <a:lnTo>
                    <a:pt x="1591283" y="5067300"/>
                  </a:lnTo>
                  <a:lnTo>
                    <a:pt x="1643586" y="5067300"/>
                  </a:lnTo>
                  <a:lnTo>
                    <a:pt x="1696746" y="5080000"/>
                  </a:lnTo>
                  <a:lnTo>
                    <a:pt x="1750764" y="5080000"/>
                  </a:lnTo>
                  <a:lnTo>
                    <a:pt x="1917967" y="5118100"/>
                  </a:lnTo>
                  <a:lnTo>
                    <a:pt x="2275594" y="5194300"/>
                  </a:lnTo>
                  <a:lnTo>
                    <a:pt x="2338215" y="5219700"/>
                  </a:lnTo>
                  <a:lnTo>
                    <a:pt x="2401699" y="5232400"/>
                  </a:lnTo>
                  <a:lnTo>
                    <a:pt x="2466047" y="5257800"/>
                  </a:lnTo>
                  <a:lnTo>
                    <a:pt x="2531259" y="5270500"/>
                  </a:lnTo>
                  <a:lnTo>
                    <a:pt x="2597336" y="5295900"/>
                  </a:lnTo>
                  <a:lnTo>
                    <a:pt x="2651688" y="5308600"/>
                  </a:lnTo>
                  <a:lnTo>
                    <a:pt x="2704818" y="5334000"/>
                  </a:lnTo>
                  <a:lnTo>
                    <a:pt x="2807539" y="5359400"/>
                  </a:lnTo>
                  <a:lnTo>
                    <a:pt x="2857191" y="5384800"/>
                  </a:lnTo>
                  <a:lnTo>
                    <a:pt x="2905744" y="5397500"/>
                  </a:lnTo>
                  <a:lnTo>
                    <a:pt x="3045125" y="5435600"/>
                  </a:lnTo>
                  <a:lnTo>
                    <a:pt x="3175731" y="5473700"/>
                  </a:lnTo>
                  <a:lnTo>
                    <a:pt x="3298392" y="5511800"/>
                  </a:lnTo>
                  <a:lnTo>
                    <a:pt x="3337657" y="5511800"/>
                  </a:lnTo>
                  <a:lnTo>
                    <a:pt x="3413939" y="5537200"/>
                  </a:lnTo>
                  <a:lnTo>
                    <a:pt x="3451017" y="5537200"/>
                  </a:lnTo>
                  <a:lnTo>
                    <a:pt x="3523202" y="5562600"/>
                  </a:lnTo>
                  <a:lnTo>
                    <a:pt x="3558370" y="5562600"/>
                  </a:lnTo>
                  <a:lnTo>
                    <a:pt x="3592963" y="5575300"/>
                  </a:lnTo>
                  <a:lnTo>
                    <a:pt x="3627011" y="5575300"/>
                  </a:lnTo>
                  <a:lnTo>
                    <a:pt x="3660546" y="5588000"/>
                  </a:lnTo>
                  <a:lnTo>
                    <a:pt x="5955980" y="5588000"/>
                  </a:lnTo>
                  <a:lnTo>
                    <a:pt x="6017725" y="5600700"/>
                  </a:lnTo>
                  <a:lnTo>
                    <a:pt x="6062616" y="5600700"/>
                  </a:lnTo>
                  <a:lnTo>
                    <a:pt x="6062616" y="2641600"/>
                  </a:lnTo>
                  <a:lnTo>
                    <a:pt x="2090999" y="2641600"/>
                  </a:lnTo>
                  <a:lnTo>
                    <a:pt x="2063049" y="2603500"/>
                  </a:lnTo>
                  <a:lnTo>
                    <a:pt x="2033719" y="2578100"/>
                  </a:lnTo>
                  <a:lnTo>
                    <a:pt x="2003120" y="2540000"/>
                  </a:lnTo>
                  <a:lnTo>
                    <a:pt x="1971362" y="2514600"/>
                  </a:lnTo>
                  <a:lnTo>
                    <a:pt x="1938554" y="2489200"/>
                  </a:lnTo>
                  <a:lnTo>
                    <a:pt x="1870230" y="2463800"/>
                  </a:lnTo>
                  <a:lnTo>
                    <a:pt x="1762624" y="2425700"/>
                  </a:lnTo>
                  <a:close/>
                </a:path>
                <a:path extrusionOk="0" h="5626100" w="6062980">
                  <a:moveTo>
                    <a:pt x="4623158" y="50800"/>
                  </a:moveTo>
                  <a:lnTo>
                    <a:pt x="3431963" y="50800"/>
                  </a:lnTo>
                  <a:lnTo>
                    <a:pt x="3358378" y="76200"/>
                  </a:lnTo>
                  <a:lnTo>
                    <a:pt x="3321608" y="76200"/>
                  </a:lnTo>
                  <a:lnTo>
                    <a:pt x="3102602" y="152400"/>
                  </a:lnTo>
                  <a:lnTo>
                    <a:pt x="3066563" y="177800"/>
                  </a:lnTo>
                  <a:lnTo>
                    <a:pt x="2959650" y="215900"/>
                  </a:lnTo>
                  <a:lnTo>
                    <a:pt x="2924483" y="241300"/>
                  </a:lnTo>
                  <a:lnTo>
                    <a:pt x="2889585" y="254000"/>
                  </a:lnTo>
                  <a:lnTo>
                    <a:pt x="2854978" y="279400"/>
                  </a:lnTo>
                  <a:lnTo>
                    <a:pt x="2820681" y="292100"/>
                  </a:lnTo>
                  <a:lnTo>
                    <a:pt x="2753104" y="342900"/>
                  </a:lnTo>
                  <a:lnTo>
                    <a:pt x="2719864" y="355600"/>
                  </a:lnTo>
                  <a:lnTo>
                    <a:pt x="2654586" y="406400"/>
                  </a:lnTo>
                  <a:lnTo>
                    <a:pt x="2622589" y="431800"/>
                  </a:lnTo>
                  <a:lnTo>
                    <a:pt x="2591048" y="457200"/>
                  </a:lnTo>
                  <a:lnTo>
                    <a:pt x="2559983" y="482600"/>
                  </a:lnTo>
                  <a:lnTo>
                    <a:pt x="2529414" y="508000"/>
                  </a:lnTo>
                  <a:lnTo>
                    <a:pt x="2499364" y="533400"/>
                  </a:lnTo>
                  <a:lnTo>
                    <a:pt x="2469851" y="558800"/>
                  </a:lnTo>
                  <a:lnTo>
                    <a:pt x="2440897" y="584200"/>
                  </a:lnTo>
                  <a:lnTo>
                    <a:pt x="2412523" y="622300"/>
                  </a:lnTo>
                  <a:lnTo>
                    <a:pt x="2384749" y="647700"/>
                  </a:lnTo>
                  <a:lnTo>
                    <a:pt x="2357595" y="673100"/>
                  </a:lnTo>
                  <a:lnTo>
                    <a:pt x="2331083" y="711200"/>
                  </a:lnTo>
                  <a:lnTo>
                    <a:pt x="2305233" y="736600"/>
                  </a:lnTo>
                  <a:lnTo>
                    <a:pt x="2280066" y="774700"/>
                  </a:lnTo>
                  <a:lnTo>
                    <a:pt x="2255603" y="800100"/>
                  </a:lnTo>
                  <a:lnTo>
                    <a:pt x="2231863" y="838200"/>
                  </a:lnTo>
                  <a:lnTo>
                    <a:pt x="2186639" y="901700"/>
                  </a:lnTo>
                  <a:lnTo>
                    <a:pt x="2165195" y="939800"/>
                  </a:lnTo>
                  <a:lnTo>
                    <a:pt x="2144558" y="977900"/>
                  </a:lnTo>
                  <a:lnTo>
                    <a:pt x="2124749" y="1016000"/>
                  </a:lnTo>
                  <a:lnTo>
                    <a:pt x="2105788" y="1054100"/>
                  </a:lnTo>
                  <a:lnTo>
                    <a:pt x="2087695" y="1092200"/>
                  </a:lnTo>
                  <a:lnTo>
                    <a:pt x="2070492" y="1130300"/>
                  </a:lnTo>
                  <a:lnTo>
                    <a:pt x="2054198" y="1168400"/>
                  </a:lnTo>
                  <a:lnTo>
                    <a:pt x="2038836" y="1206500"/>
                  </a:lnTo>
                  <a:lnTo>
                    <a:pt x="2024424" y="1244600"/>
                  </a:lnTo>
                  <a:lnTo>
                    <a:pt x="2010985" y="1282700"/>
                  </a:lnTo>
                  <a:lnTo>
                    <a:pt x="1998538" y="1333500"/>
                  </a:lnTo>
                  <a:lnTo>
                    <a:pt x="1987105" y="1371600"/>
                  </a:lnTo>
                  <a:lnTo>
                    <a:pt x="1976705" y="1409700"/>
                  </a:lnTo>
                  <a:lnTo>
                    <a:pt x="1967360" y="1460500"/>
                  </a:lnTo>
                  <a:lnTo>
                    <a:pt x="1959090" y="1498600"/>
                  </a:lnTo>
                  <a:lnTo>
                    <a:pt x="1951916" y="1549400"/>
                  </a:lnTo>
                  <a:lnTo>
                    <a:pt x="1945859" y="1587500"/>
                  </a:lnTo>
                  <a:lnTo>
                    <a:pt x="1940939" y="1638300"/>
                  </a:lnTo>
                  <a:lnTo>
                    <a:pt x="1937176" y="1689100"/>
                  </a:lnTo>
                  <a:lnTo>
                    <a:pt x="1934593" y="1739900"/>
                  </a:lnTo>
                  <a:lnTo>
                    <a:pt x="1933208" y="1778000"/>
                  </a:lnTo>
                  <a:lnTo>
                    <a:pt x="1933043" y="1828800"/>
                  </a:lnTo>
                  <a:lnTo>
                    <a:pt x="1934119" y="1879600"/>
                  </a:lnTo>
                  <a:lnTo>
                    <a:pt x="1936456" y="1930400"/>
                  </a:lnTo>
                  <a:lnTo>
                    <a:pt x="1940075" y="1981200"/>
                  </a:lnTo>
                  <a:lnTo>
                    <a:pt x="1944996" y="2032000"/>
                  </a:lnTo>
                  <a:lnTo>
                    <a:pt x="1951240" y="2082800"/>
                  </a:lnTo>
                  <a:lnTo>
                    <a:pt x="1958828" y="2133600"/>
                  </a:lnTo>
                  <a:lnTo>
                    <a:pt x="1967781" y="2197100"/>
                  </a:lnTo>
                  <a:lnTo>
                    <a:pt x="1978118" y="2247900"/>
                  </a:lnTo>
                  <a:lnTo>
                    <a:pt x="1989862" y="2298700"/>
                  </a:lnTo>
                  <a:lnTo>
                    <a:pt x="2003031" y="2349500"/>
                  </a:lnTo>
                  <a:lnTo>
                    <a:pt x="2017648" y="2413000"/>
                  </a:lnTo>
                  <a:lnTo>
                    <a:pt x="2033733" y="2463800"/>
                  </a:lnTo>
                  <a:lnTo>
                    <a:pt x="2051306" y="2527300"/>
                  </a:lnTo>
                  <a:lnTo>
                    <a:pt x="2070388" y="2578100"/>
                  </a:lnTo>
                  <a:lnTo>
                    <a:pt x="2090999" y="2641600"/>
                  </a:lnTo>
                  <a:lnTo>
                    <a:pt x="6062616" y="2641600"/>
                  </a:lnTo>
                  <a:lnTo>
                    <a:pt x="6062616" y="1130300"/>
                  </a:lnTo>
                  <a:lnTo>
                    <a:pt x="5651098" y="1130300"/>
                  </a:lnTo>
                  <a:lnTo>
                    <a:pt x="5656374" y="1092200"/>
                  </a:lnTo>
                  <a:lnTo>
                    <a:pt x="5659663" y="1041400"/>
                  </a:lnTo>
                  <a:lnTo>
                    <a:pt x="5660999" y="1003300"/>
                  </a:lnTo>
                  <a:lnTo>
                    <a:pt x="5660419" y="965200"/>
                  </a:lnTo>
                  <a:lnTo>
                    <a:pt x="5657960" y="927100"/>
                  </a:lnTo>
                  <a:lnTo>
                    <a:pt x="5653658" y="889000"/>
                  </a:lnTo>
                  <a:lnTo>
                    <a:pt x="5647549" y="850900"/>
                  </a:lnTo>
                  <a:lnTo>
                    <a:pt x="5639669" y="812800"/>
                  </a:lnTo>
                  <a:lnTo>
                    <a:pt x="5630054" y="774700"/>
                  </a:lnTo>
                  <a:lnTo>
                    <a:pt x="5618740" y="736600"/>
                  </a:lnTo>
                  <a:lnTo>
                    <a:pt x="5605765" y="711200"/>
                  </a:lnTo>
                  <a:lnTo>
                    <a:pt x="5591163" y="673100"/>
                  </a:lnTo>
                  <a:lnTo>
                    <a:pt x="5574971" y="635000"/>
                  </a:lnTo>
                  <a:lnTo>
                    <a:pt x="5557226" y="609600"/>
                  </a:lnTo>
                  <a:lnTo>
                    <a:pt x="5537964" y="571500"/>
                  </a:lnTo>
                  <a:lnTo>
                    <a:pt x="5517220" y="546100"/>
                  </a:lnTo>
                  <a:lnTo>
                    <a:pt x="5495031" y="520700"/>
                  </a:lnTo>
                  <a:lnTo>
                    <a:pt x="5471434" y="482600"/>
                  </a:lnTo>
                  <a:lnTo>
                    <a:pt x="5420157" y="431800"/>
                  </a:lnTo>
                  <a:lnTo>
                    <a:pt x="5363680" y="381000"/>
                  </a:lnTo>
                  <a:lnTo>
                    <a:pt x="5333582" y="355600"/>
                  </a:lnTo>
                  <a:lnTo>
                    <a:pt x="5302292" y="330200"/>
                  </a:lnTo>
                  <a:lnTo>
                    <a:pt x="5269847" y="304800"/>
                  </a:lnTo>
                  <a:lnTo>
                    <a:pt x="5236283" y="292100"/>
                  </a:lnTo>
                  <a:lnTo>
                    <a:pt x="5201636" y="266700"/>
                  </a:lnTo>
                  <a:lnTo>
                    <a:pt x="5165943" y="241300"/>
                  </a:lnTo>
                  <a:lnTo>
                    <a:pt x="5129239" y="228600"/>
                  </a:lnTo>
                  <a:lnTo>
                    <a:pt x="5091561" y="203200"/>
                  </a:lnTo>
                  <a:lnTo>
                    <a:pt x="5013426" y="177800"/>
                  </a:lnTo>
                  <a:lnTo>
                    <a:pt x="4973043" y="152400"/>
                  </a:lnTo>
                  <a:lnTo>
                    <a:pt x="4847060" y="114300"/>
                  </a:lnTo>
                  <a:lnTo>
                    <a:pt x="4623158" y="50800"/>
                  </a:lnTo>
                  <a:close/>
                </a:path>
                <a:path extrusionOk="0" h="5626100" w="6062980">
                  <a:moveTo>
                    <a:pt x="6062616" y="914400"/>
                  </a:moveTo>
                  <a:lnTo>
                    <a:pt x="6041705" y="914400"/>
                  </a:lnTo>
                  <a:lnTo>
                    <a:pt x="6002128" y="927100"/>
                  </a:lnTo>
                  <a:lnTo>
                    <a:pt x="5887232" y="965200"/>
                  </a:lnTo>
                  <a:lnTo>
                    <a:pt x="5850461" y="990600"/>
                  </a:lnTo>
                  <a:lnTo>
                    <a:pt x="5814579" y="1003300"/>
                  </a:lnTo>
                  <a:lnTo>
                    <a:pt x="5779659" y="1028700"/>
                  </a:lnTo>
                  <a:lnTo>
                    <a:pt x="5745776" y="1054100"/>
                  </a:lnTo>
                  <a:lnTo>
                    <a:pt x="5713005" y="1079500"/>
                  </a:lnTo>
                  <a:lnTo>
                    <a:pt x="5681421" y="1104900"/>
                  </a:lnTo>
                  <a:lnTo>
                    <a:pt x="5651098" y="1130300"/>
                  </a:lnTo>
                  <a:lnTo>
                    <a:pt x="6062616" y="1130300"/>
                  </a:lnTo>
                  <a:lnTo>
                    <a:pt x="6062616" y="914400"/>
                  </a:lnTo>
                  <a:close/>
                </a:path>
                <a:path extrusionOk="0" h="5626100" w="6062980">
                  <a:moveTo>
                    <a:pt x="4482050" y="25400"/>
                  </a:moveTo>
                  <a:lnTo>
                    <a:pt x="3542141" y="25400"/>
                  </a:lnTo>
                  <a:lnTo>
                    <a:pt x="3468736" y="50800"/>
                  </a:lnTo>
                  <a:lnTo>
                    <a:pt x="4576613" y="50800"/>
                  </a:lnTo>
                  <a:lnTo>
                    <a:pt x="4482050" y="25400"/>
                  </a:lnTo>
                  <a:close/>
                </a:path>
                <a:path extrusionOk="0" h="5626100" w="6062980">
                  <a:moveTo>
                    <a:pt x="4385763" y="12700"/>
                  </a:moveTo>
                  <a:lnTo>
                    <a:pt x="3651586" y="12700"/>
                  </a:lnTo>
                  <a:lnTo>
                    <a:pt x="3615220" y="25400"/>
                  </a:lnTo>
                  <a:lnTo>
                    <a:pt x="4434104" y="25400"/>
                  </a:lnTo>
                  <a:lnTo>
                    <a:pt x="4385763" y="12700"/>
                  </a:lnTo>
                  <a:close/>
                </a:path>
                <a:path extrusionOk="0" h="5626100" w="6062980">
                  <a:moveTo>
                    <a:pt x="4238733" y="0"/>
                  </a:moveTo>
                  <a:lnTo>
                    <a:pt x="3788053" y="0"/>
                  </a:lnTo>
                  <a:lnTo>
                    <a:pt x="3737875" y="12700"/>
                  </a:lnTo>
                  <a:lnTo>
                    <a:pt x="4288041" y="12700"/>
                  </a:lnTo>
                  <a:lnTo>
                    <a:pt x="423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5164894" y="7321249"/>
              <a:ext cx="4939665" cy="2680970"/>
            </a:xfrm>
            <a:custGeom>
              <a:rect b="b" l="l" r="r" t="t"/>
              <a:pathLst>
                <a:path extrusionOk="0" h="2680970" w="4939665">
                  <a:moveTo>
                    <a:pt x="3075020" y="0"/>
                  </a:moveTo>
                  <a:lnTo>
                    <a:pt x="3069901" y="1544"/>
                  </a:lnTo>
                  <a:lnTo>
                    <a:pt x="3067998" y="28641"/>
                  </a:lnTo>
                  <a:lnTo>
                    <a:pt x="3068148" y="97992"/>
                  </a:lnTo>
                  <a:lnTo>
                    <a:pt x="3070329" y="146224"/>
                  </a:lnTo>
                  <a:lnTo>
                    <a:pt x="3076488" y="193453"/>
                  </a:lnTo>
                  <a:lnTo>
                    <a:pt x="3088613" y="240133"/>
                  </a:lnTo>
                  <a:lnTo>
                    <a:pt x="3108690" y="286716"/>
                  </a:lnTo>
                  <a:lnTo>
                    <a:pt x="3129653" y="322655"/>
                  </a:lnTo>
                  <a:lnTo>
                    <a:pt x="3155644" y="367158"/>
                  </a:lnTo>
                  <a:lnTo>
                    <a:pt x="3177812" y="415074"/>
                  </a:lnTo>
                  <a:lnTo>
                    <a:pt x="3188328" y="463213"/>
                  </a:lnTo>
                  <a:lnTo>
                    <a:pt x="3179366" y="508381"/>
                  </a:lnTo>
                  <a:lnTo>
                    <a:pt x="3175424" y="516266"/>
                  </a:lnTo>
                  <a:lnTo>
                    <a:pt x="3149301" y="521913"/>
                  </a:lnTo>
                  <a:lnTo>
                    <a:pt x="3141984" y="524360"/>
                  </a:lnTo>
                  <a:lnTo>
                    <a:pt x="3109878" y="580422"/>
                  </a:lnTo>
                  <a:lnTo>
                    <a:pt x="3098959" y="634562"/>
                  </a:lnTo>
                  <a:lnTo>
                    <a:pt x="3094285" y="691742"/>
                  </a:lnTo>
                  <a:lnTo>
                    <a:pt x="3091992" y="782462"/>
                  </a:lnTo>
                  <a:lnTo>
                    <a:pt x="3091557" y="793227"/>
                  </a:lnTo>
                  <a:lnTo>
                    <a:pt x="3094859" y="802355"/>
                  </a:lnTo>
                  <a:lnTo>
                    <a:pt x="3104626" y="816586"/>
                  </a:lnTo>
                  <a:lnTo>
                    <a:pt x="3119726" y="835428"/>
                  </a:lnTo>
                  <a:lnTo>
                    <a:pt x="3156739" y="879406"/>
                  </a:lnTo>
                  <a:lnTo>
                    <a:pt x="3175837" y="902493"/>
                  </a:lnTo>
                  <a:lnTo>
                    <a:pt x="3215864" y="953875"/>
                  </a:lnTo>
                  <a:lnTo>
                    <a:pt x="3254461" y="1010517"/>
                  </a:lnTo>
                  <a:lnTo>
                    <a:pt x="3286983" y="1070401"/>
                  </a:lnTo>
                  <a:lnTo>
                    <a:pt x="3308784" y="1131509"/>
                  </a:lnTo>
                  <a:lnTo>
                    <a:pt x="3315218" y="1191825"/>
                  </a:lnTo>
                  <a:lnTo>
                    <a:pt x="3311221" y="1221054"/>
                  </a:lnTo>
                  <a:lnTo>
                    <a:pt x="3285895" y="1276397"/>
                  </a:lnTo>
                  <a:lnTo>
                    <a:pt x="3233588" y="1325901"/>
                  </a:lnTo>
                  <a:lnTo>
                    <a:pt x="3195864" y="1347834"/>
                  </a:lnTo>
                  <a:lnTo>
                    <a:pt x="3149654" y="1367551"/>
                  </a:lnTo>
                  <a:lnTo>
                    <a:pt x="3094375" y="1384799"/>
                  </a:lnTo>
                  <a:lnTo>
                    <a:pt x="3029448" y="1399327"/>
                  </a:lnTo>
                  <a:lnTo>
                    <a:pt x="2945969" y="1412994"/>
                  </a:lnTo>
                  <a:lnTo>
                    <a:pt x="2873643" y="1420875"/>
                  </a:lnTo>
                  <a:lnTo>
                    <a:pt x="2811718" y="1423407"/>
                  </a:lnTo>
                  <a:lnTo>
                    <a:pt x="2759440" y="1421027"/>
                  </a:lnTo>
                  <a:lnTo>
                    <a:pt x="2716057" y="1414169"/>
                  </a:lnTo>
                  <a:lnTo>
                    <a:pt x="2652967" y="1388766"/>
                  </a:lnTo>
                  <a:lnTo>
                    <a:pt x="2616426" y="1350689"/>
                  </a:lnTo>
                  <a:lnTo>
                    <a:pt x="2600415" y="1303425"/>
                  </a:lnTo>
                  <a:lnTo>
                    <a:pt x="2598226" y="1277438"/>
                  </a:lnTo>
                  <a:lnTo>
                    <a:pt x="2598912" y="1250464"/>
                  </a:lnTo>
                  <a:lnTo>
                    <a:pt x="2601719" y="1222936"/>
                  </a:lnTo>
                  <a:lnTo>
                    <a:pt x="2605896" y="1195293"/>
                  </a:lnTo>
                  <a:lnTo>
                    <a:pt x="2610690" y="1167969"/>
                  </a:lnTo>
                  <a:lnTo>
                    <a:pt x="2618554" y="1120375"/>
                  </a:lnTo>
                  <a:lnTo>
                    <a:pt x="2621396" y="1077946"/>
                  </a:lnTo>
                  <a:lnTo>
                    <a:pt x="2614644" y="1043330"/>
                  </a:lnTo>
                  <a:lnTo>
                    <a:pt x="2593729" y="1019176"/>
                  </a:lnTo>
                  <a:lnTo>
                    <a:pt x="2543322" y="987597"/>
                  </a:lnTo>
                  <a:lnTo>
                    <a:pt x="2497326" y="957101"/>
                  </a:lnTo>
                  <a:lnTo>
                    <a:pt x="2455288" y="927310"/>
                  </a:lnTo>
                  <a:lnTo>
                    <a:pt x="2416755" y="897849"/>
                  </a:lnTo>
                  <a:lnTo>
                    <a:pt x="2381274" y="868341"/>
                  </a:lnTo>
                  <a:lnTo>
                    <a:pt x="2348390" y="838412"/>
                  </a:lnTo>
                  <a:lnTo>
                    <a:pt x="2317653" y="807685"/>
                  </a:lnTo>
                  <a:lnTo>
                    <a:pt x="2288607" y="775784"/>
                  </a:lnTo>
                  <a:lnTo>
                    <a:pt x="2260800" y="742333"/>
                  </a:lnTo>
                  <a:lnTo>
                    <a:pt x="2233778" y="706957"/>
                  </a:lnTo>
                  <a:lnTo>
                    <a:pt x="2207089" y="669279"/>
                  </a:lnTo>
                  <a:lnTo>
                    <a:pt x="2180280" y="628924"/>
                  </a:lnTo>
                  <a:lnTo>
                    <a:pt x="2152897" y="585515"/>
                  </a:lnTo>
                  <a:lnTo>
                    <a:pt x="2124487" y="538678"/>
                  </a:lnTo>
                  <a:lnTo>
                    <a:pt x="2084333" y="470840"/>
                  </a:lnTo>
                  <a:lnTo>
                    <a:pt x="2066150" y="441379"/>
                  </a:lnTo>
                  <a:lnTo>
                    <a:pt x="2041468" y="402921"/>
                  </a:lnTo>
                  <a:lnTo>
                    <a:pt x="2011712" y="358733"/>
                  </a:lnTo>
                  <a:lnTo>
                    <a:pt x="1978304" y="312086"/>
                  </a:lnTo>
                  <a:lnTo>
                    <a:pt x="1942666" y="266246"/>
                  </a:lnTo>
                  <a:lnTo>
                    <a:pt x="1906222" y="224484"/>
                  </a:lnTo>
                  <a:lnTo>
                    <a:pt x="1870394" y="190066"/>
                  </a:lnTo>
                  <a:lnTo>
                    <a:pt x="1836605" y="166262"/>
                  </a:lnTo>
                  <a:lnTo>
                    <a:pt x="1806279" y="156340"/>
                  </a:lnTo>
                  <a:lnTo>
                    <a:pt x="1780838" y="163568"/>
                  </a:lnTo>
                  <a:lnTo>
                    <a:pt x="1806601" y="216305"/>
                  </a:lnTo>
                  <a:lnTo>
                    <a:pt x="1840059" y="256741"/>
                  </a:lnTo>
                  <a:lnTo>
                    <a:pt x="1862852" y="287464"/>
                  </a:lnTo>
                  <a:lnTo>
                    <a:pt x="1884201" y="319383"/>
                  </a:lnTo>
                  <a:lnTo>
                    <a:pt x="1925130" y="383914"/>
                  </a:lnTo>
                  <a:lnTo>
                    <a:pt x="1946115" y="415343"/>
                  </a:lnTo>
                  <a:lnTo>
                    <a:pt x="1968465" y="445602"/>
                  </a:lnTo>
                  <a:lnTo>
                    <a:pt x="1992866" y="474114"/>
                  </a:lnTo>
                  <a:lnTo>
                    <a:pt x="2008506" y="492831"/>
                  </a:lnTo>
                  <a:lnTo>
                    <a:pt x="2047126" y="549518"/>
                  </a:lnTo>
                  <a:lnTo>
                    <a:pt x="2068323" y="585240"/>
                  </a:lnTo>
                  <a:lnTo>
                    <a:pt x="2089589" y="624382"/>
                  </a:lnTo>
                  <a:lnTo>
                    <a:pt x="2110033" y="665821"/>
                  </a:lnTo>
                  <a:lnTo>
                    <a:pt x="2128764" y="708431"/>
                  </a:lnTo>
                  <a:lnTo>
                    <a:pt x="2144891" y="751090"/>
                  </a:lnTo>
                  <a:lnTo>
                    <a:pt x="2157521" y="792673"/>
                  </a:lnTo>
                  <a:lnTo>
                    <a:pt x="2165765" y="832056"/>
                  </a:lnTo>
                  <a:lnTo>
                    <a:pt x="2168730" y="868115"/>
                  </a:lnTo>
                  <a:lnTo>
                    <a:pt x="2165525" y="899725"/>
                  </a:lnTo>
                  <a:lnTo>
                    <a:pt x="2155259" y="925764"/>
                  </a:lnTo>
                  <a:lnTo>
                    <a:pt x="2137040" y="945107"/>
                  </a:lnTo>
                  <a:lnTo>
                    <a:pt x="2109977" y="956630"/>
                  </a:lnTo>
                  <a:lnTo>
                    <a:pt x="2073179" y="959208"/>
                  </a:lnTo>
                  <a:lnTo>
                    <a:pt x="2049485" y="958335"/>
                  </a:lnTo>
                  <a:lnTo>
                    <a:pt x="2024748" y="958080"/>
                  </a:lnTo>
                  <a:lnTo>
                    <a:pt x="1924188" y="959155"/>
                  </a:lnTo>
                  <a:lnTo>
                    <a:pt x="1875094" y="958503"/>
                  </a:lnTo>
                  <a:lnTo>
                    <a:pt x="1826811" y="955431"/>
                  </a:lnTo>
                  <a:lnTo>
                    <a:pt x="1780502" y="948715"/>
                  </a:lnTo>
                  <a:lnTo>
                    <a:pt x="1737333" y="937135"/>
                  </a:lnTo>
                  <a:lnTo>
                    <a:pt x="1698468" y="919467"/>
                  </a:lnTo>
                  <a:lnTo>
                    <a:pt x="1653083" y="880789"/>
                  </a:lnTo>
                  <a:lnTo>
                    <a:pt x="1569137" y="785455"/>
                  </a:lnTo>
                  <a:lnTo>
                    <a:pt x="1536102" y="751448"/>
                  </a:lnTo>
                  <a:lnTo>
                    <a:pt x="1505629" y="728269"/>
                  </a:lnTo>
                  <a:lnTo>
                    <a:pt x="1479035" y="721377"/>
                  </a:lnTo>
                  <a:lnTo>
                    <a:pt x="1457638" y="736227"/>
                  </a:lnTo>
                  <a:lnTo>
                    <a:pt x="1425197" y="794755"/>
                  </a:lnTo>
                  <a:lnTo>
                    <a:pt x="1415749" y="836266"/>
                  </a:lnTo>
                  <a:lnTo>
                    <a:pt x="1424754" y="864174"/>
                  </a:lnTo>
                  <a:lnTo>
                    <a:pt x="1447674" y="881894"/>
                  </a:lnTo>
                  <a:lnTo>
                    <a:pt x="1479970" y="892840"/>
                  </a:lnTo>
                  <a:lnTo>
                    <a:pt x="1552832" y="907658"/>
                  </a:lnTo>
                  <a:lnTo>
                    <a:pt x="1584904" y="917895"/>
                  </a:lnTo>
                  <a:lnTo>
                    <a:pt x="1609387" y="934093"/>
                  </a:lnTo>
                  <a:lnTo>
                    <a:pt x="1622352" y="959208"/>
                  </a:lnTo>
                  <a:lnTo>
                    <a:pt x="1626337" y="997847"/>
                  </a:lnTo>
                  <a:lnTo>
                    <a:pt x="1627256" y="1048530"/>
                  </a:lnTo>
                  <a:lnTo>
                    <a:pt x="1626215" y="1104925"/>
                  </a:lnTo>
                  <a:lnTo>
                    <a:pt x="1622726" y="1207882"/>
                  </a:lnTo>
                  <a:lnTo>
                    <a:pt x="1622325" y="1227296"/>
                  </a:lnTo>
                  <a:lnTo>
                    <a:pt x="1624183" y="1276562"/>
                  </a:lnTo>
                  <a:lnTo>
                    <a:pt x="1632956" y="1351288"/>
                  </a:lnTo>
                  <a:lnTo>
                    <a:pt x="1647455" y="1453166"/>
                  </a:lnTo>
                  <a:lnTo>
                    <a:pt x="1653821" y="1512573"/>
                  </a:lnTo>
                  <a:lnTo>
                    <a:pt x="1655220" y="1565371"/>
                  </a:lnTo>
                  <a:lnTo>
                    <a:pt x="1649138" y="1608039"/>
                  </a:lnTo>
                  <a:lnTo>
                    <a:pt x="1633061" y="1637055"/>
                  </a:lnTo>
                  <a:lnTo>
                    <a:pt x="1604172" y="1646642"/>
                  </a:lnTo>
                  <a:lnTo>
                    <a:pt x="1574936" y="1644091"/>
                  </a:lnTo>
                  <a:lnTo>
                    <a:pt x="1547836" y="1634675"/>
                  </a:lnTo>
                  <a:lnTo>
                    <a:pt x="1525356" y="1623671"/>
                  </a:lnTo>
                  <a:lnTo>
                    <a:pt x="1510064" y="1615734"/>
                  </a:lnTo>
                  <a:lnTo>
                    <a:pt x="1506701" y="1615638"/>
                  </a:lnTo>
                  <a:lnTo>
                    <a:pt x="1459541" y="1607841"/>
                  </a:lnTo>
                  <a:lnTo>
                    <a:pt x="1416332" y="1560046"/>
                  </a:lnTo>
                  <a:lnTo>
                    <a:pt x="1409813" y="1437934"/>
                  </a:lnTo>
                  <a:lnTo>
                    <a:pt x="1408021" y="1399099"/>
                  </a:lnTo>
                  <a:lnTo>
                    <a:pt x="1404562" y="1355226"/>
                  </a:lnTo>
                  <a:lnTo>
                    <a:pt x="1399050" y="1308046"/>
                  </a:lnTo>
                  <a:lnTo>
                    <a:pt x="1391099" y="1259289"/>
                  </a:lnTo>
                  <a:lnTo>
                    <a:pt x="1380322" y="1210686"/>
                  </a:lnTo>
                  <a:lnTo>
                    <a:pt x="1366334" y="1163966"/>
                  </a:lnTo>
                  <a:lnTo>
                    <a:pt x="1348749" y="1120859"/>
                  </a:lnTo>
                  <a:lnTo>
                    <a:pt x="1327179" y="1083097"/>
                  </a:lnTo>
                  <a:lnTo>
                    <a:pt x="1301240" y="1052409"/>
                  </a:lnTo>
                  <a:lnTo>
                    <a:pt x="1234706" y="1019176"/>
                  </a:lnTo>
                  <a:lnTo>
                    <a:pt x="1155194" y="1012553"/>
                  </a:lnTo>
                  <a:lnTo>
                    <a:pt x="1097757" y="1010922"/>
                  </a:lnTo>
                  <a:lnTo>
                    <a:pt x="1041960" y="1012910"/>
                  </a:lnTo>
                  <a:lnTo>
                    <a:pt x="997871" y="1020391"/>
                  </a:lnTo>
                  <a:lnTo>
                    <a:pt x="975560" y="1035238"/>
                  </a:lnTo>
                  <a:lnTo>
                    <a:pt x="971148" y="1068081"/>
                  </a:lnTo>
                  <a:lnTo>
                    <a:pt x="980373" y="1105630"/>
                  </a:lnTo>
                  <a:lnTo>
                    <a:pt x="998912" y="1146718"/>
                  </a:lnTo>
                  <a:lnTo>
                    <a:pt x="1047687" y="1236878"/>
                  </a:lnTo>
                  <a:lnTo>
                    <a:pt x="1068717" y="1283555"/>
                  </a:lnTo>
                  <a:lnTo>
                    <a:pt x="1080590" y="1328869"/>
                  </a:lnTo>
                  <a:lnTo>
                    <a:pt x="1078362" y="1371485"/>
                  </a:lnTo>
                  <a:lnTo>
                    <a:pt x="1061321" y="1385387"/>
                  </a:lnTo>
                  <a:lnTo>
                    <a:pt x="1030586" y="1378893"/>
                  </a:lnTo>
                  <a:lnTo>
                    <a:pt x="994876" y="1361376"/>
                  </a:lnTo>
                  <a:lnTo>
                    <a:pt x="962909" y="1342213"/>
                  </a:lnTo>
                  <a:lnTo>
                    <a:pt x="946901" y="1332286"/>
                  </a:lnTo>
                  <a:lnTo>
                    <a:pt x="943435" y="1330792"/>
                  </a:lnTo>
                  <a:lnTo>
                    <a:pt x="900634" y="1321007"/>
                  </a:lnTo>
                  <a:lnTo>
                    <a:pt x="879369" y="1335121"/>
                  </a:lnTo>
                  <a:lnTo>
                    <a:pt x="872492" y="1365990"/>
                  </a:lnTo>
                  <a:lnTo>
                    <a:pt x="872855" y="1406470"/>
                  </a:lnTo>
                  <a:lnTo>
                    <a:pt x="873401" y="1422788"/>
                  </a:lnTo>
                  <a:lnTo>
                    <a:pt x="873576" y="1439073"/>
                  </a:lnTo>
                  <a:lnTo>
                    <a:pt x="872993" y="1454940"/>
                  </a:lnTo>
                  <a:lnTo>
                    <a:pt x="871267" y="1470003"/>
                  </a:lnTo>
                  <a:lnTo>
                    <a:pt x="865669" y="1528187"/>
                  </a:lnTo>
                  <a:lnTo>
                    <a:pt x="868493" y="1581026"/>
                  </a:lnTo>
                  <a:lnTo>
                    <a:pt x="878641" y="1628873"/>
                  </a:lnTo>
                  <a:lnTo>
                    <a:pt x="895015" y="1672084"/>
                  </a:lnTo>
                  <a:lnTo>
                    <a:pt x="916518" y="1711013"/>
                  </a:lnTo>
                  <a:lnTo>
                    <a:pt x="942049" y="1746016"/>
                  </a:lnTo>
                  <a:lnTo>
                    <a:pt x="970512" y="1777446"/>
                  </a:lnTo>
                  <a:lnTo>
                    <a:pt x="1000808" y="1805660"/>
                  </a:lnTo>
                  <a:lnTo>
                    <a:pt x="1031839" y="1831012"/>
                  </a:lnTo>
                  <a:lnTo>
                    <a:pt x="1062506" y="1853857"/>
                  </a:lnTo>
                  <a:lnTo>
                    <a:pt x="1091711" y="1874549"/>
                  </a:lnTo>
                  <a:lnTo>
                    <a:pt x="1135497" y="1906257"/>
                  </a:lnTo>
                  <a:lnTo>
                    <a:pt x="1165988" y="1934433"/>
                  </a:lnTo>
                  <a:lnTo>
                    <a:pt x="1177526" y="1960903"/>
                  </a:lnTo>
                  <a:lnTo>
                    <a:pt x="1164452" y="1987497"/>
                  </a:lnTo>
                  <a:lnTo>
                    <a:pt x="1134045" y="2010985"/>
                  </a:lnTo>
                  <a:lnTo>
                    <a:pt x="1104014" y="2021069"/>
                  </a:lnTo>
                  <a:lnTo>
                    <a:pt x="1074131" y="2019190"/>
                  </a:lnTo>
                  <a:lnTo>
                    <a:pt x="1013900" y="1985313"/>
                  </a:lnTo>
                  <a:lnTo>
                    <a:pt x="983096" y="1956199"/>
                  </a:lnTo>
                  <a:lnTo>
                    <a:pt x="951531" y="1920891"/>
                  </a:lnTo>
                  <a:lnTo>
                    <a:pt x="918976" y="1880831"/>
                  </a:lnTo>
                  <a:lnTo>
                    <a:pt x="854990" y="1798587"/>
                  </a:lnTo>
                  <a:lnTo>
                    <a:pt x="823561" y="1759249"/>
                  </a:lnTo>
                  <a:lnTo>
                    <a:pt x="790772" y="1720365"/>
                  </a:lnTo>
                  <a:lnTo>
                    <a:pt x="756477" y="1682856"/>
                  </a:lnTo>
                  <a:lnTo>
                    <a:pt x="720532" y="1647641"/>
                  </a:lnTo>
                  <a:lnTo>
                    <a:pt x="682791" y="1615638"/>
                  </a:lnTo>
                  <a:lnTo>
                    <a:pt x="628900" y="1599399"/>
                  </a:lnTo>
                  <a:lnTo>
                    <a:pt x="592264" y="1597771"/>
                  </a:lnTo>
                  <a:lnTo>
                    <a:pt x="513069" y="1598289"/>
                  </a:lnTo>
                  <a:lnTo>
                    <a:pt x="474523" y="1597100"/>
                  </a:lnTo>
                  <a:lnTo>
                    <a:pt x="438038" y="1592955"/>
                  </a:lnTo>
                  <a:lnTo>
                    <a:pt x="405313" y="1584368"/>
                  </a:lnTo>
                  <a:lnTo>
                    <a:pt x="355729" y="1567701"/>
                  </a:lnTo>
                  <a:lnTo>
                    <a:pt x="308964" y="1555595"/>
                  </a:lnTo>
                  <a:lnTo>
                    <a:pt x="265112" y="1547822"/>
                  </a:lnTo>
                  <a:lnTo>
                    <a:pt x="224265" y="1544154"/>
                  </a:lnTo>
                  <a:lnTo>
                    <a:pt x="186517" y="1544364"/>
                  </a:lnTo>
                  <a:lnTo>
                    <a:pt x="120692" y="1555504"/>
                  </a:lnTo>
                  <a:lnTo>
                    <a:pt x="68381" y="1579420"/>
                  </a:lnTo>
                  <a:lnTo>
                    <a:pt x="30331" y="1614287"/>
                  </a:lnTo>
                  <a:lnTo>
                    <a:pt x="7289" y="1658282"/>
                  </a:lnTo>
                  <a:lnTo>
                    <a:pt x="0" y="1709583"/>
                  </a:lnTo>
                  <a:lnTo>
                    <a:pt x="2496" y="1737403"/>
                  </a:lnTo>
                  <a:lnTo>
                    <a:pt x="20235" y="1796243"/>
                  </a:lnTo>
                  <a:lnTo>
                    <a:pt x="55594" y="1857830"/>
                  </a:lnTo>
                  <a:lnTo>
                    <a:pt x="80113" y="1889084"/>
                  </a:lnTo>
                  <a:lnTo>
                    <a:pt x="109317" y="1920341"/>
                  </a:lnTo>
                  <a:lnTo>
                    <a:pt x="143298" y="1951373"/>
                  </a:lnTo>
                  <a:lnTo>
                    <a:pt x="182150" y="1981953"/>
                  </a:lnTo>
                  <a:lnTo>
                    <a:pt x="225967" y="2011852"/>
                  </a:lnTo>
                  <a:lnTo>
                    <a:pt x="242853" y="2025807"/>
                  </a:lnTo>
                  <a:lnTo>
                    <a:pt x="255818" y="2043331"/>
                  </a:lnTo>
                  <a:lnTo>
                    <a:pt x="265079" y="2064031"/>
                  </a:lnTo>
                  <a:lnTo>
                    <a:pt x="270852" y="2087511"/>
                  </a:lnTo>
                  <a:lnTo>
                    <a:pt x="313479" y="2091826"/>
                  </a:lnTo>
                  <a:lnTo>
                    <a:pt x="356755" y="2096521"/>
                  </a:lnTo>
                  <a:lnTo>
                    <a:pt x="400681" y="2101619"/>
                  </a:lnTo>
                  <a:lnTo>
                    <a:pt x="445258" y="2107143"/>
                  </a:lnTo>
                  <a:lnTo>
                    <a:pt x="490486" y="2113118"/>
                  </a:lnTo>
                  <a:lnTo>
                    <a:pt x="536365" y="2119566"/>
                  </a:lnTo>
                  <a:lnTo>
                    <a:pt x="582895" y="2126512"/>
                  </a:lnTo>
                  <a:lnTo>
                    <a:pt x="630077" y="2133978"/>
                  </a:lnTo>
                  <a:lnTo>
                    <a:pt x="677911" y="2141988"/>
                  </a:lnTo>
                  <a:lnTo>
                    <a:pt x="726398" y="2150565"/>
                  </a:lnTo>
                  <a:lnTo>
                    <a:pt x="775538" y="2159734"/>
                  </a:lnTo>
                  <a:lnTo>
                    <a:pt x="825331" y="2169516"/>
                  </a:lnTo>
                  <a:lnTo>
                    <a:pt x="875778" y="2179937"/>
                  </a:lnTo>
                  <a:lnTo>
                    <a:pt x="926878" y="2191019"/>
                  </a:lnTo>
                  <a:lnTo>
                    <a:pt x="978633" y="2202786"/>
                  </a:lnTo>
                  <a:lnTo>
                    <a:pt x="1031043" y="2215261"/>
                  </a:lnTo>
                  <a:lnTo>
                    <a:pt x="1084107" y="2228468"/>
                  </a:lnTo>
                  <a:lnTo>
                    <a:pt x="1137827" y="2242430"/>
                  </a:lnTo>
                  <a:lnTo>
                    <a:pt x="1192203" y="2257171"/>
                  </a:lnTo>
                  <a:lnTo>
                    <a:pt x="1247234" y="2272714"/>
                  </a:lnTo>
                  <a:lnTo>
                    <a:pt x="1302922" y="2289083"/>
                  </a:lnTo>
                  <a:lnTo>
                    <a:pt x="1359267" y="2306301"/>
                  </a:lnTo>
                  <a:lnTo>
                    <a:pt x="1416269" y="2324391"/>
                  </a:lnTo>
                  <a:lnTo>
                    <a:pt x="1548086" y="2368035"/>
                  </a:lnTo>
                  <a:lnTo>
                    <a:pt x="1619972" y="2391521"/>
                  </a:lnTo>
                  <a:lnTo>
                    <a:pt x="1689667" y="2413862"/>
                  </a:lnTo>
                  <a:lnTo>
                    <a:pt x="1757249" y="2435082"/>
                  </a:lnTo>
                  <a:lnTo>
                    <a:pt x="1822797" y="2455209"/>
                  </a:lnTo>
                  <a:lnTo>
                    <a:pt x="1886391" y="2474268"/>
                  </a:lnTo>
                  <a:lnTo>
                    <a:pt x="1948110" y="2492285"/>
                  </a:lnTo>
                  <a:lnTo>
                    <a:pt x="2008033" y="2509287"/>
                  </a:lnTo>
                  <a:lnTo>
                    <a:pt x="2066239" y="2525299"/>
                  </a:lnTo>
                  <a:lnTo>
                    <a:pt x="2122806" y="2540347"/>
                  </a:lnTo>
                  <a:lnTo>
                    <a:pt x="2177815" y="2554457"/>
                  </a:lnTo>
                  <a:lnTo>
                    <a:pt x="2231344" y="2567656"/>
                  </a:lnTo>
                  <a:lnTo>
                    <a:pt x="2283472" y="2579969"/>
                  </a:lnTo>
                  <a:lnTo>
                    <a:pt x="2334278" y="2591423"/>
                  </a:lnTo>
                  <a:lnTo>
                    <a:pt x="2383842" y="2602043"/>
                  </a:lnTo>
                  <a:lnTo>
                    <a:pt x="2432243" y="2611856"/>
                  </a:lnTo>
                  <a:lnTo>
                    <a:pt x="2479559" y="2620887"/>
                  </a:lnTo>
                  <a:lnTo>
                    <a:pt x="2525870" y="2629163"/>
                  </a:lnTo>
                  <a:lnTo>
                    <a:pt x="2571255" y="2636709"/>
                  </a:lnTo>
                  <a:lnTo>
                    <a:pt x="2615793" y="2643552"/>
                  </a:lnTo>
                  <a:lnTo>
                    <a:pt x="2659563" y="2649718"/>
                  </a:lnTo>
                  <a:lnTo>
                    <a:pt x="2702644" y="2655232"/>
                  </a:lnTo>
                  <a:lnTo>
                    <a:pt x="2745116" y="2660121"/>
                  </a:lnTo>
                  <a:lnTo>
                    <a:pt x="2787057" y="2664411"/>
                  </a:lnTo>
                  <a:lnTo>
                    <a:pt x="2828546" y="2668127"/>
                  </a:lnTo>
                  <a:lnTo>
                    <a:pt x="2869663" y="2671297"/>
                  </a:lnTo>
                  <a:lnTo>
                    <a:pt x="2910486" y="2673945"/>
                  </a:lnTo>
                  <a:lnTo>
                    <a:pt x="2951096" y="2676097"/>
                  </a:lnTo>
                  <a:lnTo>
                    <a:pt x="2991570" y="2677781"/>
                  </a:lnTo>
                  <a:lnTo>
                    <a:pt x="3031988" y="2679022"/>
                  </a:lnTo>
                  <a:lnTo>
                    <a:pt x="3072429" y="2679845"/>
                  </a:lnTo>
                  <a:lnTo>
                    <a:pt x="3112973" y="2680278"/>
                  </a:lnTo>
                  <a:lnTo>
                    <a:pt x="3153698" y="2680345"/>
                  </a:lnTo>
                  <a:lnTo>
                    <a:pt x="3194683" y="2680073"/>
                  </a:lnTo>
                  <a:lnTo>
                    <a:pt x="3236007" y="2679489"/>
                  </a:lnTo>
                  <a:lnTo>
                    <a:pt x="3277751" y="2678617"/>
                  </a:lnTo>
                  <a:lnTo>
                    <a:pt x="3319991" y="2677485"/>
                  </a:lnTo>
                  <a:lnTo>
                    <a:pt x="3406283" y="2674541"/>
                  </a:lnTo>
                  <a:lnTo>
                    <a:pt x="3541429" y="2668819"/>
                  </a:lnTo>
                  <a:lnTo>
                    <a:pt x="3847037" y="2654958"/>
                  </a:lnTo>
                  <a:lnTo>
                    <a:pt x="3961394" y="2650454"/>
                  </a:lnTo>
                  <a:lnTo>
                    <a:pt x="4082658" y="2646413"/>
                  </a:lnTo>
                  <a:lnTo>
                    <a:pt x="4167680" y="2644088"/>
                  </a:lnTo>
                  <a:lnTo>
                    <a:pt x="4256287" y="2642139"/>
                  </a:lnTo>
                  <a:lnTo>
                    <a:pt x="4348685" y="2640633"/>
                  </a:lnTo>
                  <a:lnTo>
                    <a:pt x="4445081" y="2639637"/>
                  </a:lnTo>
                  <a:lnTo>
                    <a:pt x="4545680" y="2639220"/>
                  </a:lnTo>
                  <a:lnTo>
                    <a:pt x="4650689" y="2639450"/>
                  </a:lnTo>
                  <a:lnTo>
                    <a:pt x="4760313" y="2640394"/>
                  </a:lnTo>
                  <a:lnTo>
                    <a:pt x="4874760" y="2642121"/>
                  </a:lnTo>
                  <a:lnTo>
                    <a:pt x="4939204" y="2643422"/>
                  </a:lnTo>
                  <a:lnTo>
                    <a:pt x="4939204" y="615960"/>
                  </a:lnTo>
                  <a:lnTo>
                    <a:pt x="4892320" y="650597"/>
                  </a:lnTo>
                  <a:lnTo>
                    <a:pt x="4850386" y="674752"/>
                  </a:lnTo>
                  <a:lnTo>
                    <a:pt x="4807530" y="692008"/>
                  </a:lnTo>
                  <a:lnTo>
                    <a:pt x="4764051" y="700741"/>
                  </a:lnTo>
                  <a:lnTo>
                    <a:pt x="4720245" y="699327"/>
                  </a:lnTo>
                  <a:lnTo>
                    <a:pt x="4676412" y="686142"/>
                  </a:lnTo>
                  <a:lnTo>
                    <a:pt x="4640729" y="663690"/>
                  </a:lnTo>
                  <a:lnTo>
                    <a:pt x="4609386" y="632259"/>
                  </a:lnTo>
                  <a:lnTo>
                    <a:pt x="4581967" y="594642"/>
                  </a:lnTo>
                  <a:lnTo>
                    <a:pt x="4558057" y="553632"/>
                  </a:lnTo>
                  <a:lnTo>
                    <a:pt x="4537238" y="512022"/>
                  </a:lnTo>
                  <a:lnTo>
                    <a:pt x="4485352" y="398960"/>
                  </a:lnTo>
                  <a:lnTo>
                    <a:pt x="4463946" y="354676"/>
                  </a:lnTo>
                  <a:lnTo>
                    <a:pt x="4439945" y="309284"/>
                  </a:lnTo>
                  <a:lnTo>
                    <a:pt x="4413204" y="264752"/>
                  </a:lnTo>
                  <a:lnTo>
                    <a:pt x="4383576" y="223053"/>
                  </a:lnTo>
                  <a:lnTo>
                    <a:pt x="4350916" y="186157"/>
                  </a:lnTo>
                  <a:lnTo>
                    <a:pt x="4315078" y="156034"/>
                  </a:lnTo>
                  <a:lnTo>
                    <a:pt x="4275915" y="134655"/>
                  </a:lnTo>
                  <a:lnTo>
                    <a:pt x="4263636" y="126282"/>
                  </a:lnTo>
                  <a:lnTo>
                    <a:pt x="4257659" y="114677"/>
                  </a:lnTo>
                  <a:lnTo>
                    <a:pt x="4255891" y="100758"/>
                  </a:lnTo>
                  <a:lnTo>
                    <a:pt x="4256238" y="85445"/>
                  </a:lnTo>
                  <a:lnTo>
                    <a:pt x="4256411" y="65015"/>
                  </a:lnTo>
                  <a:lnTo>
                    <a:pt x="4252054" y="45789"/>
                  </a:lnTo>
                  <a:lnTo>
                    <a:pt x="4238599" y="29773"/>
                  </a:lnTo>
                  <a:lnTo>
                    <a:pt x="4211480" y="18971"/>
                  </a:lnTo>
                  <a:lnTo>
                    <a:pt x="4174788" y="29105"/>
                  </a:lnTo>
                  <a:lnTo>
                    <a:pt x="4143730" y="67019"/>
                  </a:lnTo>
                  <a:lnTo>
                    <a:pt x="4118168" y="118796"/>
                  </a:lnTo>
                  <a:lnTo>
                    <a:pt x="4097961" y="170524"/>
                  </a:lnTo>
                  <a:lnTo>
                    <a:pt x="4091901" y="186637"/>
                  </a:lnTo>
                  <a:lnTo>
                    <a:pt x="4086526" y="200221"/>
                  </a:lnTo>
                  <a:lnTo>
                    <a:pt x="4051021" y="240831"/>
                  </a:lnTo>
                  <a:lnTo>
                    <a:pt x="3991913" y="260472"/>
                  </a:lnTo>
                  <a:lnTo>
                    <a:pt x="3960847" y="263351"/>
                  </a:lnTo>
                  <a:lnTo>
                    <a:pt x="3924514" y="266958"/>
                  </a:lnTo>
                  <a:lnTo>
                    <a:pt x="3855109" y="296176"/>
                  </a:lnTo>
                  <a:lnTo>
                    <a:pt x="3824017" y="332762"/>
                  </a:lnTo>
                  <a:lnTo>
                    <a:pt x="3796544" y="384902"/>
                  </a:lnTo>
                  <a:lnTo>
                    <a:pt x="3779436" y="435957"/>
                  </a:lnTo>
                  <a:lnTo>
                    <a:pt x="3771241" y="485684"/>
                  </a:lnTo>
                  <a:lnTo>
                    <a:pt x="3770506" y="533835"/>
                  </a:lnTo>
                  <a:lnTo>
                    <a:pt x="3775779" y="580165"/>
                  </a:lnTo>
                  <a:lnTo>
                    <a:pt x="3785609" y="624428"/>
                  </a:lnTo>
                  <a:lnTo>
                    <a:pt x="3798543" y="666378"/>
                  </a:lnTo>
                  <a:lnTo>
                    <a:pt x="3813130" y="705768"/>
                  </a:lnTo>
                  <a:lnTo>
                    <a:pt x="3843388" y="780915"/>
                  </a:lnTo>
                  <a:lnTo>
                    <a:pt x="3854920" y="814996"/>
                  </a:lnTo>
                  <a:lnTo>
                    <a:pt x="3860254" y="844217"/>
                  </a:lnTo>
                  <a:lnTo>
                    <a:pt x="3857130" y="868193"/>
                  </a:lnTo>
                  <a:lnTo>
                    <a:pt x="3843289" y="886544"/>
                  </a:lnTo>
                  <a:lnTo>
                    <a:pt x="3816473" y="898885"/>
                  </a:lnTo>
                  <a:lnTo>
                    <a:pt x="3774422" y="904834"/>
                  </a:lnTo>
                  <a:lnTo>
                    <a:pt x="3714878" y="904010"/>
                  </a:lnTo>
                  <a:lnTo>
                    <a:pt x="3635582" y="896028"/>
                  </a:lnTo>
                  <a:lnTo>
                    <a:pt x="3590188" y="885536"/>
                  </a:lnTo>
                  <a:lnTo>
                    <a:pt x="3553986" y="867728"/>
                  </a:lnTo>
                  <a:lnTo>
                    <a:pt x="3506011" y="813807"/>
                  </a:lnTo>
                  <a:lnTo>
                    <a:pt x="3485372" y="741553"/>
                  </a:lnTo>
                  <a:lnTo>
                    <a:pt x="3483340" y="700828"/>
                  </a:lnTo>
                  <a:lnTo>
                    <a:pt x="3485785" y="658252"/>
                  </a:lnTo>
                  <a:lnTo>
                    <a:pt x="3491922" y="614735"/>
                  </a:lnTo>
                  <a:lnTo>
                    <a:pt x="3500965" y="571189"/>
                  </a:lnTo>
                  <a:lnTo>
                    <a:pt x="3512128" y="528523"/>
                  </a:lnTo>
                  <a:lnTo>
                    <a:pt x="3524627" y="487650"/>
                  </a:lnTo>
                  <a:lnTo>
                    <a:pt x="3537675" y="449479"/>
                  </a:lnTo>
                  <a:lnTo>
                    <a:pt x="3562276" y="384889"/>
                  </a:lnTo>
                  <a:lnTo>
                    <a:pt x="3581063" y="338405"/>
                  </a:lnTo>
                  <a:lnTo>
                    <a:pt x="3583419" y="331833"/>
                  </a:lnTo>
                  <a:lnTo>
                    <a:pt x="3577165" y="254959"/>
                  </a:lnTo>
                  <a:lnTo>
                    <a:pt x="3568132" y="217890"/>
                  </a:lnTo>
                  <a:lnTo>
                    <a:pt x="3516816" y="175803"/>
                  </a:lnTo>
                  <a:lnTo>
                    <a:pt x="3464212" y="169993"/>
                  </a:lnTo>
                  <a:lnTo>
                    <a:pt x="3455162" y="169723"/>
                  </a:lnTo>
                  <a:lnTo>
                    <a:pt x="3425324" y="167775"/>
                  </a:lnTo>
                  <a:lnTo>
                    <a:pt x="3380750" y="165188"/>
                  </a:lnTo>
                  <a:lnTo>
                    <a:pt x="3336403" y="167249"/>
                  </a:lnTo>
                  <a:lnTo>
                    <a:pt x="3297247" y="178962"/>
                  </a:lnTo>
                  <a:lnTo>
                    <a:pt x="3268247" y="205331"/>
                  </a:lnTo>
                  <a:lnTo>
                    <a:pt x="3222926" y="279371"/>
                  </a:lnTo>
                  <a:lnTo>
                    <a:pt x="3202901" y="308196"/>
                  </a:lnTo>
                  <a:lnTo>
                    <a:pt x="3184658" y="326471"/>
                  </a:lnTo>
                  <a:lnTo>
                    <a:pt x="3168065" y="330616"/>
                  </a:lnTo>
                  <a:lnTo>
                    <a:pt x="3152994" y="317050"/>
                  </a:lnTo>
                  <a:lnTo>
                    <a:pt x="3139314" y="282193"/>
                  </a:lnTo>
                  <a:lnTo>
                    <a:pt x="3126895" y="222465"/>
                  </a:lnTo>
                  <a:lnTo>
                    <a:pt x="3123937" y="205873"/>
                  </a:lnTo>
                  <a:lnTo>
                    <a:pt x="3118025" y="174651"/>
                  </a:lnTo>
                  <a:lnTo>
                    <a:pt x="3110042" y="134539"/>
                  </a:lnTo>
                  <a:lnTo>
                    <a:pt x="3100868" y="91277"/>
                  </a:lnTo>
                  <a:lnTo>
                    <a:pt x="3091386" y="50606"/>
                  </a:lnTo>
                  <a:lnTo>
                    <a:pt x="3082476" y="18267"/>
                  </a:lnTo>
                  <a:lnTo>
                    <a:pt x="3075020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0" name="Google Shape;370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873859" y="4706594"/>
              <a:ext cx="2690100" cy="1366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5"/>
            <p:cNvSpPr/>
            <p:nvPr/>
          </p:nvSpPr>
          <p:spPr>
            <a:xfrm>
              <a:off x="16947438" y="4278557"/>
              <a:ext cx="1966595" cy="2311400"/>
            </a:xfrm>
            <a:custGeom>
              <a:rect b="b" l="l" r="r" t="t"/>
              <a:pathLst>
                <a:path extrusionOk="0" h="2311400" w="1966594">
                  <a:moveTo>
                    <a:pt x="1719995" y="78739"/>
                  </a:moveTo>
                  <a:lnTo>
                    <a:pt x="1670376" y="44201"/>
                  </a:lnTo>
                  <a:lnTo>
                    <a:pt x="1616562" y="19460"/>
                  </a:lnTo>
                  <a:lnTo>
                    <a:pt x="1558638" y="4673"/>
                  </a:lnTo>
                  <a:lnTo>
                    <a:pt x="1496694" y="0"/>
                  </a:lnTo>
                  <a:lnTo>
                    <a:pt x="1464240" y="1504"/>
                  </a:lnTo>
                  <a:lnTo>
                    <a:pt x="1396427" y="12296"/>
                  </a:lnTo>
                  <a:lnTo>
                    <a:pt x="1324810" y="33596"/>
                  </a:lnTo>
                  <a:lnTo>
                    <a:pt x="1287603" y="48236"/>
                  </a:lnTo>
                  <a:lnTo>
                    <a:pt x="1249478" y="65562"/>
                  </a:lnTo>
                  <a:lnTo>
                    <a:pt x="1210445" y="85594"/>
                  </a:lnTo>
                  <a:lnTo>
                    <a:pt x="1170516" y="108352"/>
                  </a:lnTo>
                  <a:lnTo>
                    <a:pt x="1154279" y="147321"/>
                  </a:lnTo>
                  <a:lnTo>
                    <a:pt x="1136049" y="185409"/>
                  </a:lnTo>
                  <a:lnTo>
                    <a:pt x="1115936" y="222656"/>
                  </a:lnTo>
                  <a:lnTo>
                    <a:pt x="1094045" y="259099"/>
                  </a:lnTo>
                  <a:lnTo>
                    <a:pt x="1070487" y="294779"/>
                  </a:lnTo>
                  <a:lnTo>
                    <a:pt x="1045368" y="329734"/>
                  </a:lnTo>
                  <a:lnTo>
                    <a:pt x="1018797" y="364003"/>
                  </a:lnTo>
                  <a:lnTo>
                    <a:pt x="990881" y="397625"/>
                  </a:lnTo>
                  <a:lnTo>
                    <a:pt x="961730" y="430640"/>
                  </a:lnTo>
                  <a:lnTo>
                    <a:pt x="931449" y="463086"/>
                  </a:lnTo>
                  <a:lnTo>
                    <a:pt x="900149" y="495003"/>
                  </a:lnTo>
                  <a:lnTo>
                    <a:pt x="867936" y="526429"/>
                  </a:lnTo>
                  <a:lnTo>
                    <a:pt x="834919" y="557403"/>
                  </a:lnTo>
                  <a:lnTo>
                    <a:pt x="801206" y="587965"/>
                  </a:lnTo>
                  <a:lnTo>
                    <a:pt x="766904" y="618154"/>
                  </a:lnTo>
                  <a:lnTo>
                    <a:pt x="732122" y="648008"/>
                  </a:lnTo>
                  <a:lnTo>
                    <a:pt x="696968" y="677566"/>
                  </a:lnTo>
                  <a:lnTo>
                    <a:pt x="661550" y="706868"/>
                  </a:lnTo>
                  <a:lnTo>
                    <a:pt x="484273" y="850900"/>
                  </a:lnTo>
                  <a:lnTo>
                    <a:pt x="449537" y="879483"/>
                  </a:lnTo>
                  <a:lnTo>
                    <a:pt x="415293" y="908083"/>
                  </a:lnTo>
                  <a:lnTo>
                    <a:pt x="381648" y="936740"/>
                  </a:lnTo>
                  <a:lnTo>
                    <a:pt x="348711" y="965491"/>
                  </a:lnTo>
                  <a:lnTo>
                    <a:pt x="316590" y="994376"/>
                  </a:lnTo>
                  <a:lnTo>
                    <a:pt x="285393" y="1023434"/>
                  </a:lnTo>
                  <a:lnTo>
                    <a:pt x="255227" y="1052703"/>
                  </a:lnTo>
                  <a:lnTo>
                    <a:pt x="226202" y="1082224"/>
                  </a:lnTo>
                  <a:lnTo>
                    <a:pt x="198424" y="1112035"/>
                  </a:lnTo>
                  <a:lnTo>
                    <a:pt x="172002" y="1142175"/>
                  </a:lnTo>
                  <a:lnTo>
                    <a:pt x="147043" y="1172684"/>
                  </a:lnTo>
                  <a:lnTo>
                    <a:pt x="123656" y="1203599"/>
                  </a:lnTo>
                  <a:lnTo>
                    <a:pt x="101950" y="1234960"/>
                  </a:lnTo>
                  <a:lnTo>
                    <a:pt x="64007" y="1299178"/>
                  </a:lnTo>
                  <a:lnTo>
                    <a:pt x="34080" y="1365648"/>
                  </a:lnTo>
                  <a:lnTo>
                    <a:pt x="13033" y="1434684"/>
                  </a:lnTo>
                  <a:lnTo>
                    <a:pt x="1728" y="1506598"/>
                  </a:lnTo>
                  <a:lnTo>
                    <a:pt x="0" y="1543731"/>
                  </a:lnTo>
                  <a:lnTo>
                    <a:pt x="1031" y="1581701"/>
                  </a:lnTo>
                  <a:lnTo>
                    <a:pt x="4930" y="1620546"/>
                  </a:lnTo>
                  <a:lnTo>
                    <a:pt x="11805" y="1660306"/>
                  </a:lnTo>
                  <a:lnTo>
                    <a:pt x="25971" y="1703878"/>
                  </a:lnTo>
                  <a:lnTo>
                    <a:pt x="48609" y="1744613"/>
                  </a:lnTo>
                  <a:lnTo>
                    <a:pt x="77932" y="1781285"/>
                  </a:lnTo>
                  <a:lnTo>
                    <a:pt x="112153" y="1812668"/>
                  </a:lnTo>
                  <a:lnTo>
                    <a:pt x="149486" y="1837533"/>
                  </a:lnTo>
                  <a:lnTo>
                    <a:pt x="188144" y="1854656"/>
                  </a:lnTo>
                  <a:lnTo>
                    <a:pt x="226341" y="1862809"/>
                  </a:lnTo>
                  <a:lnTo>
                    <a:pt x="262291" y="1860766"/>
                  </a:lnTo>
                  <a:lnTo>
                    <a:pt x="294206" y="1847300"/>
                  </a:lnTo>
                  <a:lnTo>
                    <a:pt x="330013" y="1832649"/>
                  </a:lnTo>
                  <a:lnTo>
                    <a:pt x="403634" y="1842374"/>
                  </a:lnTo>
                  <a:lnTo>
                    <a:pt x="453654" y="1888563"/>
                  </a:lnTo>
                  <a:lnTo>
                    <a:pt x="459961" y="1919492"/>
                  </a:lnTo>
                  <a:lnTo>
                    <a:pt x="448544" y="1952530"/>
                  </a:lnTo>
                  <a:lnTo>
                    <a:pt x="446255" y="2003307"/>
                  </a:lnTo>
                  <a:lnTo>
                    <a:pt x="453542" y="2055359"/>
                  </a:lnTo>
                  <a:lnTo>
                    <a:pt x="467730" y="2106756"/>
                  </a:lnTo>
                  <a:lnTo>
                    <a:pt x="486146" y="2155566"/>
                  </a:lnTo>
                  <a:lnTo>
                    <a:pt x="506117" y="2199860"/>
                  </a:lnTo>
                  <a:lnTo>
                    <a:pt x="524969" y="2237707"/>
                  </a:lnTo>
                  <a:lnTo>
                    <a:pt x="546908" y="2270805"/>
                  </a:lnTo>
                  <a:lnTo>
                    <a:pt x="602591" y="2306089"/>
                  </a:lnTo>
                  <a:lnTo>
                    <a:pt x="635771" y="2311024"/>
                  </a:lnTo>
                  <a:lnTo>
                    <a:pt x="672136" y="2309321"/>
                  </a:lnTo>
                  <a:lnTo>
                    <a:pt x="711403" y="2302355"/>
                  </a:lnTo>
                  <a:lnTo>
                    <a:pt x="753291" y="2291500"/>
                  </a:lnTo>
                  <a:lnTo>
                    <a:pt x="797518" y="2278130"/>
                  </a:lnTo>
                  <a:lnTo>
                    <a:pt x="843801" y="2263621"/>
                  </a:lnTo>
                  <a:lnTo>
                    <a:pt x="891861" y="2249347"/>
                  </a:lnTo>
                  <a:lnTo>
                    <a:pt x="941413" y="2236682"/>
                  </a:lnTo>
                  <a:lnTo>
                    <a:pt x="992178" y="2227002"/>
                  </a:lnTo>
                  <a:lnTo>
                    <a:pt x="1036985" y="2219798"/>
                  </a:lnTo>
                  <a:lnTo>
                    <a:pt x="1080628" y="2211686"/>
                  </a:lnTo>
                  <a:lnTo>
                    <a:pt x="1123124" y="2202608"/>
                  </a:lnTo>
                  <a:lnTo>
                    <a:pt x="1164487" y="2192507"/>
                  </a:lnTo>
                  <a:lnTo>
                    <a:pt x="1204730" y="2181326"/>
                  </a:lnTo>
                  <a:lnTo>
                    <a:pt x="1243869" y="2169008"/>
                  </a:lnTo>
                  <a:lnTo>
                    <a:pt x="1281918" y="2155495"/>
                  </a:lnTo>
                  <a:lnTo>
                    <a:pt x="1318892" y="2140731"/>
                  </a:lnTo>
                  <a:lnTo>
                    <a:pt x="1354805" y="2124657"/>
                  </a:lnTo>
                  <a:lnTo>
                    <a:pt x="1389673" y="2107218"/>
                  </a:lnTo>
                  <a:lnTo>
                    <a:pt x="1423508" y="2088355"/>
                  </a:lnTo>
                  <a:lnTo>
                    <a:pt x="1456326" y="2068012"/>
                  </a:lnTo>
                  <a:lnTo>
                    <a:pt x="1488142" y="2046132"/>
                  </a:lnTo>
                  <a:lnTo>
                    <a:pt x="1518970" y="2022657"/>
                  </a:lnTo>
                  <a:lnTo>
                    <a:pt x="1548825" y="1997529"/>
                  </a:lnTo>
                  <a:lnTo>
                    <a:pt x="1577721" y="1970693"/>
                  </a:lnTo>
                  <a:lnTo>
                    <a:pt x="1605672" y="1942090"/>
                  </a:lnTo>
                  <a:lnTo>
                    <a:pt x="1632694" y="1911664"/>
                  </a:lnTo>
                  <a:lnTo>
                    <a:pt x="1658801" y="1879357"/>
                  </a:lnTo>
                  <a:lnTo>
                    <a:pt x="1684007" y="1845112"/>
                  </a:lnTo>
                  <a:lnTo>
                    <a:pt x="1708327" y="1808871"/>
                  </a:lnTo>
                  <a:lnTo>
                    <a:pt x="1731776" y="1770579"/>
                  </a:lnTo>
                  <a:lnTo>
                    <a:pt x="1754367" y="1730177"/>
                  </a:lnTo>
                  <a:lnTo>
                    <a:pt x="1776117" y="1687609"/>
                  </a:lnTo>
                  <a:lnTo>
                    <a:pt x="1797038" y="1642816"/>
                  </a:lnTo>
                  <a:lnTo>
                    <a:pt x="1817146" y="1595743"/>
                  </a:lnTo>
                  <a:lnTo>
                    <a:pt x="1836456" y="1546331"/>
                  </a:lnTo>
                  <a:lnTo>
                    <a:pt x="1854981" y="1494524"/>
                  </a:lnTo>
                  <a:lnTo>
                    <a:pt x="1872737" y="1440264"/>
                  </a:lnTo>
                  <a:lnTo>
                    <a:pt x="1889738" y="1383494"/>
                  </a:lnTo>
                  <a:lnTo>
                    <a:pt x="1905998" y="1324158"/>
                  </a:lnTo>
                  <a:lnTo>
                    <a:pt x="1921533" y="1262197"/>
                  </a:lnTo>
                  <a:lnTo>
                    <a:pt x="1936356" y="1197555"/>
                  </a:lnTo>
                  <a:lnTo>
                    <a:pt x="1950482" y="1130174"/>
                  </a:lnTo>
                  <a:lnTo>
                    <a:pt x="1963926" y="1059998"/>
                  </a:lnTo>
                  <a:lnTo>
                    <a:pt x="1965723" y="993069"/>
                  </a:lnTo>
                  <a:lnTo>
                    <a:pt x="1966219" y="928135"/>
                  </a:lnTo>
                  <a:lnTo>
                    <a:pt x="1965427" y="865215"/>
                  </a:lnTo>
                  <a:lnTo>
                    <a:pt x="1963357" y="804330"/>
                  </a:lnTo>
                  <a:lnTo>
                    <a:pt x="1960020" y="745497"/>
                  </a:lnTo>
                  <a:lnTo>
                    <a:pt x="1955426" y="688739"/>
                  </a:lnTo>
                  <a:lnTo>
                    <a:pt x="1949588" y="634074"/>
                  </a:lnTo>
                  <a:lnTo>
                    <a:pt x="1942515" y="581522"/>
                  </a:lnTo>
                  <a:lnTo>
                    <a:pt x="1934219" y="531103"/>
                  </a:lnTo>
                  <a:lnTo>
                    <a:pt x="1924710" y="482836"/>
                  </a:lnTo>
                  <a:lnTo>
                    <a:pt x="1913999" y="436742"/>
                  </a:lnTo>
                  <a:lnTo>
                    <a:pt x="1902098" y="392840"/>
                  </a:lnTo>
                  <a:lnTo>
                    <a:pt x="1889017" y="351150"/>
                  </a:lnTo>
                  <a:lnTo>
                    <a:pt x="1874767" y="311692"/>
                  </a:lnTo>
                  <a:lnTo>
                    <a:pt x="1859359" y="274485"/>
                  </a:lnTo>
                  <a:lnTo>
                    <a:pt x="1842804" y="239550"/>
                  </a:lnTo>
                  <a:lnTo>
                    <a:pt x="1806296" y="176571"/>
                  </a:lnTo>
                  <a:lnTo>
                    <a:pt x="1765331" y="122915"/>
                  </a:lnTo>
                  <a:lnTo>
                    <a:pt x="1743204" y="99632"/>
                  </a:lnTo>
                  <a:lnTo>
                    <a:pt x="1719995" y="7873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2" name="Google Shape;372;p5"/>
          <p:cNvGrpSpPr/>
          <p:nvPr/>
        </p:nvGrpSpPr>
        <p:grpSpPr>
          <a:xfrm>
            <a:off x="16740938" y="3471449"/>
            <a:ext cx="2228354" cy="2022555"/>
            <a:chOff x="16740938" y="3471449"/>
            <a:chExt cx="2228354" cy="2022555"/>
          </a:xfrm>
        </p:grpSpPr>
        <p:sp>
          <p:nvSpPr>
            <p:cNvPr id="373" name="Google Shape;373;p5"/>
            <p:cNvSpPr/>
            <p:nvPr/>
          </p:nvSpPr>
          <p:spPr>
            <a:xfrm>
              <a:off x="17375442" y="3471449"/>
              <a:ext cx="1593850" cy="1866900"/>
            </a:xfrm>
            <a:custGeom>
              <a:rect b="b" l="l" r="r" t="t"/>
              <a:pathLst>
                <a:path extrusionOk="0" h="1866900" w="1593850">
                  <a:moveTo>
                    <a:pt x="1593697" y="1284744"/>
                  </a:moveTo>
                  <a:lnTo>
                    <a:pt x="1593380" y="1229652"/>
                  </a:lnTo>
                  <a:lnTo>
                    <a:pt x="1592224" y="1174686"/>
                  </a:lnTo>
                  <a:lnTo>
                    <a:pt x="1590281" y="1119949"/>
                  </a:lnTo>
                  <a:lnTo>
                    <a:pt x="1587576" y="1065580"/>
                  </a:lnTo>
                  <a:lnTo>
                    <a:pt x="1584121" y="1011669"/>
                  </a:lnTo>
                  <a:lnTo>
                    <a:pt x="1579956" y="958342"/>
                  </a:lnTo>
                  <a:lnTo>
                    <a:pt x="1575104" y="905700"/>
                  </a:lnTo>
                  <a:lnTo>
                    <a:pt x="1569593" y="853859"/>
                  </a:lnTo>
                  <a:lnTo>
                    <a:pt x="1563458" y="802944"/>
                  </a:lnTo>
                  <a:lnTo>
                    <a:pt x="1556715" y="753059"/>
                  </a:lnTo>
                  <a:lnTo>
                    <a:pt x="1549400" y="704303"/>
                  </a:lnTo>
                  <a:lnTo>
                    <a:pt x="1541526" y="656818"/>
                  </a:lnTo>
                  <a:lnTo>
                    <a:pt x="1533144" y="610692"/>
                  </a:lnTo>
                  <a:lnTo>
                    <a:pt x="1524266" y="566064"/>
                  </a:lnTo>
                  <a:lnTo>
                    <a:pt x="1514919" y="523011"/>
                  </a:lnTo>
                  <a:lnTo>
                    <a:pt x="1505127" y="481685"/>
                  </a:lnTo>
                  <a:lnTo>
                    <a:pt x="1494929" y="442163"/>
                  </a:lnTo>
                  <a:lnTo>
                    <a:pt x="1484350" y="404583"/>
                  </a:lnTo>
                  <a:lnTo>
                    <a:pt x="1452321" y="319532"/>
                  </a:lnTo>
                  <a:lnTo>
                    <a:pt x="1423225" y="274294"/>
                  </a:lnTo>
                  <a:lnTo>
                    <a:pt x="1387817" y="233286"/>
                  </a:lnTo>
                  <a:lnTo>
                    <a:pt x="1347762" y="196481"/>
                  </a:lnTo>
                  <a:lnTo>
                    <a:pt x="1304747" y="163817"/>
                  </a:lnTo>
                  <a:lnTo>
                    <a:pt x="1260424" y="135255"/>
                  </a:lnTo>
                  <a:lnTo>
                    <a:pt x="1216482" y="110756"/>
                  </a:lnTo>
                  <a:lnTo>
                    <a:pt x="1174584" y="90258"/>
                  </a:lnTo>
                  <a:lnTo>
                    <a:pt x="1136421" y="73723"/>
                  </a:lnTo>
                  <a:lnTo>
                    <a:pt x="1077963" y="52387"/>
                  </a:lnTo>
                  <a:lnTo>
                    <a:pt x="1017663" y="34594"/>
                  </a:lnTo>
                  <a:lnTo>
                    <a:pt x="950734" y="18402"/>
                  </a:lnTo>
                  <a:lnTo>
                    <a:pt x="878306" y="6108"/>
                  </a:lnTo>
                  <a:lnTo>
                    <a:pt x="840384" y="2146"/>
                  </a:lnTo>
                  <a:lnTo>
                    <a:pt x="801522" y="12"/>
                  </a:lnTo>
                  <a:lnTo>
                    <a:pt x="761873" y="0"/>
                  </a:lnTo>
                  <a:lnTo>
                    <a:pt x="721550" y="2387"/>
                  </a:lnTo>
                  <a:lnTo>
                    <a:pt x="680720" y="7467"/>
                  </a:lnTo>
                  <a:lnTo>
                    <a:pt x="639521" y="15532"/>
                  </a:lnTo>
                  <a:lnTo>
                    <a:pt x="598093" y="26860"/>
                  </a:lnTo>
                  <a:lnTo>
                    <a:pt x="556590" y="41732"/>
                  </a:lnTo>
                  <a:lnTo>
                    <a:pt x="515137" y="60452"/>
                  </a:lnTo>
                  <a:lnTo>
                    <a:pt x="473887" y="83286"/>
                  </a:lnTo>
                  <a:lnTo>
                    <a:pt x="456361" y="94957"/>
                  </a:lnTo>
                  <a:lnTo>
                    <a:pt x="441960" y="85013"/>
                  </a:lnTo>
                  <a:lnTo>
                    <a:pt x="410946" y="72491"/>
                  </a:lnTo>
                  <a:lnTo>
                    <a:pt x="379806" y="67627"/>
                  </a:lnTo>
                  <a:lnTo>
                    <a:pt x="349237" y="69773"/>
                  </a:lnTo>
                  <a:lnTo>
                    <a:pt x="292417" y="92405"/>
                  </a:lnTo>
                  <a:lnTo>
                    <a:pt x="245833" y="135077"/>
                  </a:lnTo>
                  <a:lnTo>
                    <a:pt x="214820" y="192455"/>
                  </a:lnTo>
                  <a:lnTo>
                    <a:pt x="204711" y="259219"/>
                  </a:lnTo>
                  <a:lnTo>
                    <a:pt x="209169" y="294449"/>
                  </a:lnTo>
                  <a:lnTo>
                    <a:pt x="220853" y="330034"/>
                  </a:lnTo>
                  <a:lnTo>
                    <a:pt x="227393" y="341833"/>
                  </a:lnTo>
                  <a:lnTo>
                    <a:pt x="202882" y="382727"/>
                  </a:lnTo>
                  <a:lnTo>
                    <a:pt x="182549" y="426389"/>
                  </a:lnTo>
                  <a:lnTo>
                    <a:pt x="167995" y="472427"/>
                  </a:lnTo>
                  <a:lnTo>
                    <a:pt x="157416" y="519988"/>
                  </a:lnTo>
                  <a:lnTo>
                    <a:pt x="149034" y="568185"/>
                  </a:lnTo>
                  <a:lnTo>
                    <a:pt x="141058" y="616153"/>
                  </a:lnTo>
                  <a:lnTo>
                    <a:pt x="131711" y="663028"/>
                  </a:lnTo>
                  <a:lnTo>
                    <a:pt x="119202" y="707936"/>
                  </a:lnTo>
                  <a:lnTo>
                    <a:pt x="101739" y="750023"/>
                  </a:lnTo>
                  <a:lnTo>
                    <a:pt x="77546" y="788416"/>
                  </a:lnTo>
                  <a:lnTo>
                    <a:pt x="45859" y="834834"/>
                  </a:lnTo>
                  <a:lnTo>
                    <a:pt x="22948" y="880859"/>
                  </a:lnTo>
                  <a:lnTo>
                    <a:pt x="8140" y="926287"/>
                  </a:lnTo>
                  <a:lnTo>
                    <a:pt x="723" y="970902"/>
                  </a:lnTo>
                  <a:lnTo>
                    <a:pt x="0" y="1014514"/>
                  </a:lnTo>
                  <a:lnTo>
                    <a:pt x="5295" y="1056906"/>
                  </a:lnTo>
                  <a:lnTo>
                    <a:pt x="15887" y="1097876"/>
                  </a:lnTo>
                  <a:lnTo>
                    <a:pt x="31102" y="1137221"/>
                  </a:lnTo>
                  <a:lnTo>
                    <a:pt x="50228" y="1174737"/>
                  </a:lnTo>
                  <a:lnTo>
                    <a:pt x="72580" y="1210208"/>
                  </a:lnTo>
                  <a:lnTo>
                    <a:pt x="97472" y="1243431"/>
                  </a:lnTo>
                  <a:lnTo>
                    <a:pt x="124180" y="1274216"/>
                  </a:lnTo>
                  <a:lnTo>
                    <a:pt x="152031" y="1302346"/>
                  </a:lnTo>
                  <a:lnTo>
                    <a:pt x="208356" y="1349819"/>
                  </a:lnTo>
                  <a:lnTo>
                    <a:pt x="260883" y="1384198"/>
                  </a:lnTo>
                  <a:lnTo>
                    <a:pt x="316687" y="1408277"/>
                  </a:lnTo>
                  <a:lnTo>
                    <a:pt x="369912" y="1424317"/>
                  </a:lnTo>
                  <a:lnTo>
                    <a:pt x="433603" y="1437944"/>
                  </a:lnTo>
                  <a:lnTo>
                    <a:pt x="505752" y="1447038"/>
                  </a:lnTo>
                  <a:lnTo>
                    <a:pt x="544360" y="1449235"/>
                  </a:lnTo>
                  <a:lnTo>
                    <a:pt x="584327" y="1449527"/>
                  </a:lnTo>
                  <a:lnTo>
                    <a:pt x="625411" y="1447647"/>
                  </a:lnTo>
                  <a:lnTo>
                    <a:pt x="667334" y="1443342"/>
                  </a:lnTo>
                  <a:lnTo>
                    <a:pt x="709866" y="1436331"/>
                  </a:lnTo>
                  <a:lnTo>
                    <a:pt x="752754" y="1426375"/>
                  </a:lnTo>
                  <a:lnTo>
                    <a:pt x="795731" y="1413192"/>
                  </a:lnTo>
                  <a:lnTo>
                    <a:pt x="838568" y="1396542"/>
                  </a:lnTo>
                  <a:lnTo>
                    <a:pt x="880986" y="1376159"/>
                  </a:lnTo>
                  <a:lnTo>
                    <a:pt x="922756" y="1351788"/>
                  </a:lnTo>
                  <a:lnTo>
                    <a:pt x="963612" y="1323149"/>
                  </a:lnTo>
                  <a:lnTo>
                    <a:pt x="1003312" y="1289989"/>
                  </a:lnTo>
                  <a:lnTo>
                    <a:pt x="1041603" y="1252067"/>
                  </a:lnTo>
                  <a:lnTo>
                    <a:pt x="1078230" y="1209090"/>
                  </a:lnTo>
                  <a:lnTo>
                    <a:pt x="1112939" y="1160818"/>
                  </a:lnTo>
                  <a:lnTo>
                    <a:pt x="1145489" y="1106995"/>
                  </a:lnTo>
                  <a:lnTo>
                    <a:pt x="1175613" y="1047343"/>
                  </a:lnTo>
                  <a:lnTo>
                    <a:pt x="1535150" y="1866849"/>
                  </a:lnTo>
                  <a:lnTo>
                    <a:pt x="1545678" y="1817814"/>
                  </a:lnTo>
                  <a:lnTo>
                    <a:pt x="1555089" y="1767662"/>
                  </a:lnTo>
                  <a:lnTo>
                    <a:pt x="1563395" y="1716519"/>
                  </a:lnTo>
                  <a:lnTo>
                    <a:pt x="1570647" y="1664474"/>
                  </a:lnTo>
                  <a:lnTo>
                    <a:pt x="1576844" y="1611655"/>
                  </a:lnTo>
                  <a:lnTo>
                    <a:pt x="1582026" y="1558163"/>
                  </a:lnTo>
                  <a:lnTo>
                    <a:pt x="1586230" y="1504137"/>
                  </a:lnTo>
                  <a:lnTo>
                    <a:pt x="1589468" y="1449666"/>
                  </a:lnTo>
                  <a:lnTo>
                    <a:pt x="1591779" y="1394866"/>
                  </a:lnTo>
                  <a:lnTo>
                    <a:pt x="1593176" y="1339850"/>
                  </a:lnTo>
                  <a:lnTo>
                    <a:pt x="1593697" y="1284744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4" name="Google Shape;374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103524" y="4208857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541813" y="4111901"/>
              <a:ext cx="112523" cy="112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5"/>
            <p:cNvSpPr/>
            <p:nvPr/>
          </p:nvSpPr>
          <p:spPr>
            <a:xfrm>
              <a:off x="17396169" y="4376159"/>
              <a:ext cx="986155" cy="308610"/>
            </a:xfrm>
            <a:custGeom>
              <a:rect b="b" l="l" r="r" t="t"/>
              <a:pathLst>
                <a:path extrusionOk="0" h="308610" w="986155">
                  <a:moveTo>
                    <a:pt x="39446" y="31254"/>
                  </a:moveTo>
                  <a:lnTo>
                    <a:pt x="15760" y="152"/>
                  </a:lnTo>
                  <a:lnTo>
                    <a:pt x="8648" y="0"/>
                  </a:lnTo>
                  <a:lnTo>
                    <a:pt x="3009" y="2921"/>
                  </a:lnTo>
                  <a:lnTo>
                    <a:pt x="0" y="8509"/>
                  </a:lnTo>
                  <a:lnTo>
                    <a:pt x="63" y="15621"/>
                  </a:lnTo>
                  <a:lnTo>
                    <a:pt x="30797" y="39776"/>
                  </a:lnTo>
                  <a:lnTo>
                    <a:pt x="36436" y="36842"/>
                  </a:lnTo>
                  <a:lnTo>
                    <a:pt x="39446" y="31254"/>
                  </a:lnTo>
                  <a:close/>
                </a:path>
                <a:path extrusionOk="0" h="308610" w="986155">
                  <a:moveTo>
                    <a:pt x="41668" y="146812"/>
                  </a:moveTo>
                  <a:lnTo>
                    <a:pt x="17983" y="115709"/>
                  </a:lnTo>
                  <a:lnTo>
                    <a:pt x="10871" y="115557"/>
                  </a:lnTo>
                  <a:lnTo>
                    <a:pt x="5245" y="118478"/>
                  </a:lnTo>
                  <a:lnTo>
                    <a:pt x="2235" y="124066"/>
                  </a:lnTo>
                  <a:lnTo>
                    <a:pt x="2286" y="131178"/>
                  </a:lnTo>
                  <a:lnTo>
                    <a:pt x="33032" y="155321"/>
                  </a:lnTo>
                  <a:lnTo>
                    <a:pt x="38671" y="152400"/>
                  </a:lnTo>
                  <a:lnTo>
                    <a:pt x="41668" y="146812"/>
                  </a:lnTo>
                  <a:close/>
                </a:path>
                <a:path extrusionOk="0" h="308610" w="986155">
                  <a:moveTo>
                    <a:pt x="154571" y="160604"/>
                  </a:moveTo>
                  <a:lnTo>
                    <a:pt x="130886" y="129501"/>
                  </a:lnTo>
                  <a:lnTo>
                    <a:pt x="123774" y="129349"/>
                  </a:lnTo>
                  <a:lnTo>
                    <a:pt x="118135" y="132270"/>
                  </a:lnTo>
                  <a:lnTo>
                    <a:pt x="115125" y="137858"/>
                  </a:lnTo>
                  <a:lnTo>
                    <a:pt x="115189" y="144970"/>
                  </a:lnTo>
                  <a:lnTo>
                    <a:pt x="145935" y="169113"/>
                  </a:lnTo>
                  <a:lnTo>
                    <a:pt x="151561" y="166192"/>
                  </a:lnTo>
                  <a:lnTo>
                    <a:pt x="154571" y="160604"/>
                  </a:lnTo>
                  <a:close/>
                </a:path>
                <a:path extrusionOk="0" h="308610" w="986155">
                  <a:moveTo>
                    <a:pt x="785202" y="238328"/>
                  </a:moveTo>
                  <a:lnTo>
                    <a:pt x="784936" y="230378"/>
                  </a:lnTo>
                  <a:lnTo>
                    <a:pt x="780237" y="223964"/>
                  </a:lnTo>
                  <a:lnTo>
                    <a:pt x="772172" y="220192"/>
                  </a:lnTo>
                  <a:lnTo>
                    <a:pt x="761847" y="219341"/>
                  </a:lnTo>
                  <a:lnTo>
                    <a:pt x="750379" y="221691"/>
                  </a:lnTo>
                  <a:lnTo>
                    <a:pt x="739914" y="226923"/>
                  </a:lnTo>
                  <a:lnTo>
                    <a:pt x="732320" y="233984"/>
                  </a:lnTo>
                  <a:lnTo>
                    <a:pt x="728306" y="241935"/>
                  </a:lnTo>
                  <a:lnTo>
                    <a:pt x="728573" y="249872"/>
                  </a:lnTo>
                  <a:lnTo>
                    <a:pt x="733272" y="256286"/>
                  </a:lnTo>
                  <a:lnTo>
                    <a:pt x="741337" y="260057"/>
                  </a:lnTo>
                  <a:lnTo>
                    <a:pt x="751662" y="260921"/>
                  </a:lnTo>
                  <a:lnTo>
                    <a:pt x="763130" y="258572"/>
                  </a:lnTo>
                  <a:lnTo>
                    <a:pt x="773595" y="253326"/>
                  </a:lnTo>
                  <a:lnTo>
                    <a:pt x="781189" y="246278"/>
                  </a:lnTo>
                  <a:lnTo>
                    <a:pt x="785202" y="238328"/>
                  </a:lnTo>
                  <a:close/>
                </a:path>
                <a:path extrusionOk="0" h="308610" w="986155">
                  <a:moveTo>
                    <a:pt x="918997" y="285800"/>
                  </a:moveTo>
                  <a:lnTo>
                    <a:pt x="918730" y="277850"/>
                  </a:lnTo>
                  <a:lnTo>
                    <a:pt x="914031" y="271437"/>
                  </a:lnTo>
                  <a:lnTo>
                    <a:pt x="905967" y="267665"/>
                  </a:lnTo>
                  <a:lnTo>
                    <a:pt x="895642" y="266814"/>
                  </a:lnTo>
                  <a:lnTo>
                    <a:pt x="884161" y="269163"/>
                  </a:lnTo>
                  <a:lnTo>
                    <a:pt x="873696" y="274396"/>
                  </a:lnTo>
                  <a:lnTo>
                    <a:pt x="866114" y="281457"/>
                  </a:lnTo>
                  <a:lnTo>
                    <a:pt x="862101" y="289407"/>
                  </a:lnTo>
                  <a:lnTo>
                    <a:pt x="862368" y="297345"/>
                  </a:lnTo>
                  <a:lnTo>
                    <a:pt x="867067" y="303758"/>
                  </a:lnTo>
                  <a:lnTo>
                    <a:pt x="875131" y="307530"/>
                  </a:lnTo>
                  <a:lnTo>
                    <a:pt x="885456" y="308394"/>
                  </a:lnTo>
                  <a:lnTo>
                    <a:pt x="896924" y="306044"/>
                  </a:lnTo>
                  <a:lnTo>
                    <a:pt x="907389" y="300799"/>
                  </a:lnTo>
                  <a:lnTo>
                    <a:pt x="914984" y="293751"/>
                  </a:lnTo>
                  <a:lnTo>
                    <a:pt x="918997" y="285800"/>
                  </a:lnTo>
                  <a:close/>
                </a:path>
                <a:path extrusionOk="0" h="308610" w="986155">
                  <a:moveTo>
                    <a:pt x="986116" y="157213"/>
                  </a:moveTo>
                  <a:lnTo>
                    <a:pt x="985850" y="149263"/>
                  </a:lnTo>
                  <a:lnTo>
                    <a:pt x="981151" y="142849"/>
                  </a:lnTo>
                  <a:lnTo>
                    <a:pt x="973074" y="139077"/>
                  </a:lnTo>
                  <a:lnTo>
                    <a:pt x="962748" y="138226"/>
                  </a:lnTo>
                  <a:lnTo>
                    <a:pt x="951280" y="140576"/>
                  </a:lnTo>
                  <a:lnTo>
                    <a:pt x="940816" y="145808"/>
                  </a:lnTo>
                  <a:lnTo>
                    <a:pt x="933221" y="152857"/>
                  </a:lnTo>
                  <a:lnTo>
                    <a:pt x="929208" y="160820"/>
                  </a:lnTo>
                  <a:lnTo>
                    <a:pt x="929487" y="168757"/>
                  </a:lnTo>
                  <a:lnTo>
                    <a:pt x="934173" y="175171"/>
                  </a:lnTo>
                  <a:lnTo>
                    <a:pt x="942251" y="178943"/>
                  </a:lnTo>
                  <a:lnTo>
                    <a:pt x="952563" y="179806"/>
                  </a:lnTo>
                  <a:lnTo>
                    <a:pt x="964031" y="177457"/>
                  </a:lnTo>
                  <a:lnTo>
                    <a:pt x="974509" y="172212"/>
                  </a:lnTo>
                  <a:lnTo>
                    <a:pt x="982103" y="165163"/>
                  </a:lnTo>
                  <a:lnTo>
                    <a:pt x="986116" y="157213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7" name="Google Shape;377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44352" y="4423687"/>
              <a:ext cx="236527" cy="177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5"/>
            <p:cNvSpPr/>
            <p:nvPr/>
          </p:nvSpPr>
          <p:spPr>
            <a:xfrm>
              <a:off x="18516086" y="3692250"/>
              <a:ext cx="407034" cy="404495"/>
            </a:xfrm>
            <a:custGeom>
              <a:rect b="b" l="l" r="r" t="t"/>
              <a:pathLst>
                <a:path extrusionOk="0" h="404495" w="407034">
                  <a:moveTo>
                    <a:pt x="389799" y="120059"/>
                  </a:moveTo>
                  <a:lnTo>
                    <a:pt x="366205" y="79841"/>
                  </a:lnTo>
                  <a:lnTo>
                    <a:pt x="335040" y="47109"/>
                  </a:lnTo>
                  <a:lnTo>
                    <a:pt x="297909" y="22481"/>
                  </a:lnTo>
                  <a:lnTo>
                    <a:pt x="256423" y="6572"/>
                  </a:lnTo>
                  <a:lnTo>
                    <a:pt x="212189" y="0"/>
                  </a:lnTo>
                  <a:lnTo>
                    <a:pt x="166814" y="3380"/>
                  </a:lnTo>
                  <a:lnTo>
                    <a:pt x="121907" y="17329"/>
                  </a:lnTo>
                  <a:lnTo>
                    <a:pt x="81301" y="41042"/>
                  </a:lnTo>
                  <a:lnTo>
                    <a:pt x="48176" y="72236"/>
                  </a:lnTo>
                  <a:lnTo>
                    <a:pt x="23164" y="109307"/>
                  </a:lnTo>
                  <a:lnTo>
                    <a:pt x="6895" y="150654"/>
                  </a:lnTo>
                  <a:lnTo>
                    <a:pt x="0" y="194672"/>
                  </a:lnTo>
                  <a:lnTo>
                    <a:pt x="3108" y="239761"/>
                  </a:lnTo>
                  <a:lnTo>
                    <a:pt x="16852" y="284318"/>
                  </a:lnTo>
                  <a:lnTo>
                    <a:pt x="40446" y="324536"/>
                  </a:lnTo>
                  <a:lnTo>
                    <a:pt x="71612" y="357267"/>
                  </a:lnTo>
                  <a:lnTo>
                    <a:pt x="108742" y="381896"/>
                  </a:lnTo>
                  <a:lnTo>
                    <a:pt x="150228" y="397805"/>
                  </a:lnTo>
                  <a:lnTo>
                    <a:pt x="194463" y="404377"/>
                  </a:lnTo>
                  <a:lnTo>
                    <a:pt x="239838" y="400997"/>
                  </a:lnTo>
                  <a:lnTo>
                    <a:pt x="284744" y="387048"/>
                  </a:lnTo>
                  <a:lnTo>
                    <a:pt x="325351" y="363334"/>
                  </a:lnTo>
                  <a:lnTo>
                    <a:pt x="358475" y="332141"/>
                  </a:lnTo>
                  <a:lnTo>
                    <a:pt x="383488" y="295070"/>
                  </a:lnTo>
                  <a:lnTo>
                    <a:pt x="399757" y="253723"/>
                  </a:lnTo>
                  <a:lnTo>
                    <a:pt x="406652" y="209705"/>
                  </a:lnTo>
                  <a:lnTo>
                    <a:pt x="403543" y="164616"/>
                  </a:lnTo>
                  <a:lnTo>
                    <a:pt x="389799" y="12005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17176343" y="4784998"/>
              <a:ext cx="274320" cy="394970"/>
            </a:xfrm>
            <a:custGeom>
              <a:rect b="b" l="l" r="r" t="t"/>
              <a:pathLst>
                <a:path extrusionOk="0" h="394970" w="274319">
                  <a:moveTo>
                    <a:pt x="0" y="0"/>
                  </a:moveTo>
                  <a:lnTo>
                    <a:pt x="53012" y="348996"/>
                  </a:lnTo>
                  <a:lnTo>
                    <a:pt x="274214" y="394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7229382" y="5058827"/>
              <a:ext cx="221615" cy="121285"/>
            </a:xfrm>
            <a:custGeom>
              <a:rect b="b" l="l" r="r" t="t"/>
              <a:pathLst>
                <a:path extrusionOk="0" h="121285" w="221615">
                  <a:moveTo>
                    <a:pt x="103624" y="0"/>
                  </a:moveTo>
                  <a:lnTo>
                    <a:pt x="0" y="75231"/>
                  </a:lnTo>
                  <a:lnTo>
                    <a:pt x="221173" y="121147"/>
                  </a:lnTo>
                  <a:lnTo>
                    <a:pt x="103624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6855822" y="4784807"/>
              <a:ext cx="513080" cy="283210"/>
            </a:xfrm>
            <a:custGeom>
              <a:rect b="b" l="l" r="r" t="t"/>
              <a:pathLst>
                <a:path extrusionOk="0" h="283210" w="513080">
                  <a:moveTo>
                    <a:pt x="513080" y="283044"/>
                  </a:moveTo>
                  <a:lnTo>
                    <a:pt x="320954" y="0"/>
                  </a:lnTo>
                  <a:lnTo>
                    <a:pt x="0" y="203022"/>
                  </a:lnTo>
                  <a:lnTo>
                    <a:pt x="513080" y="283044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6740938" y="4784578"/>
              <a:ext cx="709930" cy="395605"/>
            </a:xfrm>
            <a:custGeom>
              <a:rect b="b" l="l" r="r" t="t"/>
              <a:pathLst>
                <a:path extrusionOk="0" h="395604" w="709930">
                  <a:moveTo>
                    <a:pt x="95072" y="159715"/>
                  </a:moveTo>
                  <a:lnTo>
                    <a:pt x="13728" y="66332"/>
                  </a:lnTo>
                  <a:lnTo>
                    <a:pt x="0" y="240817"/>
                  </a:lnTo>
                  <a:lnTo>
                    <a:pt x="95072" y="159715"/>
                  </a:lnTo>
                  <a:close/>
                </a:path>
                <a:path extrusionOk="0" h="395604" w="709930">
                  <a:moveTo>
                    <a:pt x="709612" y="395401"/>
                  </a:moveTo>
                  <a:lnTo>
                    <a:pt x="436206" y="0"/>
                  </a:lnTo>
                  <a:lnTo>
                    <a:pt x="563003" y="360895"/>
                  </a:lnTo>
                  <a:lnTo>
                    <a:pt x="709612" y="39540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16855821" y="4293832"/>
              <a:ext cx="454659" cy="694055"/>
            </a:xfrm>
            <a:custGeom>
              <a:rect b="b" l="l" r="r" t="t"/>
              <a:pathLst>
                <a:path extrusionOk="0" h="694054" w="454659">
                  <a:moveTo>
                    <a:pt x="413892" y="17336"/>
                  </a:moveTo>
                  <a:lnTo>
                    <a:pt x="376143" y="36183"/>
                  </a:lnTo>
                  <a:lnTo>
                    <a:pt x="339790" y="56916"/>
                  </a:lnTo>
                  <a:lnTo>
                    <a:pt x="303386" y="79909"/>
                  </a:lnTo>
                  <a:lnTo>
                    <a:pt x="265487" y="105539"/>
                  </a:lnTo>
                  <a:lnTo>
                    <a:pt x="224646" y="134179"/>
                  </a:lnTo>
                  <a:lnTo>
                    <a:pt x="179417" y="166205"/>
                  </a:lnTo>
                  <a:lnTo>
                    <a:pt x="128355" y="201993"/>
                  </a:lnTo>
                  <a:lnTo>
                    <a:pt x="0" y="693992"/>
                  </a:lnTo>
                  <a:lnTo>
                    <a:pt x="318086" y="488444"/>
                  </a:lnTo>
                  <a:lnTo>
                    <a:pt x="454482" y="0"/>
                  </a:lnTo>
                  <a:lnTo>
                    <a:pt x="413892" y="17336"/>
                  </a:lnTo>
                  <a:close/>
                </a:path>
              </a:pathLst>
            </a:custGeom>
            <a:solidFill>
              <a:srgbClr val="A196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6754669" y="4788470"/>
              <a:ext cx="236220" cy="199390"/>
            </a:xfrm>
            <a:custGeom>
              <a:rect b="b" l="l" r="r" t="t"/>
              <a:pathLst>
                <a:path extrusionOk="0" h="199389" w="236219">
                  <a:moveTo>
                    <a:pt x="0" y="62432"/>
                  </a:moveTo>
                  <a:lnTo>
                    <a:pt x="101153" y="199356"/>
                  </a:lnTo>
                  <a:lnTo>
                    <a:pt x="235753" y="0"/>
                  </a:lnTo>
                  <a:lnTo>
                    <a:pt x="0" y="62432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6855827" y="4326754"/>
              <a:ext cx="623570" cy="661670"/>
            </a:xfrm>
            <a:custGeom>
              <a:rect b="b" l="l" r="r" t="t"/>
              <a:pathLst>
                <a:path extrusionOk="0" h="661670" w="623569">
                  <a:moveTo>
                    <a:pt x="577308" y="19592"/>
                  </a:moveTo>
                  <a:lnTo>
                    <a:pt x="534393" y="40557"/>
                  </a:lnTo>
                  <a:lnTo>
                    <a:pt x="493983" y="63152"/>
                  </a:lnTo>
                  <a:lnTo>
                    <a:pt x="455269" y="87634"/>
                  </a:lnTo>
                  <a:lnTo>
                    <a:pt x="417438" y="114259"/>
                  </a:lnTo>
                  <a:lnTo>
                    <a:pt x="379677" y="143285"/>
                  </a:lnTo>
                  <a:lnTo>
                    <a:pt x="341175" y="174970"/>
                  </a:lnTo>
                  <a:lnTo>
                    <a:pt x="301119" y="209569"/>
                  </a:lnTo>
                  <a:lnTo>
                    <a:pt x="258699" y="247341"/>
                  </a:lnTo>
                  <a:lnTo>
                    <a:pt x="0" y="661072"/>
                  </a:lnTo>
                  <a:lnTo>
                    <a:pt x="315917" y="456656"/>
                  </a:lnTo>
                  <a:lnTo>
                    <a:pt x="623543" y="0"/>
                  </a:lnTo>
                  <a:lnTo>
                    <a:pt x="577308" y="19592"/>
                  </a:lnTo>
                  <a:close/>
                </a:path>
              </a:pathLst>
            </a:custGeom>
            <a:solidFill>
              <a:srgbClr val="AB9E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16855826" y="4325879"/>
              <a:ext cx="623570" cy="662305"/>
            </a:xfrm>
            <a:custGeom>
              <a:rect b="b" l="l" r="r" t="t"/>
              <a:pathLst>
                <a:path extrusionOk="0" h="662304" w="623569">
                  <a:moveTo>
                    <a:pt x="623153" y="0"/>
                  </a:moveTo>
                  <a:lnTo>
                    <a:pt x="497944" y="83539"/>
                  </a:lnTo>
                  <a:lnTo>
                    <a:pt x="423408" y="133882"/>
                  </a:lnTo>
                  <a:lnTo>
                    <a:pt x="346327" y="186635"/>
                  </a:lnTo>
                  <a:lnTo>
                    <a:pt x="258394" y="247534"/>
                  </a:lnTo>
                  <a:lnTo>
                    <a:pt x="0" y="661947"/>
                  </a:lnTo>
                  <a:lnTo>
                    <a:pt x="321323" y="458695"/>
                  </a:lnTo>
                  <a:lnTo>
                    <a:pt x="623153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7236034" y="4816459"/>
              <a:ext cx="1157605" cy="677545"/>
            </a:xfrm>
            <a:custGeom>
              <a:rect b="b" l="l" r="r" t="t"/>
              <a:pathLst>
                <a:path extrusionOk="0" h="677545" w="1157605">
                  <a:moveTo>
                    <a:pt x="98865" y="6776"/>
                  </a:moveTo>
                  <a:lnTo>
                    <a:pt x="123030" y="1912"/>
                  </a:lnTo>
                  <a:lnTo>
                    <a:pt x="154574" y="0"/>
                  </a:lnTo>
                  <a:lnTo>
                    <a:pt x="192663" y="819"/>
                  </a:lnTo>
                  <a:lnTo>
                    <a:pt x="236467" y="4150"/>
                  </a:lnTo>
                  <a:lnTo>
                    <a:pt x="285152" y="9771"/>
                  </a:lnTo>
                  <a:lnTo>
                    <a:pt x="337885" y="17461"/>
                  </a:lnTo>
                  <a:lnTo>
                    <a:pt x="393835" y="27000"/>
                  </a:lnTo>
                  <a:lnTo>
                    <a:pt x="452168" y="38167"/>
                  </a:lnTo>
                  <a:lnTo>
                    <a:pt x="512052" y="50741"/>
                  </a:lnTo>
                  <a:lnTo>
                    <a:pt x="572654" y="64502"/>
                  </a:lnTo>
                  <a:lnTo>
                    <a:pt x="633142" y="79227"/>
                  </a:lnTo>
                  <a:lnTo>
                    <a:pt x="692683" y="94698"/>
                  </a:lnTo>
                  <a:lnTo>
                    <a:pt x="750445" y="110692"/>
                  </a:lnTo>
                  <a:lnTo>
                    <a:pt x="805594" y="126989"/>
                  </a:lnTo>
                  <a:lnTo>
                    <a:pt x="857299" y="143369"/>
                  </a:lnTo>
                  <a:lnTo>
                    <a:pt x="904727" y="159610"/>
                  </a:lnTo>
                  <a:lnTo>
                    <a:pt x="947045" y="175492"/>
                  </a:lnTo>
                  <a:lnTo>
                    <a:pt x="983421" y="190793"/>
                  </a:lnTo>
                  <a:lnTo>
                    <a:pt x="1050929" y="230385"/>
                  </a:lnTo>
                  <a:lnTo>
                    <a:pt x="1083104" y="260882"/>
                  </a:lnTo>
                  <a:lnTo>
                    <a:pt x="1109519" y="295765"/>
                  </a:lnTo>
                  <a:lnTo>
                    <a:pt x="1130152" y="334013"/>
                  </a:lnTo>
                  <a:lnTo>
                    <a:pt x="1144977" y="374608"/>
                  </a:lnTo>
                  <a:lnTo>
                    <a:pt x="1153970" y="416527"/>
                  </a:lnTo>
                  <a:lnTo>
                    <a:pt x="1157107" y="458752"/>
                  </a:lnTo>
                  <a:lnTo>
                    <a:pt x="1154362" y="500261"/>
                  </a:lnTo>
                  <a:lnTo>
                    <a:pt x="1145712" y="540035"/>
                  </a:lnTo>
                  <a:lnTo>
                    <a:pt x="1131132" y="577054"/>
                  </a:lnTo>
                  <a:lnTo>
                    <a:pt x="1110597" y="610296"/>
                  </a:lnTo>
                  <a:lnTo>
                    <a:pt x="1084083" y="638742"/>
                  </a:lnTo>
                  <a:lnTo>
                    <a:pt x="1051566" y="661372"/>
                  </a:lnTo>
                  <a:lnTo>
                    <a:pt x="1013020" y="677166"/>
                  </a:lnTo>
                  <a:lnTo>
                    <a:pt x="981094" y="666652"/>
                  </a:lnTo>
                  <a:lnTo>
                    <a:pt x="944780" y="655133"/>
                  </a:lnTo>
                  <a:lnTo>
                    <a:pt x="765102" y="599573"/>
                  </a:lnTo>
                  <a:lnTo>
                    <a:pt x="713946" y="583453"/>
                  </a:lnTo>
                  <a:lnTo>
                    <a:pt x="661242" y="566498"/>
                  </a:lnTo>
                  <a:lnTo>
                    <a:pt x="607464" y="548736"/>
                  </a:lnTo>
                  <a:lnTo>
                    <a:pt x="553086" y="530195"/>
                  </a:lnTo>
                  <a:lnTo>
                    <a:pt x="498582" y="510904"/>
                  </a:lnTo>
                  <a:lnTo>
                    <a:pt x="444424" y="490891"/>
                  </a:lnTo>
                  <a:lnTo>
                    <a:pt x="391087" y="470183"/>
                  </a:lnTo>
                  <a:lnTo>
                    <a:pt x="339043" y="448811"/>
                  </a:lnTo>
                  <a:lnTo>
                    <a:pt x="288768" y="426801"/>
                  </a:lnTo>
                  <a:lnTo>
                    <a:pt x="240734" y="404182"/>
                  </a:lnTo>
                  <a:lnTo>
                    <a:pt x="195414" y="380982"/>
                  </a:lnTo>
                  <a:lnTo>
                    <a:pt x="153283" y="357231"/>
                  </a:lnTo>
                  <a:lnTo>
                    <a:pt x="114814" y="332955"/>
                  </a:lnTo>
                  <a:lnTo>
                    <a:pt x="80481" y="308183"/>
                  </a:lnTo>
                  <a:lnTo>
                    <a:pt x="33262" y="251896"/>
                  </a:lnTo>
                  <a:lnTo>
                    <a:pt x="15425" y="214768"/>
                  </a:lnTo>
                  <a:lnTo>
                    <a:pt x="3758" y="174625"/>
                  </a:lnTo>
                  <a:lnTo>
                    <a:pt x="0" y="133698"/>
                  </a:lnTo>
                  <a:lnTo>
                    <a:pt x="5891" y="94219"/>
                  </a:lnTo>
                  <a:lnTo>
                    <a:pt x="23172" y="58418"/>
                  </a:lnTo>
                  <a:lnTo>
                    <a:pt x="53584" y="28527"/>
                  </a:lnTo>
                  <a:lnTo>
                    <a:pt x="98865" y="6776"/>
                  </a:lnTo>
                  <a:close/>
                </a:path>
              </a:pathLst>
            </a:custGeom>
            <a:solidFill>
              <a:srgbClr val="E5971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8" name="Google Shape;388;p5"/>
          <p:cNvSpPr/>
          <p:nvPr/>
        </p:nvSpPr>
        <p:spPr>
          <a:xfrm>
            <a:off x="16687572" y="5354402"/>
            <a:ext cx="1665605" cy="1381760"/>
          </a:xfrm>
          <a:custGeom>
            <a:rect b="b" l="l" r="r" t="t"/>
            <a:pathLst>
              <a:path extrusionOk="0" h="1381759" w="1665605">
                <a:moveTo>
                  <a:pt x="794181" y="517639"/>
                </a:moveTo>
                <a:lnTo>
                  <a:pt x="503478" y="0"/>
                </a:lnTo>
                <a:lnTo>
                  <a:pt x="453288" y="42316"/>
                </a:lnTo>
                <a:lnTo>
                  <a:pt x="407162" y="85293"/>
                </a:lnTo>
                <a:lnTo>
                  <a:pt x="365023" y="128790"/>
                </a:lnTo>
                <a:lnTo>
                  <a:pt x="326745" y="172707"/>
                </a:lnTo>
                <a:lnTo>
                  <a:pt x="292252" y="216916"/>
                </a:lnTo>
                <a:lnTo>
                  <a:pt x="261429" y="261302"/>
                </a:lnTo>
                <a:lnTo>
                  <a:pt x="234188" y="305739"/>
                </a:lnTo>
                <a:lnTo>
                  <a:pt x="210426" y="350113"/>
                </a:lnTo>
                <a:lnTo>
                  <a:pt x="190055" y="394296"/>
                </a:lnTo>
                <a:lnTo>
                  <a:pt x="172961" y="438175"/>
                </a:lnTo>
                <a:lnTo>
                  <a:pt x="159054" y="481622"/>
                </a:lnTo>
                <a:lnTo>
                  <a:pt x="148221" y="524535"/>
                </a:lnTo>
                <a:lnTo>
                  <a:pt x="140398" y="566775"/>
                </a:lnTo>
                <a:lnTo>
                  <a:pt x="135445" y="608241"/>
                </a:lnTo>
                <a:lnTo>
                  <a:pt x="133299" y="648792"/>
                </a:lnTo>
                <a:lnTo>
                  <a:pt x="133832" y="688327"/>
                </a:lnTo>
                <a:lnTo>
                  <a:pt x="136969" y="726706"/>
                </a:lnTo>
                <a:lnTo>
                  <a:pt x="100495" y="759625"/>
                </a:lnTo>
                <a:lnTo>
                  <a:pt x="67233" y="798106"/>
                </a:lnTo>
                <a:lnTo>
                  <a:pt x="38874" y="840105"/>
                </a:lnTo>
                <a:lnTo>
                  <a:pt x="17094" y="883539"/>
                </a:lnTo>
                <a:lnTo>
                  <a:pt x="3581" y="926325"/>
                </a:lnTo>
                <a:lnTo>
                  <a:pt x="0" y="966406"/>
                </a:lnTo>
                <a:lnTo>
                  <a:pt x="8051" y="1001699"/>
                </a:lnTo>
                <a:lnTo>
                  <a:pt x="29400" y="1030122"/>
                </a:lnTo>
                <a:lnTo>
                  <a:pt x="63639" y="1048194"/>
                </a:lnTo>
                <a:lnTo>
                  <a:pt x="101904" y="1050493"/>
                </a:lnTo>
                <a:lnTo>
                  <a:pt x="142633" y="1039926"/>
                </a:lnTo>
                <a:lnTo>
                  <a:pt x="184264" y="1019416"/>
                </a:lnTo>
                <a:lnTo>
                  <a:pt x="225221" y="991857"/>
                </a:lnTo>
                <a:lnTo>
                  <a:pt x="263944" y="960196"/>
                </a:lnTo>
                <a:lnTo>
                  <a:pt x="298869" y="927315"/>
                </a:lnTo>
                <a:lnTo>
                  <a:pt x="328434" y="896150"/>
                </a:lnTo>
                <a:lnTo>
                  <a:pt x="351053" y="869619"/>
                </a:lnTo>
                <a:lnTo>
                  <a:pt x="389597" y="855218"/>
                </a:lnTo>
                <a:lnTo>
                  <a:pt x="429717" y="838390"/>
                </a:lnTo>
                <a:lnTo>
                  <a:pt x="470852" y="819035"/>
                </a:lnTo>
                <a:lnTo>
                  <a:pt x="512445" y="797064"/>
                </a:lnTo>
                <a:lnTo>
                  <a:pt x="553935" y="772414"/>
                </a:lnTo>
                <a:lnTo>
                  <a:pt x="594753" y="744994"/>
                </a:lnTo>
                <a:lnTo>
                  <a:pt x="634352" y="714717"/>
                </a:lnTo>
                <a:lnTo>
                  <a:pt x="672147" y="681507"/>
                </a:lnTo>
                <a:lnTo>
                  <a:pt x="707593" y="645274"/>
                </a:lnTo>
                <a:lnTo>
                  <a:pt x="740130" y="605942"/>
                </a:lnTo>
                <a:lnTo>
                  <a:pt x="769175" y="563422"/>
                </a:lnTo>
                <a:lnTo>
                  <a:pt x="794181" y="517639"/>
                </a:lnTo>
                <a:close/>
              </a:path>
              <a:path extrusionOk="0" h="1381759" w="1665605">
                <a:moveTo>
                  <a:pt x="1665147" y="1010018"/>
                </a:moveTo>
                <a:lnTo>
                  <a:pt x="1107046" y="656412"/>
                </a:lnTo>
                <a:lnTo>
                  <a:pt x="1069555" y="634847"/>
                </a:lnTo>
                <a:lnTo>
                  <a:pt x="1032865" y="620915"/>
                </a:lnTo>
                <a:lnTo>
                  <a:pt x="961859" y="614057"/>
                </a:lnTo>
                <a:lnTo>
                  <a:pt x="927544" y="620179"/>
                </a:lnTo>
                <a:lnTo>
                  <a:pt x="861187" y="649185"/>
                </a:lnTo>
                <a:lnTo>
                  <a:pt x="829132" y="671118"/>
                </a:lnTo>
                <a:lnTo>
                  <a:pt x="797826" y="697357"/>
                </a:lnTo>
                <a:lnTo>
                  <a:pt x="767245" y="727443"/>
                </a:lnTo>
                <a:lnTo>
                  <a:pt x="737387" y="760907"/>
                </a:lnTo>
                <a:lnTo>
                  <a:pt x="708228" y="797267"/>
                </a:lnTo>
                <a:lnTo>
                  <a:pt x="679780" y="836053"/>
                </a:lnTo>
                <a:lnTo>
                  <a:pt x="652030" y="876795"/>
                </a:lnTo>
                <a:lnTo>
                  <a:pt x="624954" y="919010"/>
                </a:lnTo>
                <a:lnTo>
                  <a:pt x="598538" y="962228"/>
                </a:lnTo>
                <a:lnTo>
                  <a:pt x="572795" y="1005979"/>
                </a:lnTo>
                <a:lnTo>
                  <a:pt x="547712" y="1049794"/>
                </a:lnTo>
                <a:lnTo>
                  <a:pt x="487565" y="1074166"/>
                </a:lnTo>
                <a:lnTo>
                  <a:pt x="434149" y="1100442"/>
                </a:lnTo>
                <a:lnTo>
                  <a:pt x="387972" y="1128356"/>
                </a:lnTo>
                <a:lnTo>
                  <a:pt x="349580" y="1157655"/>
                </a:lnTo>
                <a:lnTo>
                  <a:pt x="319493" y="1188046"/>
                </a:lnTo>
                <a:lnTo>
                  <a:pt x="286359" y="1251077"/>
                </a:lnTo>
                <a:lnTo>
                  <a:pt x="284378" y="1283169"/>
                </a:lnTo>
                <a:lnTo>
                  <a:pt x="292811" y="1315313"/>
                </a:lnTo>
                <a:lnTo>
                  <a:pt x="312216" y="1347228"/>
                </a:lnTo>
                <a:lnTo>
                  <a:pt x="335597" y="1366418"/>
                </a:lnTo>
                <a:lnTo>
                  <a:pt x="367499" y="1377645"/>
                </a:lnTo>
                <a:lnTo>
                  <a:pt x="406298" y="1381645"/>
                </a:lnTo>
                <a:lnTo>
                  <a:pt x="450367" y="1379143"/>
                </a:lnTo>
                <a:lnTo>
                  <a:pt x="498068" y="1370876"/>
                </a:lnTo>
                <a:lnTo>
                  <a:pt x="547789" y="1357604"/>
                </a:lnTo>
                <a:lnTo>
                  <a:pt x="597890" y="1340040"/>
                </a:lnTo>
                <a:lnTo>
                  <a:pt x="646734" y="1318920"/>
                </a:lnTo>
                <a:lnTo>
                  <a:pt x="692696" y="1294993"/>
                </a:lnTo>
                <a:lnTo>
                  <a:pt x="734161" y="1268984"/>
                </a:lnTo>
                <a:lnTo>
                  <a:pt x="769480" y="1241640"/>
                </a:lnTo>
                <a:lnTo>
                  <a:pt x="819759" y="1242949"/>
                </a:lnTo>
                <a:lnTo>
                  <a:pt x="870445" y="1241894"/>
                </a:lnTo>
                <a:lnTo>
                  <a:pt x="921423" y="1238631"/>
                </a:lnTo>
                <a:lnTo>
                  <a:pt x="972540" y="1233322"/>
                </a:lnTo>
                <a:lnTo>
                  <a:pt x="1023683" y="1226108"/>
                </a:lnTo>
                <a:lnTo>
                  <a:pt x="1074699" y="1217142"/>
                </a:lnTo>
                <a:lnTo>
                  <a:pt x="1125448" y="1206576"/>
                </a:lnTo>
                <a:lnTo>
                  <a:pt x="1175816" y="1194562"/>
                </a:lnTo>
                <a:lnTo>
                  <a:pt x="1225651" y="1181252"/>
                </a:lnTo>
                <a:lnTo>
                  <a:pt x="1274826" y="1166799"/>
                </a:lnTo>
                <a:lnTo>
                  <a:pt x="1323187" y="1151343"/>
                </a:lnTo>
                <a:lnTo>
                  <a:pt x="1370622" y="1135037"/>
                </a:lnTo>
                <a:lnTo>
                  <a:pt x="1416989" y="1118044"/>
                </a:lnTo>
                <a:lnTo>
                  <a:pt x="1462151" y="1100518"/>
                </a:lnTo>
                <a:lnTo>
                  <a:pt x="1505978" y="1082586"/>
                </a:lnTo>
                <a:lnTo>
                  <a:pt x="1548320" y="1064425"/>
                </a:lnTo>
                <a:lnTo>
                  <a:pt x="1589049" y="1046175"/>
                </a:lnTo>
                <a:lnTo>
                  <a:pt x="1628038" y="1027988"/>
                </a:lnTo>
                <a:lnTo>
                  <a:pt x="1665147" y="1010018"/>
                </a:lnTo>
                <a:close/>
              </a:path>
            </a:pathLst>
          </a:custGeom>
          <a:solidFill>
            <a:srgbClr val="F4B5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89" name="Google Shape;389;p5"/>
          <p:cNvGrpSpPr/>
          <p:nvPr/>
        </p:nvGrpSpPr>
        <p:grpSpPr>
          <a:xfrm>
            <a:off x="18647373" y="6287766"/>
            <a:ext cx="1157605" cy="952966"/>
            <a:chOff x="18647373" y="6287766"/>
            <a:chExt cx="1157605" cy="952966"/>
          </a:xfrm>
        </p:grpSpPr>
        <p:sp>
          <p:nvSpPr>
            <p:cNvPr id="390" name="Google Shape;390;p5"/>
            <p:cNvSpPr/>
            <p:nvPr/>
          </p:nvSpPr>
          <p:spPr>
            <a:xfrm>
              <a:off x="18647373" y="6303472"/>
              <a:ext cx="1157605" cy="937260"/>
            </a:xfrm>
            <a:custGeom>
              <a:rect b="b" l="l" r="r" t="t"/>
              <a:pathLst>
                <a:path extrusionOk="0" h="937259" w="1157605">
                  <a:moveTo>
                    <a:pt x="507837" y="0"/>
                  </a:moveTo>
                  <a:lnTo>
                    <a:pt x="0" y="439777"/>
                  </a:lnTo>
                  <a:lnTo>
                    <a:pt x="884789" y="937144"/>
                  </a:lnTo>
                  <a:lnTo>
                    <a:pt x="1157032" y="397893"/>
                  </a:lnTo>
                  <a:lnTo>
                    <a:pt x="507837" y="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8668315" y="6287766"/>
              <a:ext cx="1104900" cy="880110"/>
            </a:xfrm>
            <a:custGeom>
              <a:rect b="b" l="l" r="r" t="t"/>
              <a:pathLst>
                <a:path extrusionOk="0" h="880109" w="1104900">
                  <a:moveTo>
                    <a:pt x="376951" y="0"/>
                  </a:moveTo>
                  <a:lnTo>
                    <a:pt x="0" y="403129"/>
                  </a:lnTo>
                  <a:lnTo>
                    <a:pt x="869083" y="879554"/>
                  </a:lnTo>
                  <a:lnTo>
                    <a:pt x="1104678" y="366480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8678786" y="6303472"/>
              <a:ext cx="1016000" cy="864235"/>
            </a:xfrm>
            <a:custGeom>
              <a:rect b="b" l="l" r="r" t="t"/>
              <a:pathLst>
                <a:path extrusionOk="0" h="864234" w="1016000">
                  <a:moveTo>
                    <a:pt x="235594" y="0"/>
                  </a:moveTo>
                  <a:lnTo>
                    <a:pt x="0" y="549721"/>
                  </a:lnTo>
                  <a:lnTo>
                    <a:pt x="1015675" y="863848"/>
                  </a:lnTo>
                  <a:lnTo>
                    <a:pt x="984263" y="230359"/>
                  </a:lnTo>
                  <a:lnTo>
                    <a:pt x="235594" y="0"/>
                  </a:lnTo>
                  <a:close/>
                </a:path>
              </a:pathLst>
            </a:custGeom>
            <a:solidFill>
              <a:srgbClr val="E1DD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93" name="Google Shape;393;p5"/>
          <p:cNvGrpSpPr/>
          <p:nvPr/>
        </p:nvGrpSpPr>
        <p:grpSpPr>
          <a:xfrm>
            <a:off x="13231723" y="7539170"/>
            <a:ext cx="1354442" cy="1803045"/>
            <a:chOff x="13231723" y="7539170"/>
            <a:chExt cx="1354442" cy="1803045"/>
          </a:xfrm>
        </p:grpSpPr>
        <p:sp>
          <p:nvSpPr>
            <p:cNvPr id="394" name="Google Shape;394;p5"/>
            <p:cNvSpPr/>
            <p:nvPr/>
          </p:nvSpPr>
          <p:spPr>
            <a:xfrm>
              <a:off x="13651407" y="8034105"/>
              <a:ext cx="224154" cy="499109"/>
            </a:xfrm>
            <a:custGeom>
              <a:rect b="b" l="l" r="r" t="t"/>
              <a:pathLst>
                <a:path extrusionOk="0" h="499109" w="224155">
                  <a:moveTo>
                    <a:pt x="2206" y="132873"/>
                  </a:moveTo>
                  <a:lnTo>
                    <a:pt x="8737" y="186755"/>
                  </a:lnTo>
                  <a:lnTo>
                    <a:pt x="27085" y="224789"/>
                  </a:lnTo>
                  <a:lnTo>
                    <a:pt x="52162" y="271741"/>
                  </a:lnTo>
                  <a:lnTo>
                    <a:pt x="81088" y="323575"/>
                  </a:lnTo>
                  <a:lnTo>
                    <a:pt x="138969" y="425748"/>
                  </a:lnTo>
                  <a:lnTo>
                    <a:pt x="162163" y="468014"/>
                  </a:lnTo>
                  <a:lnTo>
                    <a:pt x="177687" y="499019"/>
                  </a:lnTo>
                  <a:lnTo>
                    <a:pt x="191739" y="489796"/>
                  </a:lnTo>
                  <a:lnTo>
                    <a:pt x="206049" y="471171"/>
                  </a:lnTo>
                  <a:lnTo>
                    <a:pt x="217651" y="450404"/>
                  </a:lnTo>
                  <a:lnTo>
                    <a:pt x="223582" y="434755"/>
                  </a:lnTo>
                  <a:lnTo>
                    <a:pt x="211282" y="389076"/>
                  </a:lnTo>
                  <a:lnTo>
                    <a:pt x="195897" y="326714"/>
                  </a:lnTo>
                  <a:lnTo>
                    <a:pt x="179214" y="256264"/>
                  </a:lnTo>
                  <a:lnTo>
                    <a:pt x="135294" y="65475"/>
                  </a:lnTo>
                  <a:lnTo>
                    <a:pt x="120019" y="50867"/>
                  </a:lnTo>
                  <a:lnTo>
                    <a:pt x="90198" y="27731"/>
                  </a:lnTo>
                  <a:lnTo>
                    <a:pt x="59072" y="7098"/>
                  </a:lnTo>
                  <a:lnTo>
                    <a:pt x="39879" y="0"/>
                  </a:lnTo>
                  <a:lnTo>
                    <a:pt x="24618" y="32300"/>
                  </a:lnTo>
                  <a:lnTo>
                    <a:pt x="11236" y="83169"/>
                  </a:lnTo>
                  <a:lnTo>
                    <a:pt x="2206" y="132873"/>
                  </a:lnTo>
                  <a:close/>
                </a:path>
              </a:pathLst>
            </a:custGeom>
            <a:solidFill>
              <a:srgbClr val="705ED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3726995" y="8267629"/>
              <a:ext cx="190500" cy="328930"/>
            </a:xfrm>
            <a:custGeom>
              <a:rect b="b" l="l" r="r" t="t"/>
              <a:pathLst>
                <a:path extrusionOk="0" h="328929" w="190500">
                  <a:moveTo>
                    <a:pt x="0" y="111741"/>
                  </a:moveTo>
                  <a:lnTo>
                    <a:pt x="11714" y="147248"/>
                  </a:lnTo>
                  <a:lnTo>
                    <a:pt x="32966" y="189772"/>
                  </a:lnTo>
                  <a:lnTo>
                    <a:pt x="86186" y="283651"/>
                  </a:lnTo>
                  <a:lnTo>
                    <a:pt x="109207" y="328898"/>
                  </a:lnTo>
                  <a:lnTo>
                    <a:pt x="129671" y="317754"/>
                  </a:lnTo>
                  <a:lnTo>
                    <a:pt x="155807" y="295081"/>
                  </a:lnTo>
                  <a:lnTo>
                    <a:pt x="178861" y="270000"/>
                  </a:lnTo>
                  <a:lnTo>
                    <a:pt x="190076" y="251635"/>
                  </a:lnTo>
                  <a:lnTo>
                    <a:pt x="174581" y="193039"/>
                  </a:lnTo>
                  <a:lnTo>
                    <a:pt x="159978" y="130772"/>
                  </a:lnTo>
                  <a:lnTo>
                    <a:pt x="145326" y="72641"/>
                  </a:lnTo>
                  <a:lnTo>
                    <a:pt x="129681" y="26448"/>
                  </a:lnTo>
                  <a:lnTo>
                    <a:pt x="112101" y="0"/>
                  </a:lnTo>
                  <a:lnTo>
                    <a:pt x="0" y="111741"/>
                  </a:lnTo>
                  <a:close/>
                </a:path>
              </a:pathLst>
            </a:custGeom>
            <a:solidFill>
              <a:srgbClr val="8173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3231723" y="7539170"/>
              <a:ext cx="1030605" cy="1337310"/>
            </a:xfrm>
            <a:custGeom>
              <a:rect b="b" l="l" r="r" t="t"/>
              <a:pathLst>
                <a:path extrusionOk="0" h="1337309" w="1030605">
                  <a:moveTo>
                    <a:pt x="594309" y="1018679"/>
                  </a:moveTo>
                  <a:lnTo>
                    <a:pt x="506336" y="815035"/>
                  </a:lnTo>
                  <a:lnTo>
                    <a:pt x="173558" y="494093"/>
                  </a:lnTo>
                  <a:lnTo>
                    <a:pt x="26327" y="751967"/>
                  </a:lnTo>
                  <a:lnTo>
                    <a:pt x="0" y="1032611"/>
                  </a:lnTo>
                  <a:lnTo>
                    <a:pt x="318757" y="1337005"/>
                  </a:lnTo>
                  <a:lnTo>
                    <a:pt x="594309" y="1018679"/>
                  </a:lnTo>
                  <a:close/>
                </a:path>
                <a:path extrusionOk="0" h="1337309" w="1030605">
                  <a:moveTo>
                    <a:pt x="1030236" y="649770"/>
                  </a:moveTo>
                  <a:lnTo>
                    <a:pt x="939609" y="106362"/>
                  </a:lnTo>
                  <a:lnTo>
                    <a:pt x="778687" y="0"/>
                  </a:lnTo>
                  <a:lnTo>
                    <a:pt x="567093" y="97028"/>
                  </a:lnTo>
                  <a:lnTo>
                    <a:pt x="585901" y="750595"/>
                  </a:lnTo>
                  <a:lnTo>
                    <a:pt x="658190" y="962050"/>
                  </a:lnTo>
                  <a:lnTo>
                    <a:pt x="1030236" y="649770"/>
                  </a:lnTo>
                  <a:close/>
                </a:path>
              </a:pathLst>
            </a:custGeom>
            <a:solidFill>
              <a:srgbClr val="9C8F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3258050" y="7539170"/>
              <a:ext cx="752475" cy="1025525"/>
            </a:xfrm>
            <a:custGeom>
              <a:rect b="b" l="l" r="r" t="t"/>
              <a:pathLst>
                <a:path extrusionOk="0" h="1025525" w="752475">
                  <a:moveTo>
                    <a:pt x="568299" y="1025245"/>
                  </a:moveTo>
                  <a:lnTo>
                    <a:pt x="479742" y="814781"/>
                  </a:lnTo>
                  <a:lnTo>
                    <a:pt x="147231" y="494093"/>
                  </a:lnTo>
                  <a:lnTo>
                    <a:pt x="0" y="751967"/>
                  </a:lnTo>
                  <a:lnTo>
                    <a:pt x="568299" y="1025245"/>
                  </a:lnTo>
                  <a:close/>
                </a:path>
                <a:path extrusionOk="0" h="1025525" w="752475">
                  <a:moveTo>
                    <a:pt x="752360" y="0"/>
                  </a:moveTo>
                  <a:lnTo>
                    <a:pt x="538441" y="92989"/>
                  </a:lnTo>
                  <a:lnTo>
                    <a:pt x="560044" y="757161"/>
                  </a:lnTo>
                  <a:lnTo>
                    <a:pt x="641413" y="965022"/>
                  </a:lnTo>
                  <a:lnTo>
                    <a:pt x="752360" y="0"/>
                  </a:lnTo>
                  <a:close/>
                </a:path>
              </a:pathLst>
            </a:custGeom>
            <a:solidFill>
              <a:srgbClr val="AFA5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3312355" y="7871110"/>
              <a:ext cx="1273810" cy="1470660"/>
            </a:xfrm>
            <a:custGeom>
              <a:rect b="b" l="l" r="r" t="t"/>
              <a:pathLst>
                <a:path extrusionOk="0" h="1470659" w="1273809">
                  <a:moveTo>
                    <a:pt x="513994" y="693293"/>
                  </a:moveTo>
                  <a:lnTo>
                    <a:pt x="480187" y="606564"/>
                  </a:lnTo>
                  <a:lnTo>
                    <a:pt x="83553" y="777341"/>
                  </a:lnTo>
                  <a:lnTo>
                    <a:pt x="5842" y="946150"/>
                  </a:lnTo>
                  <a:lnTo>
                    <a:pt x="0" y="1470571"/>
                  </a:lnTo>
                  <a:lnTo>
                    <a:pt x="215874" y="1416304"/>
                  </a:lnTo>
                  <a:lnTo>
                    <a:pt x="513994" y="693293"/>
                  </a:lnTo>
                  <a:close/>
                </a:path>
                <a:path extrusionOk="0" h="1470659" w="1273809">
                  <a:moveTo>
                    <a:pt x="1273187" y="224929"/>
                  </a:moveTo>
                  <a:lnTo>
                    <a:pt x="959523" y="0"/>
                  </a:lnTo>
                  <a:lnTo>
                    <a:pt x="840257" y="36868"/>
                  </a:lnTo>
                  <a:lnTo>
                    <a:pt x="551649" y="549833"/>
                  </a:lnTo>
                  <a:lnTo>
                    <a:pt x="583984" y="637260"/>
                  </a:lnTo>
                  <a:lnTo>
                    <a:pt x="1125804" y="563232"/>
                  </a:lnTo>
                  <a:lnTo>
                    <a:pt x="1273187" y="224929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3312355" y="8089995"/>
              <a:ext cx="1273810" cy="1252220"/>
            </a:xfrm>
            <a:custGeom>
              <a:rect b="b" l="l" r="r" t="t"/>
              <a:pathLst>
                <a:path extrusionOk="0" h="1252220" w="1273809">
                  <a:moveTo>
                    <a:pt x="513994" y="474408"/>
                  </a:moveTo>
                  <a:lnTo>
                    <a:pt x="495833" y="425094"/>
                  </a:lnTo>
                  <a:lnTo>
                    <a:pt x="0" y="1251686"/>
                  </a:lnTo>
                  <a:lnTo>
                    <a:pt x="215887" y="1197432"/>
                  </a:lnTo>
                  <a:lnTo>
                    <a:pt x="513994" y="474408"/>
                  </a:lnTo>
                  <a:close/>
                </a:path>
                <a:path extrusionOk="0" h="1252220" w="1273809">
                  <a:moveTo>
                    <a:pt x="1273771" y="0"/>
                  </a:moveTo>
                  <a:lnTo>
                    <a:pt x="563626" y="368655"/>
                  </a:lnTo>
                  <a:lnTo>
                    <a:pt x="582790" y="418261"/>
                  </a:lnTo>
                  <a:lnTo>
                    <a:pt x="1125740" y="342722"/>
                  </a:lnTo>
                  <a:lnTo>
                    <a:pt x="1273771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0" name="Google Shape;400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737804" y="8293953"/>
              <a:ext cx="165321" cy="300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5"/>
          <p:cNvGrpSpPr/>
          <p:nvPr/>
        </p:nvGrpSpPr>
        <p:grpSpPr>
          <a:xfrm>
            <a:off x="16785245" y="8388960"/>
            <a:ext cx="2292787" cy="2544158"/>
            <a:chOff x="16785245" y="8388960"/>
            <a:chExt cx="2292787" cy="2544158"/>
          </a:xfrm>
        </p:grpSpPr>
        <p:sp>
          <p:nvSpPr>
            <p:cNvPr id="402" name="Google Shape;402;p5"/>
            <p:cNvSpPr/>
            <p:nvPr/>
          </p:nvSpPr>
          <p:spPr>
            <a:xfrm>
              <a:off x="16785245" y="9499368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973672" y="29493"/>
                  </a:moveTo>
                  <a:lnTo>
                    <a:pt x="0" y="968054"/>
                  </a:lnTo>
                  <a:lnTo>
                    <a:pt x="1233773" y="0"/>
                  </a:lnTo>
                  <a:lnTo>
                    <a:pt x="973672" y="2949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17670166" y="9319096"/>
              <a:ext cx="349250" cy="210185"/>
            </a:xfrm>
            <a:custGeom>
              <a:rect b="b" l="l" r="r" t="t"/>
              <a:pathLst>
                <a:path extrusionOk="0" h="210184" w="349250">
                  <a:moveTo>
                    <a:pt x="0" y="0"/>
                  </a:moveTo>
                  <a:lnTo>
                    <a:pt x="88749" y="209765"/>
                  </a:lnTo>
                  <a:lnTo>
                    <a:pt x="348850" y="180272"/>
                  </a:lnTo>
                  <a:lnTo>
                    <a:pt x="174763" y="123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4" name="Google Shape;404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837572" y="8805180"/>
              <a:ext cx="1181449" cy="694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7476456" y="8388960"/>
              <a:ext cx="542564" cy="1110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5"/>
            <p:cNvSpPr/>
            <p:nvPr/>
          </p:nvSpPr>
          <p:spPr>
            <a:xfrm>
              <a:off x="16785246" y="9499368"/>
              <a:ext cx="1233805" cy="968375"/>
            </a:xfrm>
            <a:custGeom>
              <a:rect b="b" l="l" r="r" t="t"/>
              <a:pathLst>
                <a:path extrusionOk="0" h="968375" w="1233805">
                  <a:moveTo>
                    <a:pt x="1233773" y="0"/>
                  </a:moveTo>
                  <a:lnTo>
                    <a:pt x="0" y="968054"/>
                  </a:lnTo>
                  <a:lnTo>
                    <a:pt x="1174304" y="170994"/>
                  </a:lnTo>
                  <a:lnTo>
                    <a:pt x="1233773" y="0"/>
                  </a:lnTo>
                  <a:close/>
                </a:path>
              </a:pathLst>
            </a:custGeom>
            <a:solidFill>
              <a:srgbClr val="B4AA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7" name="Google Shape;407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7959548" y="9499368"/>
              <a:ext cx="401386" cy="143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019019" y="9499368"/>
              <a:ext cx="1059013" cy="801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5"/>
            <p:cNvSpPr/>
            <p:nvPr/>
          </p:nvSpPr>
          <p:spPr>
            <a:xfrm>
              <a:off x="17899686" y="9213119"/>
              <a:ext cx="417830" cy="563245"/>
            </a:xfrm>
            <a:custGeom>
              <a:rect b="b" l="l" r="r" t="t"/>
              <a:pathLst>
                <a:path extrusionOk="0" h="563245" w="417830">
                  <a:moveTo>
                    <a:pt x="119329" y="286258"/>
                  </a:moveTo>
                  <a:lnTo>
                    <a:pt x="0" y="498170"/>
                  </a:lnTo>
                  <a:lnTo>
                    <a:pt x="88099" y="562622"/>
                  </a:lnTo>
                  <a:lnTo>
                    <a:pt x="60337" y="459041"/>
                  </a:lnTo>
                  <a:lnTo>
                    <a:pt x="119329" y="286258"/>
                  </a:lnTo>
                  <a:close/>
                </a:path>
                <a:path extrusionOk="0" h="563245" w="417830">
                  <a:moveTo>
                    <a:pt x="417626" y="420725"/>
                  </a:moveTo>
                  <a:lnTo>
                    <a:pt x="354253" y="119938"/>
                  </a:lnTo>
                  <a:lnTo>
                    <a:pt x="44538" y="0"/>
                  </a:lnTo>
                  <a:lnTo>
                    <a:pt x="121119" y="285775"/>
                  </a:lnTo>
                  <a:lnTo>
                    <a:pt x="417626" y="420725"/>
                  </a:lnTo>
                  <a:close/>
                </a:path>
              </a:pathLst>
            </a:custGeom>
            <a:solidFill>
              <a:srgbClr val="D2CB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10" name="Google Shape;410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944235" y="9213117"/>
              <a:ext cx="309710" cy="285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5"/>
            <p:cNvSpPr/>
            <p:nvPr/>
          </p:nvSpPr>
          <p:spPr>
            <a:xfrm>
              <a:off x="18020806" y="9333047"/>
              <a:ext cx="296545" cy="300990"/>
            </a:xfrm>
            <a:custGeom>
              <a:rect b="b" l="l" r="r" t="t"/>
              <a:pathLst>
                <a:path extrusionOk="0" h="300990" w="296544">
                  <a:moveTo>
                    <a:pt x="233138" y="0"/>
                  </a:moveTo>
                  <a:lnTo>
                    <a:pt x="0" y="165841"/>
                  </a:lnTo>
                  <a:lnTo>
                    <a:pt x="197869" y="89851"/>
                  </a:lnTo>
                  <a:lnTo>
                    <a:pt x="296507" y="300796"/>
                  </a:lnTo>
                  <a:lnTo>
                    <a:pt x="233138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12" name="Google Shape;412;p5"/>
          <p:cNvGrpSpPr/>
          <p:nvPr/>
        </p:nvGrpSpPr>
        <p:grpSpPr>
          <a:xfrm>
            <a:off x="15272904" y="1322749"/>
            <a:ext cx="1496955" cy="697865"/>
            <a:chOff x="15272904" y="1322749"/>
            <a:chExt cx="1496955" cy="697865"/>
          </a:xfrm>
        </p:grpSpPr>
        <p:sp>
          <p:nvSpPr>
            <p:cNvPr id="413" name="Google Shape;413;p5"/>
            <p:cNvSpPr/>
            <p:nvPr/>
          </p:nvSpPr>
          <p:spPr>
            <a:xfrm>
              <a:off x="15272904" y="1322749"/>
              <a:ext cx="1271270" cy="697865"/>
            </a:xfrm>
            <a:custGeom>
              <a:rect b="b" l="l" r="r" t="t"/>
              <a:pathLst>
                <a:path extrusionOk="0" h="697864" w="1271269">
                  <a:moveTo>
                    <a:pt x="568208" y="0"/>
                  </a:moveTo>
                  <a:lnTo>
                    <a:pt x="238988" y="207491"/>
                  </a:lnTo>
                  <a:lnTo>
                    <a:pt x="18657" y="459177"/>
                  </a:lnTo>
                  <a:lnTo>
                    <a:pt x="0" y="511563"/>
                  </a:lnTo>
                  <a:lnTo>
                    <a:pt x="70564" y="697408"/>
                  </a:lnTo>
                  <a:lnTo>
                    <a:pt x="1270870" y="126275"/>
                  </a:lnTo>
                  <a:lnTo>
                    <a:pt x="958016" y="5758"/>
                  </a:lnTo>
                  <a:lnTo>
                    <a:pt x="568208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5379209" y="1337895"/>
              <a:ext cx="1390650" cy="612775"/>
            </a:xfrm>
            <a:custGeom>
              <a:rect b="b" l="l" r="r" t="t"/>
              <a:pathLst>
                <a:path extrusionOk="0" h="612775" w="1390650">
                  <a:moveTo>
                    <a:pt x="280471" y="163794"/>
                  </a:moveTo>
                  <a:lnTo>
                    <a:pt x="0" y="612506"/>
                  </a:lnTo>
                  <a:lnTo>
                    <a:pt x="1390150" y="386102"/>
                  </a:lnTo>
                  <a:lnTo>
                    <a:pt x="1082112" y="0"/>
                  </a:lnTo>
                  <a:lnTo>
                    <a:pt x="280471" y="163794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5659677" y="1337895"/>
              <a:ext cx="1109980" cy="541655"/>
            </a:xfrm>
            <a:custGeom>
              <a:rect b="b" l="l" r="r" t="t"/>
              <a:pathLst>
                <a:path extrusionOk="0" h="541655" w="1109980">
                  <a:moveTo>
                    <a:pt x="0" y="163794"/>
                  </a:moveTo>
                  <a:lnTo>
                    <a:pt x="41323" y="541360"/>
                  </a:lnTo>
                  <a:lnTo>
                    <a:pt x="1109679" y="386102"/>
                  </a:lnTo>
                  <a:lnTo>
                    <a:pt x="801641" y="0"/>
                  </a:lnTo>
                  <a:lnTo>
                    <a:pt x="0" y="163794"/>
                  </a:lnTo>
                  <a:close/>
                </a:path>
              </a:pathLst>
            </a:custGeom>
            <a:solidFill>
              <a:srgbClr val="6354B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16" name="Google Shape;416;p5"/>
          <p:cNvGrpSpPr/>
          <p:nvPr/>
        </p:nvGrpSpPr>
        <p:grpSpPr>
          <a:xfrm>
            <a:off x="14228528" y="1637583"/>
            <a:ext cx="1397754" cy="625133"/>
            <a:chOff x="14228528" y="1637583"/>
            <a:chExt cx="1397754" cy="625133"/>
          </a:xfrm>
        </p:grpSpPr>
        <p:sp>
          <p:nvSpPr>
            <p:cNvPr id="417" name="Google Shape;417;p5"/>
            <p:cNvSpPr/>
            <p:nvPr/>
          </p:nvSpPr>
          <p:spPr>
            <a:xfrm>
              <a:off x="14228528" y="1738727"/>
              <a:ext cx="676275" cy="523875"/>
            </a:xfrm>
            <a:custGeom>
              <a:rect b="b" l="l" r="r" t="t"/>
              <a:pathLst>
                <a:path extrusionOk="0" h="523875" w="676275">
                  <a:moveTo>
                    <a:pt x="676097" y="0"/>
                  </a:moveTo>
                  <a:lnTo>
                    <a:pt x="67473" y="190610"/>
                  </a:lnTo>
                  <a:lnTo>
                    <a:pt x="0" y="363447"/>
                  </a:lnTo>
                  <a:lnTo>
                    <a:pt x="261940" y="523780"/>
                  </a:lnTo>
                  <a:lnTo>
                    <a:pt x="676097" y="0"/>
                  </a:lnTo>
                  <a:close/>
                </a:path>
              </a:pathLst>
            </a:custGeom>
            <a:solidFill>
              <a:srgbClr val="8476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14295694" y="1996651"/>
              <a:ext cx="386080" cy="266065"/>
            </a:xfrm>
            <a:custGeom>
              <a:rect b="b" l="l" r="r" t="t"/>
              <a:pathLst>
                <a:path extrusionOk="0" h="266064" w="386080">
                  <a:moveTo>
                    <a:pt x="99956" y="0"/>
                  </a:moveTo>
                  <a:lnTo>
                    <a:pt x="0" y="146112"/>
                  </a:lnTo>
                  <a:lnTo>
                    <a:pt x="194777" y="265855"/>
                  </a:lnTo>
                  <a:lnTo>
                    <a:pt x="385850" y="71801"/>
                  </a:lnTo>
                  <a:lnTo>
                    <a:pt x="99956" y="0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14397502" y="1637583"/>
              <a:ext cx="398145" cy="358775"/>
            </a:xfrm>
            <a:custGeom>
              <a:rect b="b" l="l" r="r" t="t"/>
              <a:pathLst>
                <a:path extrusionOk="0" h="358775" w="398144">
                  <a:moveTo>
                    <a:pt x="385025" y="0"/>
                  </a:moveTo>
                  <a:lnTo>
                    <a:pt x="0" y="358504"/>
                  </a:lnTo>
                  <a:lnTo>
                    <a:pt x="308138" y="202102"/>
                  </a:lnTo>
                  <a:lnTo>
                    <a:pt x="397772" y="28643"/>
                  </a:lnTo>
                  <a:lnTo>
                    <a:pt x="385025" y="0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4395652" y="1738726"/>
              <a:ext cx="1230630" cy="514984"/>
            </a:xfrm>
            <a:custGeom>
              <a:rect b="b" l="l" r="r" t="t"/>
              <a:pathLst>
                <a:path extrusionOk="0" h="514985" w="1230630">
                  <a:moveTo>
                    <a:pt x="508977" y="0"/>
                  </a:moveTo>
                  <a:lnTo>
                    <a:pt x="0" y="257924"/>
                  </a:lnTo>
                  <a:lnTo>
                    <a:pt x="1022620" y="514753"/>
                  </a:lnTo>
                  <a:lnTo>
                    <a:pt x="1230077" y="126780"/>
                  </a:lnTo>
                  <a:lnTo>
                    <a:pt x="508977" y="0"/>
                  </a:lnTo>
                  <a:close/>
                </a:path>
              </a:pathLst>
            </a:custGeom>
            <a:solidFill>
              <a:srgbClr val="A69A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21" name="Google Shape;421;p5"/>
          <p:cNvGrpSpPr/>
          <p:nvPr/>
        </p:nvGrpSpPr>
        <p:grpSpPr>
          <a:xfrm>
            <a:off x="16377721" y="1272803"/>
            <a:ext cx="1143077" cy="647474"/>
            <a:chOff x="16377721" y="1272803"/>
            <a:chExt cx="1143077" cy="647474"/>
          </a:xfrm>
        </p:grpSpPr>
        <p:sp>
          <p:nvSpPr>
            <p:cNvPr id="422" name="Google Shape;422;p5"/>
            <p:cNvSpPr/>
            <p:nvPr/>
          </p:nvSpPr>
          <p:spPr>
            <a:xfrm>
              <a:off x="17142973" y="1272803"/>
              <a:ext cx="377825" cy="396875"/>
            </a:xfrm>
            <a:custGeom>
              <a:rect b="b" l="l" r="r" t="t"/>
              <a:pathLst>
                <a:path extrusionOk="0" h="396875" w="377825">
                  <a:moveTo>
                    <a:pt x="377464" y="0"/>
                  </a:moveTo>
                  <a:lnTo>
                    <a:pt x="0" y="396847"/>
                  </a:lnTo>
                  <a:lnTo>
                    <a:pt x="245505" y="348830"/>
                  </a:lnTo>
                  <a:lnTo>
                    <a:pt x="377464" y="0"/>
                  </a:lnTo>
                  <a:close/>
                </a:path>
              </a:pathLst>
            </a:custGeom>
            <a:solidFill>
              <a:srgbClr val="7F71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6746820" y="1337347"/>
              <a:ext cx="641985" cy="332740"/>
            </a:xfrm>
            <a:custGeom>
              <a:rect b="b" l="l" r="r" t="t"/>
              <a:pathLst>
                <a:path extrusionOk="0" h="332739" w="641984">
                  <a:moveTo>
                    <a:pt x="0" y="64342"/>
                  </a:moveTo>
                  <a:lnTo>
                    <a:pt x="396156" y="332302"/>
                  </a:lnTo>
                  <a:lnTo>
                    <a:pt x="641661" y="284285"/>
                  </a:lnTo>
                  <a:lnTo>
                    <a:pt x="480301" y="0"/>
                  </a:lnTo>
                  <a:lnTo>
                    <a:pt x="0" y="64342"/>
                  </a:lnTo>
                  <a:close/>
                </a:path>
              </a:pathLst>
            </a:custGeom>
            <a:solidFill>
              <a:srgbClr val="564A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6377721" y="1337347"/>
              <a:ext cx="849630" cy="582930"/>
            </a:xfrm>
            <a:custGeom>
              <a:rect b="b" l="l" r="r" t="t"/>
              <a:pathLst>
                <a:path extrusionOk="0" h="582930" w="849630">
                  <a:moveTo>
                    <a:pt x="369103" y="64342"/>
                  </a:moveTo>
                  <a:lnTo>
                    <a:pt x="0" y="582591"/>
                  </a:lnTo>
                  <a:lnTo>
                    <a:pt x="573564" y="504196"/>
                  </a:lnTo>
                  <a:lnTo>
                    <a:pt x="849404" y="0"/>
                  </a:lnTo>
                  <a:lnTo>
                    <a:pt x="369103" y="64342"/>
                  </a:lnTo>
                  <a:close/>
                </a:path>
              </a:pathLst>
            </a:custGeom>
            <a:solidFill>
              <a:srgbClr val="A79A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5" name="Google Shape;425;p5"/>
          <p:cNvSpPr/>
          <p:nvPr/>
        </p:nvSpPr>
        <p:spPr>
          <a:xfrm>
            <a:off x="17757348" y="2818243"/>
            <a:ext cx="311150" cy="227329"/>
          </a:xfrm>
          <a:custGeom>
            <a:rect b="b" l="l" r="r" t="t"/>
            <a:pathLst>
              <a:path extrusionOk="0" h="227330" w="311150">
                <a:moveTo>
                  <a:pt x="0" y="0"/>
                </a:moveTo>
                <a:lnTo>
                  <a:pt x="68821" y="227007"/>
                </a:lnTo>
                <a:lnTo>
                  <a:pt x="310714" y="153673"/>
                </a:lnTo>
                <a:lnTo>
                  <a:pt x="0" y="0"/>
                </a:lnTo>
                <a:close/>
              </a:path>
            </a:pathLst>
          </a:custGeom>
          <a:solidFill>
            <a:srgbClr val="B3A8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26" name="Google Shape;426;p5"/>
          <p:cNvGrpSpPr/>
          <p:nvPr/>
        </p:nvGrpSpPr>
        <p:grpSpPr>
          <a:xfrm>
            <a:off x="15323585" y="1363027"/>
            <a:ext cx="2502825" cy="1682713"/>
            <a:chOff x="15323585" y="1363027"/>
            <a:chExt cx="2502825" cy="1682713"/>
          </a:xfrm>
        </p:grpSpPr>
        <p:sp>
          <p:nvSpPr>
            <p:cNvPr id="427" name="Google Shape;427;p5"/>
            <p:cNvSpPr/>
            <p:nvPr/>
          </p:nvSpPr>
          <p:spPr>
            <a:xfrm>
              <a:off x="15323590" y="1703909"/>
              <a:ext cx="1565910" cy="525780"/>
            </a:xfrm>
            <a:custGeom>
              <a:rect b="b" l="l" r="r" t="t"/>
              <a:pathLst>
                <a:path extrusionOk="0" h="525780" w="1565909">
                  <a:moveTo>
                    <a:pt x="212374" y="227413"/>
                  </a:moveTo>
                  <a:lnTo>
                    <a:pt x="0" y="525448"/>
                  </a:lnTo>
                  <a:lnTo>
                    <a:pt x="1565646" y="0"/>
                  </a:lnTo>
                  <a:lnTo>
                    <a:pt x="212374" y="227413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5323585" y="1703909"/>
              <a:ext cx="1565910" cy="659130"/>
            </a:xfrm>
            <a:custGeom>
              <a:rect b="b" l="l" r="r" t="t"/>
              <a:pathLst>
                <a:path extrusionOk="0" h="659130" w="1565909">
                  <a:moveTo>
                    <a:pt x="1565646" y="0"/>
                  </a:moveTo>
                  <a:lnTo>
                    <a:pt x="0" y="525448"/>
                  </a:lnTo>
                  <a:lnTo>
                    <a:pt x="552389" y="658678"/>
                  </a:lnTo>
                  <a:lnTo>
                    <a:pt x="1565646" y="0"/>
                  </a:lnTo>
                  <a:close/>
                </a:path>
              </a:pathLst>
            </a:custGeom>
            <a:solidFill>
              <a:srgbClr val="7868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5535965" y="1677950"/>
              <a:ext cx="2290445" cy="1367790"/>
            </a:xfrm>
            <a:custGeom>
              <a:rect b="b" l="l" r="r" t="t"/>
              <a:pathLst>
                <a:path extrusionOk="0" h="1367789" w="2290444">
                  <a:moveTo>
                    <a:pt x="0" y="253371"/>
                  </a:moveTo>
                  <a:lnTo>
                    <a:pt x="2290209" y="1367298"/>
                  </a:lnTo>
                  <a:lnTo>
                    <a:pt x="2188315" y="910572"/>
                  </a:lnTo>
                  <a:lnTo>
                    <a:pt x="1955362" y="343230"/>
                  </a:lnTo>
                  <a:lnTo>
                    <a:pt x="1721315" y="40346"/>
                  </a:lnTo>
                  <a:lnTo>
                    <a:pt x="1505910" y="0"/>
                  </a:lnTo>
                  <a:lnTo>
                    <a:pt x="0" y="253371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5535959" y="1363027"/>
              <a:ext cx="1353820" cy="568325"/>
            </a:xfrm>
            <a:custGeom>
              <a:rect b="b" l="l" r="r" t="t"/>
              <a:pathLst>
                <a:path extrusionOk="0" h="568325" w="1353819">
                  <a:moveTo>
                    <a:pt x="271681" y="171010"/>
                  </a:moveTo>
                  <a:lnTo>
                    <a:pt x="0" y="568295"/>
                  </a:lnTo>
                  <a:lnTo>
                    <a:pt x="1353272" y="340881"/>
                  </a:lnTo>
                  <a:lnTo>
                    <a:pt x="1056912" y="0"/>
                  </a:lnTo>
                  <a:lnTo>
                    <a:pt x="271681" y="171010"/>
                  </a:lnTo>
                  <a:close/>
                </a:path>
              </a:pathLst>
            </a:custGeom>
            <a:solidFill>
              <a:srgbClr val="B3A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431" name="Google Shape;431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64978" y="5415541"/>
            <a:ext cx="3140351" cy="3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41251" y="5415541"/>
            <a:ext cx="5719719" cy="2478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5"/>
          <p:cNvGrpSpPr/>
          <p:nvPr/>
        </p:nvGrpSpPr>
        <p:grpSpPr>
          <a:xfrm>
            <a:off x="1319326" y="3653821"/>
            <a:ext cx="4921885" cy="6356350"/>
            <a:chOff x="1319326" y="3653821"/>
            <a:chExt cx="4921885" cy="6356350"/>
          </a:xfrm>
        </p:grpSpPr>
        <p:sp>
          <p:nvSpPr>
            <p:cNvPr id="434" name="Google Shape;434;p5"/>
            <p:cNvSpPr/>
            <p:nvPr/>
          </p:nvSpPr>
          <p:spPr>
            <a:xfrm>
              <a:off x="1319326" y="3653821"/>
              <a:ext cx="4921885" cy="6356350"/>
            </a:xfrm>
            <a:custGeom>
              <a:rect b="b" l="l" r="r" t="t"/>
              <a:pathLst>
                <a:path extrusionOk="0" h="6356350" w="4921885">
                  <a:moveTo>
                    <a:pt x="4921313" y="520"/>
                  </a:moveTo>
                  <a:lnTo>
                    <a:pt x="4764252" y="520"/>
                  </a:lnTo>
                  <a:lnTo>
                    <a:pt x="4764252" y="157581"/>
                  </a:lnTo>
                  <a:lnTo>
                    <a:pt x="4764252" y="6199289"/>
                  </a:lnTo>
                  <a:lnTo>
                    <a:pt x="157060" y="6199289"/>
                  </a:lnTo>
                  <a:lnTo>
                    <a:pt x="157060" y="6198870"/>
                  </a:lnTo>
                  <a:lnTo>
                    <a:pt x="157060" y="157581"/>
                  </a:lnTo>
                  <a:lnTo>
                    <a:pt x="4764252" y="157581"/>
                  </a:lnTo>
                  <a:lnTo>
                    <a:pt x="4764252" y="520"/>
                  </a:lnTo>
                  <a:lnTo>
                    <a:pt x="157060" y="520"/>
                  </a:lnTo>
                  <a:lnTo>
                    <a:pt x="157060" y="0"/>
                  </a:lnTo>
                  <a:lnTo>
                    <a:pt x="0" y="0"/>
                  </a:lnTo>
                  <a:lnTo>
                    <a:pt x="0" y="520"/>
                  </a:lnTo>
                  <a:lnTo>
                    <a:pt x="0" y="157581"/>
                  </a:lnTo>
                  <a:lnTo>
                    <a:pt x="0" y="6198870"/>
                  </a:lnTo>
                  <a:lnTo>
                    <a:pt x="0" y="6356350"/>
                  </a:lnTo>
                  <a:lnTo>
                    <a:pt x="157060" y="6356350"/>
                  </a:lnTo>
                  <a:lnTo>
                    <a:pt x="4764252" y="6356350"/>
                  </a:lnTo>
                  <a:lnTo>
                    <a:pt x="4921313" y="6356350"/>
                  </a:lnTo>
                  <a:lnTo>
                    <a:pt x="4921313" y="520"/>
                  </a:lnTo>
                  <a:close/>
                </a:path>
              </a:pathLst>
            </a:custGeom>
            <a:solidFill>
              <a:srgbClr val="FFDC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2157316" y="4394839"/>
              <a:ext cx="3256915" cy="489584"/>
            </a:xfrm>
            <a:custGeom>
              <a:rect b="b" l="l" r="r" t="t"/>
              <a:pathLst>
                <a:path extrusionOk="0" h="489585" w="3256915">
                  <a:moveTo>
                    <a:pt x="188528" y="6806"/>
                  </a:moveTo>
                  <a:lnTo>
                    <a:pt x="0" y="6806"/>
                  </a:lnTo>
                  <a:lnTo>
                    <a:pt x="0" y="484592"/>
                  </a:lnTo>
                  <a:lnTo>
                    <a:pt x="116383" y="484592"/>
                  </a:lnTo>
                  <a:lnTo>
                    <a:pt x="116383" y="313079"/>
                  </a:lnTo>
                  <a:lnTo>
                    <a:pt x="188528" y="313079"/>
                  </a:lnTo>
                  <a:lnTo>
                    <a:pt x="242296" y="307804"/>
                  </a:lnTo>
                  <a:lnTo>
                    <a:pt x="286535" y="291980"/>
                  </a:lnTo>
                  <a:lnTo>
                    <a:pt x="320906" y="267648"/>
                  </a:lnTo>
                  <a:lnTo>
                    <a:pt x="345068" y="236851"/>
                  </a:lnTo>
                  <a:lnTo>
                    <a:pt x="352727" y="220516"/>
                  </a:lnTo>
                  <a:lnTo>
                    <a:pt x="116383" y="220516"/>
                  </a:lnTo>
                  <a:lnTo>
                    <a:pt x="116383" y="100729"/>
                  </a:lnTo>
                  <a:lnTo>
                    <a:pt x="353580" y="100729"/>
                  </a:lnTo>
                  <a:lnTo>
                    <a:pt x="353022" y="98985"/>
                  </a:lnTo>
                  <a:lnTo>
                    <a:pt x="333285" y="64572"/>
                  </a:lnTo>
                  <a:lnTo>
                    <a:pt x="303678" y="37348"/>
                  </a:lnTo>
                  <a:lnTo>
                    <a:pt x="264330" y="17908"/>
                  </a:lnTo>
                  <a:lnTo>
                    <a:pt x="216007" y="8039"/>
                  </a:lnTo>
                  <a:lnTo>
                    <a:pt x="188528" y="6806"/>
                  </a:lnTo>
                  <a:close/>
                </a:path>
                <a:path extrusionOk="0" h="489585" w="3256915">
                  <a:moveTo>
                    <a:pt x="353580" y="100729"/>
                  </a:moveTo>
                  <a:lnTo>
                    <a:pt x="179680" y="100729"/>
                  </a:lnTo>
                  <a:lnTo>
                    <a:pt x="195291" y="101708"/>
                  </a:lnTo>
                  <a:lnTo>
                    <a:pt x="208776" y="104643"/>
                  </a:lnTo>
                  <a:lnTo>
                    <a:pt x="241615" y="135270"/>
                  </a:lnTo>
                  <a:lnTo>
                    <a:pt x="245699" y="160623"/>
                  </a:lnTo>
                  <a:lnTo>
                    <a:pt x="244678" y="174107"/>
                  </a:lnTo>
                  <a:lnTo>
                    <a:pt x="220134" y="211711"/>
                  </a:lnTo>
                  <a:lnTo>
                    <a:pt x="179680" y="220516"/>
                  </a:lnTo>
                  <a:lnTo>
                    <a:pt x="352727" y="220516"/>
                  </a:lnTo>
                  <a:lnTo>
                    <a:pt x="353405" y="219070"/>
                  </a:lnTo>
                  <a:lnTo>
                    <a:pt x="359360" y="200438"/>
                  </a:lnTo>
                  <a:lnTo>
                    <a:pt x="362933" y="180956"/>
                  </a:lnTo>
                  <a:lnTo>
                    <a:pt x="364125" y="160623"/>
                  </a:lnTo>
                  <a:lnTo>
                    <a:pt x="362891" y="138801"/>
                  </a:lnTo>
                  <a:lnTo>
                    <a:pt x="359190" y="118255"/>
                  </a:lnTo>
                  <a:lnTo>
                    <a:pt x="353580" y="100729"/>
                  </a:lnTo>
                  <a:close/>
                </a:path>
                <a:path extrusionOk="0" h="489585" w="3256915">
                  <a:moveTo>
                    <a:pt x="701041" y="6806"/>
                  </a:moveTo>
                  <a:lnTo>
                    <a:pt x="566281" y="6806"/>
                  </a:lnTo>
                  <a:lnTo>
                    <a:pt x="393407" y="484592"/>
                  </a:lnTo>
                  <a:lnTo>
                    <a:pt x="515235" y="484592"/>
                  </a:lnTo>
                  <a:lnTo>
                    <a:pt x="543821" y="400197"/>
                  </a:lnTo>
                  <a:lnTo>
                    <a:pt x="843379" y="400197"/>
                  </a:lnTo>
                  <a:lnTo>
                    <a:pt x="810873" y="310357"/>
                  </a:lnTo>
                  <a:lnTo>
                    <a:pt x="574448" y="310357"/>
                  </a:lnTo>
                  <a:lnTo>
                    <a:pt x="632980" y="135440"/>
                  </a:lnTo>
                  <a:lnTo>
                    <a:pt x="747584" y="135440"/>
                  </a:lnTo>
                  <a:lnTo>
                    <a:pt x="701041" y="6806"/>
                  </a:lnTo>
                  <a:close/>
                </a:path>
                <a:path extrusionOk="0" h="489585" w="3256915">
                  <a:moveTo>
                    <a:pt x="843379" y="400197"/>
                  </a:moveTo>
                  <a:lnTo>
                    <a:pt x="722140" y="400197"/>
                  </a:lnTo>
                  <a:lnTo>
                    <a:pt x="750726" y="484592"/>
                  </a:lnTo>
                  <a:lnTo>
                    <a:pt x="873916" y="484592"/>
                  </a:lnTo>
                  <a:lnTo>
                    <a:pt x="843379" y="400197"/>
                  </a:lnTo>
                  <a:close/>
                </a:path>
                <a:path extrusionOk="0" h="489585" w="3256915">
                  <a:moveTo>
                    <a:pt x="747584" y="135440"/>
                  </a:moveTo>
                  <a:lnTo>
                    <a:pt x="632980" y="135440"/>
                  </a:lnTo>
                  <a:lnTo>
                    <a:pt x="692193" y="310357"/>
                  </a:lnTo>
                  <a:lnTo>
                    <a:pt x="810873" y="310357"/>
                  </a:lnTo>
                  <a:lnTo>
                    <a:pt x="747584" y="135440"/>
                  </a:lnTo>
                  <a:close/>
                </a:path>
                <a:path extrusionOk="0" h="489585" w="3256915">
                  <a:moveTo>
                    <a:pt x="1121864" y="6806"/>
                  </a:moveTo>
                  <a:lnTo>
                    <a:pt x="926530" y="6806"/>
                  </a:lnTo>
                  <a:lnTo>
                    <a:pt x="926530" y="484592"/>
                  </a:lnTo>
                  <a:lnTo>
                    <a:pt x="1042914" y="484592"/>
                  </a:lnTo>
                  <a:lnTo>
                    <a:pt x="1042914" y="304231"/>
                  </a:lnTo>
                  <a:lnTo>
                    <a:pt x="1196442" y="304231"/>
                  </a:lnTo>
                  <a:lnTo>
                    <a:pt x="1191286" y="295383"/>
                  </a:lnTo>
                  <a:lnTo>
                    <a:pt x="1215873" y="286195"/>
                  </a:lnTo>
                  <a:lnTo>
                    <a:pt x="1237227" y="274284"/>
                  </a:lnTo>
                  <a:lnTo>
                    <a:pt x="1255348" y="259651"/>
                  </a:lnTo>
                  <a:lnTo>
                    <a:pt x="1270237" y="242296"/>
                  </a:lnTo>
                  <a:lnTo>
                    <a:pt x="1282147" y="222941"/>
                  </a:lnTo>
                  <a:lnTo>
                    <a:pt x="1282586" y="221878"/>
                  </a:lnTo>
                  <a:lnTo>
                    <a:pt x="1042914" y="221878"/>
                  </a:lnTo>
                  <a:lnTo>
                    <a:pt x="1042914" y="103452"/>
                  </a:lnTo>
                  <a:lnTo>
                    <a:pt x="1287999" y="103452"/>
                  </a:lnTo>
                  <a:lnTo>
                    <a:pt x="1286358" y="98517"/>
                  </a:lnTo>
                  <a:lnTo>
                    <a:pt x="1266578" y="64572"/>
                  </a:lnTo>
                  <a:lnTo>
                    <a:pt x="1236632" y="37348"/>
                  </a:lnTo>
                  <a:lnTo>
                    <a:pt x="1197029" y="17908"/>
                  </a:lnTo>
                  <a:lnTo>
                    <a:pt x="1149046" y="8039"/>
                  </a:lnTo>
                  <a:lnTo>
                    <a:pt x="1121864" y="6806"/>
                  </a:lnTo>
                  <a:close/>
                </a:path>
                <a:path extrusionOk="0" h="489585" w="3256915">
                  <a:moveTo>
                    <a:pt x="1196442" y="304231"/>
                  </a:moveTo>
                  <a:lnTo>
                    <a:pt x="1070818" y="304231"/>
                  </a:lnTo>
                  <a:lnTo>
                    <a:pt x="1170187" y="484592"/>
                  </a:lnTo>
                  <a:lnTo>
                    <a:pt x="1301544" y="484592"/>
                  </a:lnTo>
                  <a:lnTo>
                    <a:pt x="1196442" y="304231"/>
                  </a:lnTo>
                  <a:close/>
                </a:path>
                <a:path extrusionOk="0" h="489585" w="3256915">
                  <a:moveTo>
                    <a:pt x="1287999" y="103452"/>
                  </a:moveTo>
                  <a:lnTo>
                    <a:pt x="1115058" y="103452"/>
                  </a:lnTo>
                  <a:lnTo>
                    <a:pt x="1130031" y="104430"/>
                  </a:lnTo>
                  <a:lnTo>
                    <a:pt x="1142963" y="107365"/>
                  </a:lnTo>
                  <a:lnTo>
                    <a:pt x="1174951" y="137652"/>
                  </a:lnTo>
                  <a:lnTo>
                    <a:pt x="1179035" y="161984"/>
                  </a:lnTo>
                  <a:lnTo>
                    <a:pt x="1178014" y="175469"/>
                  </a:lnTo>
                  <a:lnTo>
                    <a:pt x="1153853" y="213072"/>
                  </a:lnTo>
                  <a:lnTo>
                    <a:pt x="1115058" y="221878"/>
                  </a:lnTo>
                  <a:lnTo>
                    <a:pt x="1282586" y="221878"/>
                  </a:lnTo>
                  <a:lnTo>
                    <a:pt x="1290655" y="202310"/>
                  </a:lnTo>
                  <a:lnTo>
                    <a:pt x="1295759" y="180403"/>
                  </a:lnTo>
                  <a:lnTo>
                    <a:pt x="1297461" y="157220"/>
                  </a:lnTo>
                  <a:lnTo>
                    <a:pt x="1296227" y="136631"/>
                  </a:lnTo>
                  <a:lnTo>
                    <a:pt x="1292526" y="117064"/>
                  </a:lnTo>
                  <a:lnTo>
                    <a:pt x="1287999" y="103452"/>
                  </a:lnTo>
                  <a:close/>
                </a:path>
                <a:path extrusionOk="0" h="489585" w="3256915">
                  <a:moveTo>
                    <a:pt x="1587634" y="100049"/>
                  </a:moveTo>
                  <a:lnTo>
                    <a:pt x="1471250" y="100049"/>
                  </a:lnTo>
                  <a:lnTo>
                    <a:pt x="1471250" y="484592"/>
                  </a:lnTo>
                  <a:lnTo>
                    <a:pt x="1587634" y="484592"/>
                  </a:lnTo>
                  <a:lnTo>
                    <a:pt x="1587634" y="100049"/>
                  </a:lnTo>
                  <a:close/>
                </a:path>
                <a:path extrusionOk="0" h="489585" w="3256915">
                  <a:moveTo>
                    <a:pt x="1714227" y="6806"/>
                  </a:moveTo>
                  <a:lnTo>
                    <a:pt x="1344657" y="6806"/>
                  </a:lnTo>
                  <a:lnTo>
                    <a:pt x="1344657" y="100049"/>
                  </a:lnTo>
                  <a:lnTo>
                    <a:pt x="1714227" y="100049"/>
                  </a:lnTo>
                  <a:lnTo>
                    <a:pt x="1714227" y="6806"/>
                  </a:lnTo>
                  <a:close/>
                </a:path>
                <a:path extrusionOk="0" h="489585" w="3256915">
                  <a:moveTo>
                    <a:pt x="2142829" y="0"/>
                  </a:moveTo>
                  <a:lnTo>
                    <a:pt x="2078171" y="7826"/>
                  </a:lnTo>
                  <a:lnTo>
                    <a:pt x="2018958" y="31307"/>
                  </a:lnTo>
                  <a:lnTo>
                    <a:pt x="1968763" y="68741"/>
                  </a:lnTo>
                  <a:lnTo>
                    <a:pt x="1929798" y="118425"/>
                  </a:lnTo>
                  <a:lnTo>
                    <a:pt x="1905297" y="177808"/>
                  </a:lnTo>
                  <a:lnTo>
                    <a:pt x="1897129" y="244338"/>
                  </a:lnTo>
                  <a:lnTo>
                    <a:pt x="1899171" y="278538"/>
                  </a:lnTo>
                  <a:lnTo>
                    <a:pt x="1915506" y="341835"/>
                  </a:lnTo>
                  <a:lnTo>
                    <a:pt x="1947877" y="397304"/>
                  </a:lnTo>
                  <a:lnTo>
                    <a:pt x="1992457" y="440863"/>
                  </a:lnTo>
                  <a:lnTo>
                    <a:pt x="2047884" y="471746"/>
                  </a:lnTo>
                  <a:lnTo>
                    <a:pt x="2109819" y="487400"/>
                  </a:lnTo>
                  <a:lnTo>
                    <a:pt x="2142829" y="489356"/>
                  </a:lnTo>
                  <a:lnTo>
                    <a:pt x="2175795" y="487400"/>
                  </a:lnTo>
                  <a:lnTo>
                    <a:pt x="2237390" y="471746"/>
                  </a:lnTo>
                  <a:lnTo>
                    <a:pt x="2292477" y="440863"/>
                  </a:lnTo>
                  <a:lnTo>
                    <a:pt x="2336717" y="397304"/>
                  </a:lnTo>
                  <a:lnTo>
                    <a:pt x="2346238" y="383182"/>
                  </a:lnTo>
                  <a:lnTo>
                    <a:pt x="2142829" y="383182"/>
                  </a:lnTo>
                  <a:lnTo>
                    <a:pt x="2115349" y="380842"/>
                  </a:lnTo>
                  <a:lnTo>
                    <a:pt x="2069068" y="362125"/>
                  </a:lnTo>
                  <a:lnTo>
                    <a:pt x="2035378" y="325117"/>
                  </a:lnTo>
                  <a:lnTo>
                    <a:pt x="2018362" y="274412"/>
                  </a:lnTo>
                  <a:lnTo>
                    <a:pt x="2016236" y="244338"/>
                  </a:lnTo>
                  <a:lnTo>
                    <a:pt x="2018362" y="214008"/>
                  </a:lnTo>
                  <a:lnTo>
                    <a:pt x="2035378" y="163303"/>
                  </a:lnTo>
                  <a:lnTo>
                    <a:pt x="2069068" y="126550"/>
                  </a:lnTo>
                  <a:lnTo>
                    <a:pt x="2115349" y="107833"/>
                  </a:lnTo>
                  <a:lnTo>
                    <a:pt x="2142829" y="105494"/>
                  </a:lnTo>
                  <a:lnTo>
                    <a:pt x="2345904" y="105494"/>
                  </a:lnTo>
                  <a:lnTo>
                    <a:pt x="2336972" y="92052"/>
                  </a:lnTo>
                  <a:lnTo>
                    <a:pt x="2292732" y="48493"/>
                  </a:lnTo>
                  <a:lnTo>
                    <a:pt x="2237390" y="17610"/>
                  </a:lnTo>
                  <a:lnTo>
                    <a:pt x="2175795" y="1956"/>
                  </a:lnTo>
                  <a:lnTo>
                    <a:pt x="2142829" y="0"/>
                  </a:lnTo>
                  <a:close/>
                </a:path>
                <a:path extrusionOk="0" h="489585" w="3256915">
                  <a:moveTo>
                    <a:pt x="2345904" y="105494"/>
                  </a:moveTo>
                  <a:lnTo>
                    <a:pt x="2142829" y="105494"/>
                  </a:lnTo>
                  <a:lnTo>
                    <a:pt x="2169968" y="107876"/>
                  </a:lnTo>
                  <a:lnTo>
                    <a:pt x="2194214" y="115022"/>
                  </a:lnTo>
                  <a:lnTo>
                    <a:pt x="2234030" y="143608"/>
                  </a:lnTo>
                  <a:lnTo>
                    <a:pt x="2260063" y="187507"/>
                  </a:lnTo>
                  <a:lnTo>
                    <a:pt x="2268741" y="244338"/>
                  </a:lnTo>
                  <a:lnTo>
                    <a:pt x="2266572" y="274114"/>
                  </a:lnTo>
                  <a:lnTo>
                    <a:pt x="2249216" y="324479"/>
                  </a:lnTo>
                  <a:lnTo>
                    <a:pt x="2215569" y="361742"/>
                  </a:lnTo>
                  <a:lnTo>
                    <a:pt x="2169968" y="380799"/>
                  </a:lnTo>
                  <a:lnTo>
                    <a:pt x="2142829" y="383182"/>
                  </a:lnTo>
                  <a:lnTo>
                    <a:pt x="2346238" y="383182"/>
                  </a:lnTo>
                  <a:lnTo>
                    <a:pt x="2368790" y="341835"/>
                  </a:lnTo>
                  <a:lnTo>
                    <a:pt x="2385125" y="278538"/>
                  </a:lnTo>
                  <a:lnTo>
                    <a:pt x="2387167" y="244338"/>
                  </a:lnTo>
                  <a:lnTo>
                    <a:pt x="2385125" y="210180"/>
                  </a:lnTo>
                  <a:lnTo>
                    <a:pt x="2378999" y="177808"/>
                  </a:lnTo>
                  <a:lnTo>
                    <a:pt x="2368790" y="147223"/>
                  </a:lnTo>
                  <a:lnTo>
                    <a:pt x="2354497" y="118425"/>
                  </a:lnTo>
                  <a:lnTo>
                    <a:pt x="2345904" y="105494"/>
                  </a:lnTo>
                  <a:close/>
                </a:path>
                <a:path extrusionOk="0" h="489585" w="3256915">
                  <a:moveTo>
                    <a:pt x="2568299" y="6806"/>
                  </a:moveTo>
                  <a:lnTo>
                    <a:pt x="2451915" y="6806"/>
                  </a:lnTo>
                  <a:lnTo>
                    <a:pt x="2451915" y="484592"/>
                  </a:lnTo>
                  <a:lnTo>
                    <a:pt x="2568299" y="484592"/>
                  </a:lnTo>
                  <a:lnTo>
                    <a:pt x="2568299" y="189889"/>
                  </a:lnTo>
                  <a:lnTo>
                    <a:pt x="2688671" y="189889"/>
                  </a:lnTo>
                  <a:lnTo>
                    <a:pt x="2568299" y="6806"/>
                  </a:lnTo>
                  <a:close/>
                </a:path>
                <a:path extrusionOk="0" h="489585" w="3256915">
                  <a:moveTo>
                    <a:pt x="2688671" y="189889"/>
                  </a:moveTo>
                  <a:lnTo>
                    <a:pt x="2568299" y="189889"/>
                  </a:lnTo>
                  <a:lnTo>
                    <a:pt x="2762953" y="484592"/>
                  </a:lnTo>
                  <a:lnTo>
                    <a:pt x="2879336" y="484592"/>
                  </a:lnTo>
                  <a:lnTo>
                    <a:pt x="2879336" y="302870"/>
                  </a:lnTo>
                  <a:lnTo>
                    <a:pt x="2762953" y="302870"/>
                  </a:lnTo>
                  <a:lnTo>
                    <a:pt x="2688671" y="189889"/>
                  </a:lnTo>
                  <a:close/>
                </a:path>
                <a:path extrusionOk="0" h="489585" w="3256915">
                  <a:moveTo>
                    <a:pt x="2879336" y="6806"/>
                  </a:moveTo>
                  <a:lnTo>
                    <a:pt x="2762953" y="6806"/>
                  </a:lnTo>
                  <a:lnTo>
                    <a:pt x="2762953" y="302870"/>
                  </a:lnTo>
                  <a:lnTo>
                    <a:pt x="2879336" y="302870"/>
                  </a:lnTo>
                  <a:lnTo>
                    <a:pt x="2879336" y="6806"/>
                  </a:lnTo>
                  <a:close/>
                </a:path>
                <a:path extrusionOk="0" h="489585" w="3256915">
                  <a:moveTo>
                    <a:pt x="3256361" y="6806"/>
                  </a:moveTo>
                  <a:lnTo>
                    <a:pt x="2963700" y="6806"/>
                  </a:lnTo>
                  <a:lnTo>
                    <a:pt x="2963700" y="484592"/>
                  </a:lnTo>
                  <a:lnTo>
                    <a:pt x="3256361" y="484592"/>
                  </a:lnTo>
                  <a:lnTo>
                    <a:pt x="3256361" y="391349"/>
                  </a:lnTo>
                  <a:lnTo>
                    <a:pt x="3080084" y="391349"/>
                  </a:lnTo>
                  <a:lnTo>
                    <a:pt x="3080084" y="286535"/>
                  </a:lnTo>
                  <a:lnTo>
                    <a:pt x="3235943" y="286535"/>
                  </a:lnTo>
                  <a:lnTo>
                    <a:pt x="3235943" y="196695"/>
                  </a:lnTo>
                  <a:lnTo>
                    <a:pt x="3080084" y="196695"/>
                  </a:lnTo>
                  <a:lnTo>
                    <a:pt x="3080084" y="100049"/>
                  </a:lnTo>
                  <a:lnTo>
                    <a:pt x="3256361" y="100049"/>
                  </a:lnTo>
                  <a:lnTo>
                    <a:pt x="3256361" y="68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6" name="Google Shape;436;p5"/>
          <p:cNvSpPr/>
          <p:nvPr/>
        </p:nvSpPr>
        <p:spPr>
          <a:xfrm>
            <a:off x="7644060" y="4394839"/>
            <a:ext cx="3505200" cy="489584"/>
          </a:xfrm>
          <a:custGeom>
            <a:rect b="b" l="l" r="r" t="t"/>
            <a:pathLst>
              <a:path extrusionOk="0" h="489585" w="3505200">
                <a:moveTo>
                  <a:pt x="188528" y="6806"/>
                </a:moveTo>
                <a:lnTo>
                  <a:pt x="0" y="6806"/>
                </a:lnTo>
                <a:lnTo>
                  <a:pt x="0" y="484592"/>
                </a:lnTo>
                <a:lnTo>
                  <a:pt x="116383" y="484592"/>
                </a:lnTo>
                <a:lnTo>
                  <a:pt x="116383" y="313079"/>
                </a:lnTo>
                <a:lnTo>
                  <a:pt x="188528" y="313079"/>
                </a:lnTo>
                <a:lnTo>
                  <a:pt x="242296" y="307804"/>
                </a:lnTo>
                <a:lnTo>
                  <a:pt x="286535" y="291980"/>
                </a:lnTo>
                <a:lnTo>
                  <a:pt x="320906" y="267648"/>
                </a:lnTo>
                <a:lnTo>
                  <a:pt x="345068" y="236851"/>
                </a:lnTo>
                <a:lnTo>
                  <a:pt x="352727" y="220516"/>
                </a:lnTo>
                <a:lnTo>
                  <a:pt x="116383" y="220516"/>
                </a:lnTo>
                <a:lnTo>
                  <a:pt x="116383" y="100729"/>
                </a:lnTo>
                <a:lnTo>
                  <a:pt x="353580" y="100729"/>
                </a:lnTo>
                <a:lnTo>
                  <a:pt x="353022" y="98985"/>
                </a:lnTo>
                <a:lnTo>
                  <a:pt x="333285" y="64572"/>
                </a:lnTo>
                <a:lnTo>
                  <a:pt x="303678" y="37348"/>
                </a:lnTo>
                <a:lnTo>
                  <a:pt x="264330" y="17908"/>
                </a:lnTo>
                <a:lnTo>
                  <a:pt x="216007" y="8039"/>
                </a:lnTo>
                <a:lnTo>
                  <a:pt x="188528" y="6806"/>
                </a:lnTo>
                <a:close/>
              </a:path>
              <a:path extrusionOk="0" h="489585" w="3505200">
                <a:moveTo>
                  <a:pt x="353580" y="100729"/>
                </a:moveTo>
                <a:lnTo>
                  <a:pt x="179680" y="100729"/>
                </a:lnTo>
                <a:lnTo>
                  <a:pt x="195291" y="101708"/>
                </a:lnTo>
                <a:lnTo>
                  <a:pt x="208776" y="104643"/>
                </a:lnTo>
                <a:lnTo>
                  <a:pt x="241615" y="135270"/>
                </a:lnTo>
                <a:lnTo>
                  <a:pt x="245699" y="160623"/>
                </a:lnTo>
                <a:lnTo>
                  <a:pt x="244678" y="174107"/>
                </a:lnTo>
                <a:lnTo>
                  <a:pt x="220134" y="211711"/>
                </a:lnTo>
                <a:lnTo>
                  <a:pt x="179680" y="220516"/>
                </a:lnTo>
                <a:lnTo>
                  <a:pt x="352727" y="220516"/>
                </a:lnTo>
                <a:lnTo>
                  <a:pt x="353405" y="219070"/>
                </a:lnTo>
                <a:lnTo>
                  <a:pt x="359360" y="200438"/>
                </a:lnTo>
                <a:lnTo>
                  <a:pt x="362933" y="180956"/>
                </a:lnTo>
                <a:lnTo>
                  <a:pt x="364125" y="160623"/>
                </a:lnTo>
                <a:lnTo>
                  <a:pt x="362891" y="138801"/>
                </a:lnTo>
                <a:lnTo>
                  <a:pt x="359190" y="118255"/>
                </a:lnTo>
                <a:lnTo>
                  <a:pt x="353580" y="100729"/>
                </a:lnTo>
                <a:close/>
              </a:path>
              <a:path extrusionOk="0" h="489585" w="3505200">
                <a:moveTo>
                  <a:pt x="701041" y="6806"/>
                </a:moveTo>
                <a:lnTo>
                  <a:pt x="566281" y="6806"/>
                </a:lnTo>
                <a:lnTo>
                  <a:pt x="393407" y="484592"/>
                </a:lnTo>
                <a:lnTo>
                  <a:pt x="515235" y="484592"/>
                </a:lnTo>
                <a:lnTo>
                  <a:pt x="543821" y="400197"/>
                </a:lnTo>
                <a:lnTo>
                  <a:pt x="843379" y="400197"/>
                </a:lnTo>
                <a:lnTo>
                  <a:pt x="810873" y="310357"/>
                </a:lnTo>
                <a:lnTo>
                  <a:pt x="574448" y="310357"/>
                </a:lnTo>
                <a:lnTo>
                  <a:pt x="632980" y="135440"/>
                </a:lnTo>
                <a:lnTo>
                  <a:pt x="747584" y="135440"/>
                </a:lnTo>
                <a:lnTo>
                  <a:pt x="701041" y="6806"/>
                </a:lnTo>
                <a:close/>
              </a:path>
              <a:path extrusionOk="0" h="489585" w="3505200">
                <a:moveTo>
                  <a:pt x="843379" y="400197"/>
                </a:moveTo>
                <a:lnTo>
                  <a:pt x="722140" y="400197"/>
                </a:lnTo>
                <a:lnTo>
                  <a:pt x="750726" y="484592"/>
                </a:lnTo>
                <a:lnTo>
                  <a:pt x="873916" y="484592"/>
                </a:lnTo>
                <a:lnTo>
                  <a:pt x="843379" y="400197"/>
                </a:lnTo>
                <a:close/>
              </a:path>
              <a:path extrusionOk="0" h="489585" w="3505200">
                <a:moveTo>
                  <a:pt x="747584" y="135440"/>
                </a:moveTo>
                <a:lnTo>
                  <a:pt x="632980" y="135440"/>
                </a:lnTo>
                <a:lnTo>
                  <a:pt x="692193" y="310357"/>
                </a:lnTo>
                <a:lnTo>
                  <a:pt x="810873" y="310357"/>
                </a:lnTo>
                <a:lnTo>
                  <a:pt x="747584" y="135440"/>
                </a:lnTo>
                <a:close/>
              </a:path>
              <a:path extrusionOk="0" h="489585" w="3505200">
                <a:moveTo>
                  <a:pt x="1121864" y="6806"/>
                </a:moveTo>
                <a:lnTo>
                  <a:pt x="926530" y="6806"/>
                </a:lnTo>
                <a:lnTo>
                  <a:pt x="926530" y="484592"/>
                </a:lnTo>
                <a:lnTo>
                  <a:pt x="1042914" y="484592"/>
                </a:lnTo>
                <a:lnTo>
                  <a:pt x="1042914" y="304231"/>
                </a:lnTo>
                <a:lnTo>
                  <a:pt x="1196442" y="304231"/>
                </a:lnTo>
                <a:lnTo>
                  <a:pt x="1191286" y="295383"/>
                </a:lnTo>
                <a:lnTo>
                  <a:pt x="1215873" y="286195"/>
                </a:lnTo>
                <a:lnTo>
                  <a:pt x="1237227" y="274284"/>
                </a:lnTo>
                <a:lnTo>
                  <a:pt x="1255348" y="259651"/>
                </a:lnTo>
                <a:lnTo>
                  <a:pt x="1270237" y="242296"/>
                </a:lnTo>
                <a:lnTo>
                  <a:pt x="1282147" y="222941"/>
                </a:lnTo>
                <a:lnTo>
                  <a:pt x="1282586" y="221878"/>
                </a:lnTo>
                <a:lnTo>
                  <a:pt x="1042914" y="221878"/>
                </a:lnTo>
                <a:lnTo>
                  <a:pt x="1042914" y="103452"/>
                </a:lnTo>
                <a:lnTo>
                  <a:pt x="1287999" y="103452"/>
                </a:lnTo>
                <a:lnTo>
                  <a:pt x="1286358" y="98517"/>
                </a:lnTo>
                <a:lnTo>
                  <a:pt x="1266578" y="64572"/>
                </a:lnTo>
                <a:lnTo>
                  <a:pt x="1236632" y="37348"/>
                </a:lnTo>
                <a:lnTo>
                  <a:pt x="1197029" y="17908"/>
                </a:lnTo>
                <a:lnTo>
                  <a:pt x="1149046" y="8039"/>
                </a:lnTo>
                <a:lnTo>
                  <a:pt x="1121864" y="6806"/>
                </a:lnTo>
                <a:close/>
              </a:path>
              <a:path extrusionOk="0" h="489585" w="3505200">
                <a:moveTo>
                  <a:pt x="1196442" y="304231"/>
                </a:moveTo>
                <a:lnTo>
                  <a:pt x="1070818" y="304231"/>
                </a:lnTo>
                <a:lnTo>
                  <a:pt x="1170187" y="484592"/>
                </a:lnTo>
                <a:lnTo>
                  <a:pt x="1301544" y="484592"/>
                </a:lnTo>
                <a:lnTo>
                  <a:pt x="1196442" y="304231"/>
                </a:lnTo>
                <a:close/>
              </a:path>
              <a:path extrusionOk="0" h="489585" w="3505200">
                <a:moveTo>
                  <a:pt x="1287999" y="103452"/>
                </a:moveTo>
                <a:lnTo>
                  <a:pt x="1115058" y="103452"/>
                </a:lnTo>
                <a:lnTo>
                  <a:pt x="1130031" y="104430"/>
                </a:lnTo>
                <a:lnTo>
                  <a:pt x="1142963" y="107365"/>
                </a:lnTo>
                <a:lnTo>
                  <a:pt x="1174951" y="137652"/>
                </a:lnTo>
                <a:lnTo>
                  <a:pt x="1179035" y="161984"/>
                </a:lnTo>
                <a:lnTo>
                  <a:pt x="1178014" y="175469"/>
                </a:lnTo>
                <a:lnTo>
                  <a:pt x="1153853" y="213072"/>
                </a:lnTo>
                <a:lnTo>
                  <a:pt x="1115058" y="221878"/>
                </a:lnTo>
                <a:lnTo>
                  <a:pt x="1282586" y="221878"/>
                </a:lnTo>
                <a:lnTo>
                  <a:pt x="1290655" y="202310"/>
                </a:lnTo>
                <a:lnTo>
                  <a:pt x="1295759" y="180403"/>
                </a:lnTo>
                <a:lnTo>
                  <a:pt x="1297461" y="157220"/>
                </a:lnTo>
                <a:lnTo>
                  <a:pt x="1296227" y="136631"/>
                </a:lnTo>
                <a:lnTo>
                  <a:pt x="1292526" y="117064"/>
                </a:lnTo>
                <a:lnTo>
                  <a:pt x="1287999" y="103452"/>
                </a:lnTo>
                <a:close/>
              </a:path>
              <a:path extrusionOk="0" h="489585" w="3505200">
                <a:moveTo>
                  <a:pt x="1587634" y="100049"/>
                </a:moveTo>
                <a:lnTo>
                  <a:pt x="1471250" y="100049"/>
                </a:lnTo>
                <a:lnTo>
                  <a:pt x="1471250" y="484592"/>
                </a:lnTo>
                <a:lnTo>
                  <a:pt x="1587634" y="484592"/>
                </a:lnTo>
                <a:lnTo>
                  <a:pt x="1587634" y="100049"/>
                </a:lnTo>
                <a:close/>
              </a:path>
              <a:path extrusionOk="0" h="489585" w="3505200">
                <a:moveTo>
                  <a:pt x="1714227" y="6806"/>
                </a:moveTo>
                <a:lnTo>
                  <a:pt x="1344657" y="6806"/>
                </a:lnTo>
                <a:lnTo>
                  <a:pt x="1344657" y="100049"/>
                </a:lnTo>
                <a:lnTo>
                  <a:pt x="1714227" y="100049"/>
                </a:lnTo>
                <a:lnTo>
                  <a:pt x="1714227" y="6806"/>
                </a:lnTo>
                <a:close/>
              </a:path>
              <a:path extrusionOk="0" h="489585" w="3505200">
                <a:moveTo>
                  <a:pt x="2133981" y="100049"/>
                </a:moveTo>
                <a:lnTo>
                  <a:pt x="2017597" y="100049"/>
                </a:lnTo>
                <a:lnTo>
                  <a:pt x="2017597" y="484592"/>
                </a:lnTo>
                <a:lnTo>
                  <a:pt x="2133981" y="484592"/>
                </a:lnTo>
                <a:lnTo>
                  <a:pt x="2133981" y="100049"/>
                </a:lnTo>
                <a:close/>
              </a:path>
              <a:path extrusionOk="0" h="489585" w="3505200">
                <a:moveTo>
                  <a:pt x="2260574" y="6806"/>
                </a:moveTo>
                <a:lnTo>
                  <a:pt x="1891004" y="6806"/>
                </a:lnTo>
                <a:lnTo>
                  <a:pt x="1891004" y="100049"/>
                </a:lnTo>
                <a:lnTo>
                  <a:pt x="2260574" y="100049"/>
                </a:lnTo>
                <a:lnTo>
                  <a:pt x="2260574" y="6806"/>
                </a:lnTo>
                <a:close/>
              </a:path>
              <a:path extrusionOk="0" h="489585" w="3505200">
                <a:moveTo>
                  <a:pt x="2418352" y="6806"/>
                </a:moveTo>
                <a:lnTo>
                  <a:pt x="2293801" y="6806"/>
                </a:lnTo>
                <a:lnTo>
                  <a:pt x="2414949" y="484592"/>
                </a:lnTo>
                <a:lnTo>
                  <a:pt x="2555835" y="484592"/>
                </a:lnTo>
                <a:lnTo>
                  <a:pt x="2588475" y="354596"/>
                </a:lnTo>
                <a:lnTo>
                  <a:pt x="2487094" y="354596"/>
                </a:lnTo>
                <a:lnTo>
                  <a:pt x="2418352" y="6806"/>
                </a:lnTo>
                <a:close/>
              </a:path>
              <a:path extrusionOk="0" h="489585" w="3505200">
                <a:moveTo>
                  <a:pt x="2738483" y="170151"/>
                </a:moveTo>
                <a:lnTo>
                  <a:pt x="2634786" y="170151"/>
                </a:lnTo>
                <a:lnTo>
                  <a:pt x="2711014" y="484592"/>
                </a:lnTo>
                <a:lnTo>
                  <a:pt x="2851899" y="484592"/>
                </a:lnTo>
                <a:lnTo>
                  <a:pt x="2885787" y="354596"/>
                </a:lnTo>
                <a:lnTo>
                  <a:pt x="2781797" y="354596"/>
                </a:lnTo>
                <a:lnTo>
                  <a:pt x="2738483" y="170151"/>
                </a:lnTo>
                <a:close/>
              </a:path>
              <a:path extrusionOk="0" h="489585" w="3505200">
                <a:moveTo>
                  <a:pt x="2700124" y="6806"/>
                </a:moveTo>
                <a:lnTo>
                  <a:pt x="2572170" y="6806"/>
                </a:lnTo>
                <a:lnTo>
                  <a:pt x="2487094" y="354596"/>
                </a:lnTo>
                <a:lnTo>
                  <a:pt x="2588475" y="354596"/>
                </a:lnTo>
                <a:lnTo>
                  <a:pt x="2634786" y="170151"/>
                </a:lnTo>
                <a:lnTo>
                  <a:pt x="2738483" y="170151"/>
                </a:lnTo>
                <a:lnTo>
                  <a:pt x="2700124" y="6806"/>
                </a:lnTo>
                <a:close/>
              </a:path>
              <a:path extrusionOk="0" h="489585" w="3505200">
                <a:moveTo>
                  <a:pt x="2976451" y="6806"/>
                </a:moveTo>
                <a:lnTo>
                  <a:pt x="2851219" y="6806"/>
                </a:lnTo>
                <a:lnTo>
                  <a:pt x="2781797" y="354596"/>
                </a:lnTo>
                <a:lnTo>
                  <a:pt x="2885787" y="354596"/>
                </a:lnTo>
                <a:lnTo>
                  <a:pt x="2976451" y="6806"/>
                </a:lnTo>
                <a:close/>
              </a:path>
              <a:path extrusionOk="0" h="489585" w="3505200">
                <a:moveTo>
                  <a:pt x="3260780" y="0"/>
                </a:moveTo>
                <a:lnTo>
                  <a:pt x="3196122" y="7826"/>
                </a:lnTo>
                <a:lnTo>
                  <a:pt x="3136909" y="31307"/>
                </a:lnTo>
                <a:lnTo>
                  <a:pt x="3086714" y="68741"/>
                </a:lnTo>
                <a:lnTo>
                  <a:pt x="3047750" y="118425"/>
                </a:lnTo>
                <a:lnTo>
                  <a:pt x="3023248" y="177808"/>
                </a:lnTo>
                <a:lnTo>
                  <a:pt x="3015080" y="244338"/>
                </a:lnTo>
                <a:lnTo>
                  <a:pt x="3017122" y="278538"/>
                </a:lnTo>
                <a:lnTo>
                  <a:pt x="3033457" y="341835"/>
                </a:lnTo>
                <a:lnTo>
                  <a:pt x="3065828" y="397304"/>
                </a:lnTo>
                <a:lnTo>
                  <a:pt x="3110408" y="440863"/>
                </a:lnTo>
                <a:lnTo>
                  <a:pt x="3165835" y="471746"/>
                </a:lnTo>
                <a:lnTo>
                  <a:pt x="3227770" y="487400"/>
                </a:lnTo>
                <a:lnTo>
                  <a:pt x="3260780" y="489356"/>
                </a:lnTo>
                <a:lnTo>
                  <a:pt x="3293747" y="487400"/>
                </a:lnTo>
                <a:lnTo>
                  <a:pt x="3355342" y="471746"/>
                </a:lnTo>
                <a:lnTo>
                  <a:pt x="3410428" y="440863"/>
                </a:lnTo>
                <a:lnTo>
                  <a:pt x="3454668" y="397304"/>
                </a:lnTo>
                <a:lnTo>
                  <a:pt x="3464189" y="383182"/>
                </a:lnTo>
                <a:lnTo>
                  <a:pt x="3260780" y="383182"/>
                </a:lnTo>
                <a:lnTo>
                  <a:pt x="3233300" y="380842"/>
                </a:lnTo>
                <a:lnTo>
                  <a:pt x="3187019" y="362125"/>
                </a:lnTo>
                <a:lnTo>
                  <a:pt x="3153329" y="325117"/>
                </a:lnTo>
                <a:lnTo>
                  <a:pt x="3136313" y="274412"/>
                </a:lnTo>
                <a:lnTo>
                  <a:pt x="3134187" y="244338"/>
                </a:lnTo>
                <a:lnTo>
                  <a:pt x="3136313" y="214008"/>
                </a:lnTo>
                <a:lnTo>
                  <a:pt x="3153329" y="163303"/>
                </a:lnTo>
                <a:lnTo>
                  <a:pt x="3187019" y="126550"/>
                </a:lnTo>
                <a:lnTo>
                  <a:pt x="3233300" y="107833"/>
                </a:lnTo>
                <a:lnTo>
                  <a:pt x="3260780" y="105494"/>
                </a:lnTo>
                <a:lnTo>
                  <a:pt x="3463855" y="105494"/>
                </a:lnTo>
                <a:lnTo>
                  <a:pt x="3454923" y="92052"/>
                </a:lnTo>
                <a:lnTo>
                  <a:pt x="3410683" y="48493"/>
                </a:lnTo>
                <a:lnTo>
                  <a:pt x="3355342" y="17610"/>
                </a:lnTo>
                <a:lnTo>
                  <a:pt x="3293747" y="1956"/>
                </a:lnTo>
                <a:lnTo>
                  <a:pt x="3260780" y="0"/>
                </a:lnTo>
                <a:close/>
              </a:path>
              <a:path extrusionOk="0" h="489585" w="3505200">
                <a:moveTo>
                  <a:pt x="3463855" y="105494"/>
                </a:moveTo>
                <a:lnTo>
                  <a:pt x="3260780" y="105494"/>
                </a:lnTo>
                <a:lnTo>
                  <a:pt x="3287919" y="107876"/>
                </a:lnTo>
                <a:lnTo>
                  <a:pt x="3312166" y="115022"/>
                </a:lnTo>
                <a:lnTo>
                  <a:pt x="3351981" y="143608"/>
                </a:lnTo>
                <a:lnTo>
                  <a:pt x="3378014" y="187507"/>
                </a:lnTo>
                <a:lnTo>
                  <a:pt x="3386692" y="244338"/>
                </a:lnTo>
                <a:lnTo>
                  <a:pt x="3384523" y="274114"/>
                </a:lnTo>
                <a:lnTo>
                  <a:pt x="3367167" y="324479"/>
                </a:lnTo>
                <a:lnTo>
                  <a:pt x="3333520" y="361742"/>
                </a:lnTo>
                <a:lnTo>
                  <a:pt x="3287919" y="380799"/>
                </a:lnTo>
                <a:lnTo>
                  <a:pt x="3260780" y="383182"/>
                </a:lnTo>
                <a:lnTo>
                  <a:pt x="3464189" y="383182"/>
                </a:lnTo>
                <a:lnTo>
                  <a:pt x="3486741" y="341835"/>
                </a:lnTo>
                <a:lnTo>
                  <a:pt x="3503076" y="278538"/>
                </a:lnTo>
                <a:lnTo>
                  <a:pt x="3505118" y="244338"/>
                </a:lnTo>
                <a:lnTo>
                  <a:pt x="3503076" y="210180"/>
                </a:lnTo>
                <a:lnTo>
                  <a:pt x="3496951" y="177808"/>
                </a:lnTo>
                <a:lnTo>
                  <a:pt x="3486741" y="147223"/>
                </a:lnTo>
                <a:lnTo>
                  <a:pt x="3472449" y="118425"/>
                </a:lnTo>
                <a:lnTo>
                  <a:pt x="3463855" y="1054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4" name="Google Shape;2594;p50"/>
          <p:cNvGrpSpPr/>
          <p:nvPr/>
        </p:nvGrpSpPr>
        <p:grpSpPr>
          <a:xfrm>
            <a:off x="822730" y="9346911"/>
            <a:ext cx="1188393" cy="828423"/>
            <a:chOff x="822730" y="9346911"/>
            <a:chExt cx="1188393" cy="828423"/>
          </a:xfrm>
        </p:grpSpPr>
        <p:sp>
          <p:nvSpPr>
            <p:cNvPr id="2595" name="Google Shape;2595;p50"/>
            <p:cNvSpPr/>
            <p:nvPr/>
          </p:nvSpPr>
          <p:spPr>
            <a:xfrm>
              <a:off x="1679781" y="9346911"/>
              <a:ext cx="330200" cy="535940"/>
            </a:xfrm>
            <a:custGeom>
              <a:rect b="b" l="l" r="r" t="t"/>
              <a:pathLst>
                <a:path extrusionOk="0" h="535940" w="330200">
                  <a:moveTo>
                    <a:pt x="186211" y="0"/>
                  </a:moveTo>
                  <a:lnTo>
                    <a:pt x="329775" y="535787"/>
                  </a:lnTo>
                  <a:lnTo>
                    <a:pt x="83225" y="485334"/>
                  </a:lnTo>
                  <a:lnTo>
                    <a:pt x="0" y="174733"/>
                  </a:lnTo>
                  <a:lnTo>
                    <a:pt x="186211" y="0"/>
                  </a:lnTo>
                  <a:close/>
                </a:path>
              </a:pathLst>
            </a:custGeom>
            <a:solidFill>
              <a:srgbClr val="7B6DD1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1764108" y="9719302"/>
              <a:ext cx="247015" cy="165100"/>
            </a:xfrm>
            <a:custGeom>
              <a:rect b="b" l="l" r="r" t="t"/>
              <a:pathLst>
                <a:path extrusionOk="0" h="165100" w="247014">
                  <a:moveTo>
                    <a:pt x="202346" y="0"/>
                  </a:moveTo>
                  <a:lnTo>
                    <a:pt x="246549" y="164967"/>
                  </a:lnTo>
                  <a:lnTo>
                    <a:pt x="0" y="114514"/>
                  </a:lnTo>
                  <a:lnTo>
                    <a:pt x="202346" y="0"/>
                  </a:lnTo>
                  <a:close/>
                </a:path>
              </a:pathLst>
            </a:custGeom>
            <a:solidFill>
              <a:srgbClr val="6C5EC5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1008091" y="9358321"/>
              <a:ext cx="755650" cy="756920"/>
            </a:xfrm>
            <a:custGeom>
              <a:rect b="b" l="l" r="r" t="t"/>
              <a:pathLst>
                <a:path extrusionOk="0" h="756920" w="755650">
                  <a:moveTo>
                    <a:pt x="411546" y="0"/>
                  </a:moveTo>
                  <a:lnTo>
                    <a:pt x="0" y="110273"/>
                  </a:lnTo>
                  <a:lnTo>
                    <a:pt x="87386" y="436404"/>
                  </a:lnTo>
                  <a:lnTo>
                    <a:pt x="312572" y="376066"/>
                  </a:lnTo>
                  <a:lnTo>
                    <a:pt x="414523" y="756552"/>
                  </a:lnTo>
                  <a:lnTo>
                    <a:pt x="600884" y="706617"/>
                  </a:lnTo>
                  <a:lnTo>
                    <a:pt x="755312" y="475388"/>
                  </a:lnTo>
                  <a:lnTo>
                    <a:pt x="671242" y="161636"/>
                  </a:lnTo>
                  <a:lnTo>
                    <a:pt x="411546" y="0"/>
                  </a:lnTo>
                  <a:close/>
                </a:path>
              </a:pathLst>
            </a:custGeom>
            <a:solidFill>
              <a:srgbClr val="988CE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1347155" y="9833276"/>
              <a:ext cx="416559" cy="281940"/>
            </a:xfrm>
            <a:custGeom>
              <a:rect b="b" l="l" r="r" t="t"/>
              <a:pathLst>
                <a:path extrusionOk="0" h="281940" w="416560">
                  <a:moveTo>
                    <a:pt x="0" y="0"/>
                  </a:moveTo>
                  <a:lnTo>
                    <a:pt x="75454" y="281600"/>
                  </a:lnTo>
                  <a:lnTo>
                    <a:pt x="261815" y="231665"/>
                  </a:lnTo>
                  <a:lnTo>
                    <a:pt x="416244" y="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7ED1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822730" y="9408254"/>
              <a:ext cx="600075" cy="767080"/>
            </a:xfrm>
            <a:custGeom>
              <a:rect b="b" l="l" r="r" t="t"/>
              <a:pathLst>
                <a:path extrusionOk="0" h="767079" w="600075">
                  <a:moveTo>
                    <a:pt x="185355" y="60338"/>
                  </a:moveTo>
                  <a:lnTo>
                    <a:pt x="410541" y="0"/>
                  </a:lnTo>
                  <a:lnTo>
                    <a:pt x="599878" y="706617"/>
                  </a:lnTo>
                  <a:lnTo>
                    <a:pt x="374692" y="766956"/>
                  </a:lnTo>
                  <a:lnTo>
                    <a:pt x="0" y="517808"/>
                  </a:lnTo>
                  <a:lnTo>
                    <a:pt x="185355" y="60338"/>
                  </a:lnTo>
                  <a:close/>
                </a:path>
              </a:pathLst>
            </a:custGeom>
            <a:solidFill>
              <a:srgbClr val="DEDAF6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822738" y="9408254"/>
              <a:ext cx="459740" cy="518159"/>
            </a:xfrm>
            <a:custGeom>
              <a:rect b="b" l="l" r="r" t="t"/>
              <a:pathLst>
                <a:path extrusionOk="0" h="518159" w="459740">
                  <a:moveTo>
                    <a:pt x="185355" y="60338"/>
                  </a:moveTo>
                  <a:lnTo>
                    <a:pt x="410540" y="0"/>
                  </a:lnTo>
                  <a:lnTo>
                    <a:pt x="459457" y="182557"/>
                  </a:lnTo>
                  <a:lnTo>
                    <a:pt x="0" y="517808"/>
                  </a:lnTo>
                  <a:lnTo>
                    <a:pt x="185355" y="60338"/>
                  </a:lnTo>
                  <a:close/>
                </a:path>
              </a:pathLst>
            </a:custGeom>
            <a:solidFill>
              <a:srgbClr val="E8E4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01" name="Google Shape;260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0857" y="9572536"/>
              <a:ext cx="637463" cy="4555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2" name="Google Shape;2602;p50"/>
            <p:cNvSpPr/>
            <p:nvPr/>
          </p:nvSpPr>
          <p:spPr>
            <a:xfrm>
              <a:off x="1093950" y="9639116"/>
              <a:ext cx="487680" cy="292735"/>
            </a:xfrm>
            <a:custGeom>
              <a:rect b="b" l="l" r="r" t="t"/>
              <a:pathLst>
                <a:path extrusionOk="0" h="292734" w="487680">
                  <a:moveTo>
                    <a:pt x="209506" y="0"/>
                  </a:moveTo>
                  <a:lnTo>
                    <a:pt x="487116" y="42130"/>
                  </a:lnTo>
                  <a:lnTo>
                    <a:pt x="420426" y="134902"/>
                  </a:lnTo>
                  <a:lnTo>
                    <a:pt x="79880" y="292731"/>
                  </a:lnTo>
                  <a:lnTo>
                    <a:pt x="0" y="180975"/>
                  </a:lnTo>
                  <a:lnTo>
                    <a:pt x="209506" y="0"/>
                  </a:lnTo>
                  <a:close/>
                </a:path>
              </a:pathLst>
            </a:custGeom>
            <a:solidFill>
              <a:srgbClr val="BAB1E9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03" name="Google Shape;2603;p50"/>
          <p:cNvGrpSpPr/>
          <p:nvPr/>
        </p:nvGrpSpPr>
        <p:grpSpPr>
          <a:xfrm>
            <a:off x="8731937" y="1413801"/>
            <a:ext cx="6819265" cy="1458661"/>
            <a:chOff x="8731937" y="1413801"/>
            <a:chExt cx="6819265" cy="1458661"/>
          </a:xfrm>
        </p:grpSpPr>
        <p:sp>
          <p:nvSpPr>
            <p:cNvPr id="2604" name="Google Shape;2604;p50"/>
            <p:cNvSpPr/>
            <p:nvPr/>
          </p:nvSpPr>
          <p:spPr>
            <a:xfrm>
              <a:off x="8731937" y="1413801"/>
              <a:ext cx="6819265" cy="1458595"/>
            </a:xfrm>
            <a:custGeom>
              <a:rect b="b" l="l" r="r" t="t"/>
              <a:pathLst>
                <a:path extrusionOk="0" h="1458595" w="6819265">
                  <a:moveTo>
                    <a:pt x="2069741" y="0"/>
                  </a:moveTo>
                  <a:lnTo>
                    <a:pt x="2024601" y="2287"/>
                  </a:lnTo>
                  <a:lnTo>
                    <a:pt x="1980096" y="6995"/>
                  </a:lnTo>
                  <a:lnTo>
                    <a:pt x="1936562" y="14095"/>
                  </a:lnTo>
                  <a:lnTo>
                    <a:pt x="1894339" y="23556"/>
                  </a:lnTo>
                  <a:lnTo>
                    <a:pt x="1853764" y="35348"/>
                  </a:lnTo>
                  <a:lnTo>
                    <a:pt x="1815176" y="49444"/>
                  </a:lnTo>
                  <a:lnTo>
                    <a:pt x="1778913" y="65811"/>
                  </a:lnTo>
                  <a:lnTo>
                    <a:pt x="1726092" y="95908"/>
                  </a:lnTo>
                  <a:lnTo>
                    <a:pt x="1673522" y="133340"/>
                  </a:lnTo>
                  <a:lnTo>
                    <a:pt x="1622594" y="177543"/>
                  </a:lnTo>
                  <a:lnTo>
                    <a:pt x="1574697" y="227952"/>
                  </a:lnTo>
                  <a:lnTo>
                    <a:pt x="1531221" y="284005"/>
                  </a:lnTo>
                  <a:lnTo>
                    <a:pt x="1493558" y="345137"/>
                  </a:lnTo>
                  <a:lnTo>
                    <a:pt x="1463097" y="410784"/>
                  </a:lnTo>
                  <a:lnTo>
                    <a:pt x="1441229" y="480382"/>
                  </a:lnTo>
                  <a:lnTo>
                    <a:pt x="1429344" y="553367"/>
                  </a:lnTo>
                  <a:lnTo>
                    <a:pt x="1427579" y="590954"/>
                  </a:lnTo>
                  <a:lnTo>
                    <a:pt x="1428832" y="629175"/>
                  </a:lnTo>
                  <a:lnTo>
                    <a:pt x="1433276" y="667962"/>
                  </a:lnTo>
                  <a:lnTo>
                    <a:pt x="1441084" y="707243"/>
                  </a:lnTo>
                  <a:lnTo>
                    <a:pt x="1452431" y="746947"/>
                  </a:lnTo>
                  <a:lnTo>
                    <a:pt x="1467490" y="787005"/>
                  </a:lnTo>
                  <a:lnTo>
                    <a:pt x="1486436" y="827346"/>
                  </a:lnTo>
                  <a:lnTo>
                    <a:pt x="1509441" y="867899"/>
                  </a:lnTo>
                  <a:lnTo>
                    <a:pt x="1536680" y="908594"/>
                  </a:lnTo>
                  <a:lnTo>
                    <a:pt x="1568326" y="949360"/>
                  </a:lnTo>
                  <a:lnTo>
                    <a:pt x="1604554" y="990127"/>
                  </a:lnTo>
                  <a:lnTo>
                    <a:pt x="1645537" y="1030825"/>
                  </a:lnTo>
                  <a:lnTo>
                    <a:pt x="1691448" y="1071382"/>
                  </a:lnTo>
                  <a:lnTo>
                    <a:pt x="1742463" y="1111728"/>
                  </a:lnTo>
                  <a:lnTo>
                    <a:pt x="1680050" y="1094674"/>
                  </a:lnTo>
                  <a:lnTo>
                    <a:pt x="1620778" y="1084668"/>
                  </a:lnTo>
                  <a:lnTo>
                    <a:pt x="1564921" y="1081219"/>
                  </a:lnTo>
                  <a:lnTo>
                    <a:pt x="1512753" y="1083832"/>
                  </a:lnTo>
                  <a:lnTo>
                    <a:pt x="1464549" y="1092013"/>
                  </a:lnTo>
                  <a:lnTo>
                    <a:pt x="1420583" y="1105268"/>
                  </a:lnTo>
                  <a:lnTo>
                    <a:pt x="1381129" y="1123105"/>
                  </a:lnTo>
                  <a:lnTo>
                    <a:pt x="1346462" y="1145028"/>
                  </a:lnTo>
                  <a:lnTo>
                    <a:pt x="1316856" y="1170545"/>
                  </a:lnTo>
                  <a:lnTo>
                    <a:pt x="1273923" y="1230384"/>
                  </a:lnTo>
                  <a:lnTo>
                    <a:pt x="1261665" y="1226396"/>
                  </a:lnTo>
                  <a:lnTo>
                    <a:pt x="1216440" y="1219253"/>
                  </a:lnTo>
                  <a:lnTo>
                    <a:pt x="1147172" y="1213277"/>
                  </a:lnTo>
                  <a:lnTo>
                    <a:pt x="1104861" y="1210747"/>
                  </a:lnTo>
                  <a:lnTo>
                    <a:pt x="1058146" y="1208535"/>
                  </a:lnTo>
                  <a:lnTo>
                    <a:pt x="1007563" y="1206649"/>
                  </a:lnTo>
                  <a:lnTo>
                    <a:pt x="953647" y="1205098"/>
                  </a:lnTo>
                  <a:lnTo>
                    <a:pt x="896934" y="1203890"/>
                  </a:lnTo>
                  <a:lnTo>
                    <a:pt x="837959" y="1203034"/>
                  </a:lnTo>
                  <a:lnTo>
                    <a:pt x="777258" y="1202537"/>
                  </a:lnTo>
                  <a:lnTo>
                    <a:pt x="715367" y="1202410"/>
                  </a:lnTo>
                  <a:lnTo>
                    <a:pt x="652820" y="1202660"/>
                  </a:lnTo>
                  <a:lnTo>
                    <a:pt x="590154" y="1203297"/>
                  </a:lnTo>
                  <a:lnTo>
                    <a:pt x="527904" y="1204328"/>
                  </a:lnTo>
                  <a:lnTo>
                    <a:pt x="466605" y="1205762"/>
                  </a:lnTo>
                  <a:lnTo>
                    <a:pt x="406794" y="1207607"/>
                  </a:lnTo>
                  <a:lnTo>
                    <a:pt x="349005" y="1209874"/>
                  </a:lnTo>
                  <a:lnTo>
                    <a:pt x="293775" y="1212569"/>
                  </a:lnTo>
                  <a:lnTo>
                    <a:pt x="241639" y="1215701"/>
                  </a:lnTo>
                  <a:lnTo>
                    <a:pt x="193132" y="1219280"/>
                  </a:lnTo>
                  <a:lnTo>
                    <a:pt x="148789" y="1223314"/>
                  </a:lnTo>
                  <a:lnTo>
                    <a:pt x="109148" y="1227810"/>
                  </a:lnTo>
                  <a:lnTo>
                    <a:pt x="46108" y="1238228"/>
                  </a:lnTo>
                  <a:lnTo>
                    <a:pt x="8297" y="1250601"/>
                  </a:lnTo>
                  <a:lnTo>
                    <a:pt x="0" y="1264999"/>
                  </a:lnTo>
                  <a:lnTo>
                    <a:pt x="8257" y="1272978"/>
                  </a:lnTo>
                  <a:lnTo>
                    <a:pt x="62172" y="1297053"/>
                  </a:lnTo>
                  <a:lnTo>
                    <a:pt x="130696" y="1310947"/>
                  </a:lnTo>
                  <a:lnTo>
                    <a:pt x="170028" y="1314921"/>
                  </a:lnTo>
                  <a:lnTo>
                    <a:pt x="212523" y="1317365"/>
                  </a:lnTo>
                  <a:lnTo>
                    <a:pt x="258015" y="1318616"/>
                  </a:lnTo>
                  <a:lnTo>
                    <a:pt x="306343" y="1319012"/>
                  </a:lnTo>
                  <a:lnTo>
                    <a:pt x="466701" y="1318455"/>
                  </a:lnTo>
                  <a:lnTo>
                    <a:pt x="524734" y="1318814"/>
                  </a:lnTo>
                  <a:lnTo>
                    <a:pt x="584785" y="1320009"/>
                  </a:lnTo>
                  <a:lnTo>
                    <a:pt x="646689" y="1322379"/>
                  </a:lnTo>
                  <a:lnTo>
                    <a:pt x="710285" y="1326260"/>
                  </a:lnTo>
                  <a:lnTo>
                    <a:pt x="775407" y="1331992"/>
                  </a:lnTo>
                  <a:lnTo>
                    <a:pt x="841893" y="1339913"/>
                  </a:lnTo>
                  <a:lnTo>
                    <a:pt x="870738" y="1343505"/>
                  </a:lnTo>
                  <a:lnTo>
                    <a:pt x="902836" y="1346902"/>
                  </a:lnTo>
                  <a:lnTo>
                    <a:pt x="976138" y="1353148"/>
                  </a:lnTo>
                  <a:lnTo>
                    <a:pt x="1017017" y="1356018"/>
                  </a:lnTo>
                  <a:lnTo>
                    <a:pt x="1060498" y="1358735"/>
                  </a:lnTo>
                  <a:lnTo>
                    <a:pt x="1106418" y="1361308"/>
                  </a:lnTo>
                  <a:lnTo>
                    <a:pt x="1154615" y="1363749"/>
                  </a:lnTo>
                  <a:lnTo>
                    <a:pt x="1257189" y="1368274"/>
                  </a:lnTo>
                  <a:lnTo>
                    <a:pt x="1366918" y="1372395"/>
                  </a:lnTo>
                  <a:lnTo>
                    <a:pt x="1542081" y="1378004"/>
                  </a:lnTo>
                  <a:lnTo>
                    <a:pt x="2164717" y="1395186"/>
                  </a:lnTo>
                  <a:lnTo>
                    <a:pt x="2286643" y="1398978"/>
                  </a:lnTo>
                  <a:lnTo>
                    <a:pt x="2404665" y="1403086"/>
                  </a:lnTo>
                  <a:lnTo>
                    <a:pt x="2517484" y="1407596"/>
                  </a:lnTo>
                  <a:lnTo>
                    <a:pt x="2571535" y="1410028"/>
                  </a:lnTo>
                  <a:lnTo>
                    <a:pt x="2623798" y="1412591"/>
                  </a:lnTo>
                  <a:lnTo>
                    <a:pt x="2674109" y="1415298"/>
                  </a:lnTo>
                  <a:lnTo>
                    <a:pt x="2722306" y="1418158"/>
                  </a:lnTo>
                  <a:lnTo>
                    <a:pt x="2768226" y="1421181"/>
                  </a:lnTo>
                  <a:lnTo>
                    <a:pt x="2811707" y="1424379"/>
                  </a:lnTo>
                  <a:lnTo>
                    <a:pt x="2852586" y="1427762"/>
                  </a:lnTo>
                  <a:lnTo>
                    <a:pt x="2890701" y="1431341"/>
                  </a:lnTo>
                  <a:lnTo>
                    <a:pt x="2957986" y="1439127"/>
                  </a:lnTo>
                  <a:lnTo>
                    <a:pt x="2986831" y="1443357"/>
                  </a:lnTo>
                  <a:lnTo>
                    <a:pt x="3046584" y="1451352"/>
                  </a:lnTo>
                  <a:lnTo>
                    <a:pt x="3105673" y="1456323"/>
                  </a:lnTo>
                  <a:lnTo>
                    <a:pt x="3163991" y="1458573"/>
                  </a:lnTo>
                  <a:lnTo>
                    <a:pt x="3221434" y="1458403"/>
                  </a:lnTo>
                  <a:lnTo>
                    <a:pt x="3277894" y="1456117"/>
                  </a:lnTo>
                  <a:lnTo>
                    <a:pt x="3333265" y="1452015"/>
                  </a:lnTo>
                  <a:lnTo>
                    <a:pt x="3387440" y="1446401"/>
                  </a:lnTo>
                  <a:lnTo>
                    <a:pt x="3440314" y="1439576"/>
                  </a:lnTo>
                  <a:lnTo>
                    <a:pt x="3491780" y="1431842"/>
                  </a:lnTo>
                  <a:lnTo>
                    <a:pt x="3541731" y="1423503"/>
                  </a:lnTo>
                  <a:lnTo>
                    <a:pt x="3590062" y="1414859"/>
                  </a:lnTo>
                  <a:lnTo>
                    <a:pt x="3681435" y="1397868"/>
                  </a:lnTo>
                  <a:lnTo>
                    <a:pt x="3724266" y="1390126"/>
                  </a:lnTo>
                  <a:lnTo>
                    <a:pt x="3765050" y="1383288"/>
                  </a:lnTo>
                  <a:lnTo>
                    <a:pt x="3803681" y="1377657"/>
                  </a:lnTo>
                  <a:lnTo>
                    <a:pt x="3874061" y="1371225"/>
                  </a:lnTo>
                  <a:lnTo>
                    <a:pt x="3905597" y="1371029"/>
                  </a:lnTo>
                  <a:lnTo>
                    <a:pt x="3945547" y="1371599"/>
                  </a:lnTo>
                  <a:lnTo>
                    <a:pt x="4136463" y="1371261"/>
                  </a:lnTo>
                  <a:lnTo>
                    <a:pt x="5129314" y="1365243"/>
                  </a:lnTo>
                  <a:lnTo>
                    <a:pt x="5579906" y="1363945"/>
                  </a:lnTo>
                  <a:lnTo>
                    <a:pt x="5901822" y="1364188"/>
                  </a:lnTo>
                  <a:lnTo>
                    <a:pt x="6150757" y="1365352"/>
                  </a:lnTo>
                  <a:lnTo>
                    <a:pt x="6328663" y="1366909"/>
                  </a:lnTo>
                  <a:lnTo>
                    <a:pt x="6496331" y="1369135"/>
                  </a:lnTo>
                  <a:lnTo>
                    <a:pt x="6601222" y="1371029"/>
                  </a:lnTo>
                  <a:lnTo>
                    <a:pt x="6653054" y="1366052"/>
                  </a:lnTo>
                  <a:lnTo>
                    <a:pt x="6705281" y="1358402"/>
                  </a:lnTo>
                  <a:lnTo>
                    <a:pt x="6752952" y="1348574"/>
                  </a:lnTo>
                  <a:lnTo>
                    <a:pt x="6791115" y="1337059"/>
                  </a:lnTo>
                  <a:lnTo>
                    <a:pt x="6819111" y="1310938"/>
                  </a:lnTo>
                  <a:lnTo>
                    <a:pt x="6799042" y="1297318"/>
                  </a:lnTo>
                  <a:lnTo>
                    <a:pt x="6761640" y="1284055"/>
                  </a:lnTo>
                  <a:lnTo>
                    <a:pt x="6718458" y="1271647"/>
                  </a:lnTo>
                  <a:lnTo>
                    <a:pt x="6670347" y="1260095"/>
                  </a:lnTo>
                  <a:lnTo>
                    <a:pt x="6618158" y="1249399"/>
                  </a:lnTo>
                  <a:lnTo>
                    <a:pt x="6562742" y="1239559"/>
                  </a:lnTo>
                  <a:lnTo>
                    <a:pt x="6504950" y="1230574"/>
                  </a:lnTo>
                  <a:lnTo>
                    <a:pt x="6445635" y="1222445"/>
                  </a:lnTo>
                  <a:lnTo>
                    <a:pt x="6385647" y="1215171"/>
                  </a:lnTo>
                  <a:lnTo>
                    <a:pt x="6325836" y="1208754"/>
                  </a:lnTo>
                  <a:lnTo>
                    <a:pt x="6267056" y="1203192"/>
                  </a:lnTo>
                  <a:lnTo>
                    <a:pt x="6210156" y="1198485"/>
                  </a:lnTo>
                  <a:lnTo>
                    <a:pt x="6155988" y="1194635"/>
                  </a:lnTo>
                  <a:lnTo>
                    <a:pt x="6105403" y="1191640"/>
                  </a:lnTo>
                  <a:lnTo>
                    <a:pt x="6059253" y="1189501"/>
                  </a:lnTo>
                  <a:lnTo>
                    <a:pt x="6018389" y="1188217"/>
                  </a:lnTo>
                  <a:lnTo>
                    <a:pt x="5983661" y="1187789"/>
                  </a:lnTo>
                  <a:lnTo>
                    <a:pt x="5941292" y="1163650"/>
                  </a:lnTo>
                  <a:lnTo>
                    <a:pt x="5900951" y="1142741"/>
                  </a:lnTo>
                  <a:lnTo>
                    <a:pt x="5861962" y="1126264"/>
                  </a:lnTo>
                  <a:lnTo>
                    <a:pt x="5823650" y="1115421"/>
                  </a:lnTo>
                  <a:lnTo>
                    <a:pt x="5785337" y="1111415"/>
                  </a:lnTo>
                  <a:lnTo>
                    <a:pt x="5746349" y="1115446"/>
                  </a:lnTo>
                  <a:lnTo>
                    <a:pt x="5706008" y="1128718"/>
                  </a:lnTo>
                  <a:lnTo>
                    <a:pt x="5663638" y="1152432"/>
                  </a:lnTo>
                  <a:lnTo>
                    <a:pt x="5618565" y="1187789"/>
                  </a:lnTo>
                  <a:lnTo>
                    <a:pt x="5596134" y="1177688"/>
                  </a:lnTo>
                  <a:lnTo>
                    <a:pt x="5530990" y="1162303"/>
                  </a:lnTo>
                  <a:lnTo>
                    <a:pt x="5489637" y="1156829"/>
                  </a:lnTo>
                  <a:lnTo>
                    <a:pt x="5443338" y="1152706"/>
                  </a:lnTo>
                  <a:lnTo>
                    <a:pt x="5392771" y="1149838"/>
                  </a:lnTo>
                  <a:lnTo>
                    <a:pt x="5338618" y="1148128"/>
                  </a:lnTo>
                  <a:lnTo>
                    <a:pt x="5281557" y="1147483"/>
                  </a:lnTo>
                  <a:lnTo>
                    <a:pt x="5222269" y="1147804"/>
                  </a:lnTo>
                  <a:lnTo>
                    <a:pt x="5161434" y="1148998"/>
                  </a:lnTo>
                  <a:lnTo>
                    <a:pt x="5099732" y="1150967"/>
                  </a:lnTo>
                  <a:lnTo>
                    <a:pt x="5037843" y="1153616"/>
                  </a:lnTo>
                  <a:lnTo>
                    <a:pt x="4976447" y="1156850"/>
                  </a:lnTo>
                  <a:lnTo>
                    <a:pt x="4916224" y="1160571"/>
                  </a:lnTo>
                  <a:lnTo>
                    <a:pt x="4857853" y="1164686"/>
                  </a:lnTo>
                  <a:lnTo>
                    <a:pt x="4802016" y="1169096"/>
                  </a:lnTo>
                  <a:lnTo>
                    <a:pt x="4749391" y="1173708"/>
                  </a:lnTo>
                  <a:lnTo>
                    <a:pt x="4700659" y="1178425"/>
                  </a:lnTo>
                  <a:lnTo>
                    <a:pt x="4656500" y="1183150"/>
                  </a:lnTo>
                  <a:lnTo>
                    <a:pt x="4617594" y="1187789"/>
                  </a:lnTo>
                  <a:lnTo>
                    <a:pt x="4595767" y="1171052"/>
                  </a:lnTo>
                  <a:lnTo>
                    <a:pt x="4532899" y="1136288"/>
                  </a:lnTo>
                  <a:lnTo>
                    <a:pt x="4493279" y="1119152"/>
                  </a:lnTo>
                  <a:lnTo>
                    <a:pt x="4449151" y="1102775"/>
                  </a:lnTo>
                  <a:lnTo>
                    <a:pt x="4401225" y="1087601"/>
                  </a:lnTo>
                  <a:lnTo>
                    <a:pt x="4350214" y="1074077"/>
                  </a:lnTo>
                  <a:lnTo>
                    <a:pt x="4296830" y="1062649"/>
                  </a:lnTo>
                  <a:lnTo>
                    <a:pt x="4241782" y="1053762"/>
                  </a:lnTo>
                  <a:lnTo>
                    <a:pt x="4185783" y="1047863"/>
                  </a:lnTo>
                  <a:lnTo>
                    <a:pt x="4129545" y="1045395"/>
                  </a:lnTo>
                  <a:lnTo>
                    <a:pt x="4073778" y="1046807"/>
                  </a:lnTo>
                  <a:lnTo>
                    <a:pt x="4019195" y="1052543"/>
                  </a:lnTo>
                  <a:lnTo>
                    <a:pt x="3966506" y="1063048"/>
                  </a:lnTo>
                  <a:lnTo>
                    <a:pt x="3966446" y="1018325"/>
                  </a:lnTo>
                  <a:lnTo>
                    <a:pt x="3956363" y="977536"/>
                  </a:lnTo>
                  <a:lnTo>
                    <a:pt x="3937476" y="940626"/>
                  </a:lnTo>
                  <a:lnTo>
                    <a:pt x="3911002" y="907534"/>
                  </a:lnTo>
                  <a:lnTo>
                    <a:pt x="3878161" y="878202"/>
                  </a:lnTo>
                  <a:lnTo>
                    <a:pt x="3840171" y="852574"/>
                  </a:lnTo>
                  <a:lnTo>
                    <a:pt x="3798252" y="830589"/>
                  </a:lnTo>
                  <a:lnTo>
                    <a:pt x="3753621" y="812190"/>
                  </a:lnTo>
                  <a:lnTo>
                    <a:pt x="3707498" y="797319"/>
                  </a:lnTo>
                  <a:lnTo>
                    <a:pt x="3661101" y="785918"/>
                  </a:lnTo>
                  <a:lnTo>
                    <a:pt x="3615649" y="777927"/>
                  </a:lnTo>
                  <a:lnTo>
                    <a:pt x="3572361" y="773289"/>
                  </a:lnTo>
                  <a:lnTo>
                    <a:pt x="3532455" y="771946"/>
                  </a:lnTo>
                  <a:lnTo>
                    <a:pt x="3497151" y="773839"/>
                  </a:lnTo>
                  <a:lnTo>
                    <a:pt x="3467666" y="778910"/>
                  </a:lnTo>
                  <a:lnTo>
                    <a:pt x="3445220" y="787101"/>
                  </a:lnTo>
                  <a:lnTo>
                    <a:pt x="3431031" y="798354"/>
                  </a:lnTo>
                  <a:lnTo>
                    <a:pt x="3431185" y="745390"/>
                  </a:lnTo>
                  <a:lnTo>
                    <a:pt x="3426018" y="695970"/>
                  </a:lnTo>
                  <a:lnTo>
                    <a:pt x="3415891" y="650002"/>
                  </a:lnTo>
                  <a:lnTo>
                    <a:pt x="3401166" y="607397"/>
                  </a:lnTo>
                  <a:lnTo>
                    <a:pt x="3382203" y="568065"/>
                  </a:lnTo>
                  <a:lnTo>
                    <a:pt x="3359363" y="531916"/>
                  </a:lnTo>
                  <a:lnTo>
                    <a:pt x="3333007" y="498861"/>
                  </a:lnTo>
                  <a:lnTo>
                    <a:pt x="3303496" y="468809"/>
                  </a:lnTo>
                  <a:lnTo>
                    <a:pt x="3271191" y="441672"/>
                  </a:lnTo>
                  <a:lnTo>
                    <a:pt x="3236453" y="417358"/>
                  </a:lnTo>
                  <a:lnTo>
                    <a:pt x="3199643" y="395779"/>
                  </a:lnTo>
                  <a:lnTo>
                    <a:pt x="3161121" y="376844"/>
                  </a:lnTo>
                  <a:lnTo>
                    <a:pt x="3121249" y="360463"/>
                  </a:lnTo>
                  <a:lnTo>
                    <a:pt x="3080387" y="346548"/>
                  </a:lnTo>
                  <a:lnTo>
                    <a:pt x="3038897" y="335007"/>
                  </a:lnTo>
                  <a:lnTo>
                    <a:pt x="2997139" y="325751"/>
                  </a:lnTo>
                  <a:lnTo>
                    <a:pt x="2955473" y="318691"/>
                  </a:lnTo>
                  <a:lnTo>
                    <a:pt x="2914262" y="313737"/>
                  </a:lnTo>
                  <a:lnTo>
                    <a:pt x="2873866" y="310798"/>
                  </a:lnTo>
                  <a:lnTo>
                    <a:pt x="2834646" y="309785"/>
                  </a:lnTo>
                  <a:lnTo>
                    <a:pt x="2796962" y="310609"/>
                  </a:lnTo>
                  <a:lnTo>
                    <a:pt x="2727649" y="317404"/>
                  </a:lnTo>
                  <a:lnTo>
                    <a:pt x="2668814" y="330467"/>
                  </a:lnTo>
                  <a:lnTo>
                    <a:pt x="2623344" y="349077"/>
                  </a:lnTo>
                  <a:lnTo>
                    <a:pt x="2606523" y="360239"/>
                  </a:lnTo>
                  <a:lnTo>
                    <a:pt x="2602332" y="316835"/>
                  </a:lnTo>
                  <a:lnTo>
                    <a:pt x="2593028" y="276356"/>
                  </a:lnTo>
                  <a:lnTo>
                    <a:pt x="2578948" y="238772"/>
                  </a:lnTo>
                  <a:lnTo>
                    <a:pt x="2560431" y="204054"/>
                  </a:lnTo>
                  <a:lnTo>
                    <a:pt x="2537814" y="172172"/>
                  </a:lnTo>
                  <a:lnTo>
                    <a:pt x="2511437" y="143096"/>
                  </a:lnTo>
                  <a:lnTo>
                    <a:pt x="2481636" y="116797"/>
                  </a:lnTo>
                  <a:lnTo>
                    <a:pt x="2448750" y="93245"/>
                  </a:lnTo>
                  <a:lnTo>
                    <a:pt x="2413118" y="72410"/>
                  </a:lnTo>
                  <a:lnTo>
                    <a:pt x="2375076" y="54263"/>
                  </a:lnTo>
                  <a:lnTo>
                    <a:pt x="2334964" y="38774"/>
                  </a:lnTo>
                  <a:lnTo>
                    <a:pt x="2293119" y="25913"/>
                  </a:lnTo>
                  <a:lnTo>
                    <a:pt x="2249880" y="15652"/>
                  </a:lnTo>
                  <a:lnTo>
                    <a:pt x="2205585" y="7959"/>
                  </a:lnTo>
                  <a:lnTo>
                    <a:pt x="2160571" y="2806"/>
                  </a:lnTo>
                  <a:lnTo>
                    <a:pt x="2115177" y="163"/>
                  </a:lnTo>
                  <a:lnTo>
                    <a:pt x="2069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9601198" y="1847572"/>
              <a:ext cx="5850890" cy="1024890"/>
            </a:xfrm>
            <a:custGeom>
              <a:rect b="b" l="l" r="r" t="t"/>
              <a:pathLst>
                <a:path extrusionOk="0" h="1024889" w="5850890">
                  <a:moveTo>
                    <a:pt x="5799869" y="930121"/>
                  </a:moveTo>
                  <a:lnTo>
                    <a:pt x="4794172" y="930121"/>
                  </a:lnTo>
                  <a:lnTo>
                    <a:pt x="5731964" y="937254"/>
                  </a:lnTo>
                  <a:lnTo>
                    <a:pt x="5761260" y="934764"/>
                  </a:lnTo>
                  <a:lnTo>
                    <a:pt x="5791377" y="931332"/>
                  </a:lnTo>
                  <a:lnTo>
                    <a:pt x="5799869" y="930121"/>
                  </a:lnTo>
                  <a:close/>
                </a:path>
                <a:path extrusionOk="0" h="1024889" w="5850890">
                  <a:moveTo>
                    <a:pt x="3728068" y="887484"/>
                  </a:moveTo>
                  <a:lnTo>
                    <a:pt x="3716433" y="892792"/>
                  </a:lnTo>
                  <a:lnTo>
                    <a:pt x="3714192" y="904799"/>
                  </a:lnTo>
                  <a:lnTo>
                    <a:pt x="3714167" y="907433"/>
                  </a:lnTo>
                  <a:lnTo>
                    <a:pt x="3714545" y="914842"/>
                  </a:lnTo>
                  <a:lnTo>
                    <a:pt x="3714661" y="916675"/>
                  </a:lnTo>
                  <a:lnTo>
                    <a:pt x="3717497" y="926251"/>
                  </a:lnTo>
                  <a:lnTo>
                    <a:pt x="3722017" y="934563"/>
                  </a:lnTo>
                  <a:lnTo>
                    <a:pt x="5799869" y="930121"/>
                  </a:lnTo>
                  <a:lnTo>
                    <a:pt x="5821392" y="927050"/>
                  </a:lnTo>
                  <a:lnTo>
                    <a:pt x="5850379" y="922010"/>
                  </a:lnTo>
                  <a:lnTo>
                    <a:pt x="5849992" y="921691"/>
                  </a:lnTo>
                  <a:lnTo>
                    <a:pt x="4869249" y="921691"/>
                  </a:lnTo>
                  <a:lnTo>
                    <a:pt x="4823014" y="918456"/>
                  </a:lnTo>
                  <a:lnTo>
                    <a:pt x="4776548" y="916675"/>
                  </a:lnTo>
                  <a:lnTo>
                    <a:pt x="4729930" y="915862"/>
                  </a:lnTo>
                  <a:lnTo>
                    <a:pt x="4610512" y="914842"/>
                  </a:lnTo>
                  <a:lnTo>
                    <a:pt x="4574244" y="913924"/>
                  </a:lnTo>
                  <a:lnTo>
                    <a:pt x="4497487" y="910486"/>
                  </a:lnTo>
                  <a:lnTo>
                    <a:pt x="4404640" y="907433"/>
                  </a:lnTo>
                  <a:lnTo>
                    <a:pt x="4353013" y="904799"/>
                  </a:lnTo>
                  <a:lnTo>
                    <a:pt x="4301600" y="900339"/>
                  </a:lnTo>
                  <a:lnTo>
                    <a:pt x="4277044" y="896852"/>
                  </a:lnTo>
                  <a:lnTo>
                    <a:pt x="3857308" y="896852"/>
                  </a:lnTo>
                  <a:lnTo>
                    <a:pt x="3809377" y="895135"/>
                  </a:lnTo>
                  <a:lnTo>
                    <a:pt x="3808496" y="895083"/>
                  </a:lnTo>
                  <a:lnTo>
                    <a:pt x="3779172" y="890600"/>
                  </a:lnTo>
                  <a:lnTo>
                    <a:pt x="3751870" y="887601"/>
                  </a:lnTo>
                  <a:lnTo>
                    <a:pt x="3728068" y="887484"/>
                  </a:lnTo>
                  <a:close/>
                </a:path>
                <a:path extrusionOk="0" h="1024889" w="5850890">
                  <a:moveTo>
                    <a:pt x="5129594" y="839134"/>
                  </a:moveTo>
                  <a:lnTo>
                    <a:pt x="5066506" y="847688"/>
                  </a:lnTo>
                  <a:lnTo>
                    <a:pt x="5013454" y="871725"/>
                  </a:lnTo>
                  <a:lnTo>
                    <a:pt x="4977279" y="895135"/>
                  </a:lnTo>
                  <a:lnTo>
                    <a:pt x="4967826" y="901203"/>
                  </a:lnTo>
                  <a:lnTo>
                    <a:pt x="4941420" y="913859"/>
                  </a:lnTo>
                  <a:lnTo>
                    <a:pt x="4909640" y="921416"/>
                  </a:lnTo>
                  <a:lnTo>
                    <a:pt x="4869249" y="921691"/>
                  </a:lnTo>
                  <a:lnTo>
                    <a:pt x="5849992" y="921691"/>
                  </a:lnTo>
                  <a:lnTo>
                    <a:pt x="5784970" y="868079"/>
                  </a:lnTo>
                  <a:lnTo>
                    <a:pt x="5350678" y="868079"/>
                  </a:lnTo>
                  <a:lnTo>
                    <a:pt x="5293277" y="862546"/>
                  </a:lnTo>
                  <a:lnTo>
                    <a:pt x="5196368" y="846572"/>
                  </a:lnTo>
                  <a:lnTo>
                    <a:pt x="5161383" y="841628"/>
                  </a:lnTo>
                  <a:lnTo>
                    <a:pt x="5129594" y="839134"/>
                  </a:lnTo>
                  <a:close/>
                </a:path>
                <a:path extrusionOk="0" h="1024889" w="5850890">
                  <a:moveTo>
                    <a:pt x="4097009" y="844004"/>
                  </a:moveTo>
                  <a:lnTo>
                    <a:pt x="4083522" y="848273"/>
                  </a:lnTo>
                  <a:lnTo>
                    <a:pt x="4039894" y="868146"/>
                  </a:lnTo>
                  <a:lnTo>
                    <a:pt x="3995512" y="882179"/>
                  </a:lnTo>
                  <a:lnTo>
                    <a:pt x="3950322" y="891135"/>
                  </a:lnTo>
                  <a:lnTo>
                    <a:pt x="3904272" y="895772"/>
                  </a:lnTo>
                  <a:lnTo>
                    <a:pt x="3857308" y="896852"/>
                  </a:lnTo>
                  <a:lnTo>
                    <a:pt x="4277044" y="896852"/>
                  </a:lnTo>
                  <a:lnTo>
                    <a:pt x="4201795" y="882346"/>
                  </a:lnTo>
                  <a:lnTo>
                    <a:pt x="4154597" y="867018"/>
                  </a:lnTo>
                  <a:lnTo>
                    <a:pt x="4133870" y="856449"/>
                  </a:lnTo>
                  <a:lnTo>
                    <a:pt x="4121734" y="849785"/>
                  </a:lnTo>
                  <a:lnTo>
                    <a:pt x="4109597" y="845072"/>
                  </a:lnTo>
                  <a:lnTo>
                    <a:pt x="4097009" y="844004"/>
                  </a:lnTo>
                  <a:close/>
                </a:path>
                <a:path extrusionOk="0" h="1024889" w="5850890">
                  <a:moveTo>
                    <a:pt x="5466645" y="829578"/>
                  </a:moveTo>
                  <a:lnTo>
                    <a:pt x="5463967" y="830151"/>
                  </a:lnTo>
                  <a:lnTo>
                    <a:pt x="5455797" y="835595"/>
                  </a:lnTo>
                  <a:lnTo>
                    <a:pt x="5439408" y="848273"/>
                  </a:lnTo>
                  <a:lnTo>
                    <a:pt x="5400937" y="864844"/>
                  </a:lnTo>
                  <a:lnTo>
                    <a:pt x="5350678" y="868079"/>
                  </a:lnTo>
                  <a:lnTo>
                    <a:pt x="5784970" y="868079"/>
                  </a:lnTo>
                  <a:lnTo>
                    <a:pt x="5783683" y="867018"/>
                  </a:lnTo>
                  <a:lnTo>
                    <a:pt x="5767711" y="865893"/>
                  </a:lnTo>
                  <a:lnTo>
                    <a:pt x="5746783" y="862920"/>
                  </a:lnTo>
                  <a:lnTo>
                    <a:pt x="5722498" y="858707"/>
                  </a:lnTo>
                  <a:lnTo>
                    <a:pt x="5669034" y="848758"/>
                  </a:lnTo>
                  <a:lnTo>
                    <a:pt x="5643283" y="844323"/>
                  </a:lnTo>
                  <a:lnTo>
                    <a:pt x="5621050" y="841251"/>
                  </a:lnTo>
                  <a:lnTo>
                    <a:pt x="5604177" y="840239"/>
                  </a:lnTo>
                  <a:lnTo>
                    <a:pt x="5596863" y="839402"/>
                  </a:lnTo>
                  <a:lnTo>
                    <a:pt x="5587815" y="836962"/>
                  </a:lnTo>
                  <a:lnTo>
                    <a:pt x="5578076" y="833606"/>
                  </a:lnTo>
                  <a:lnTo>
                    <a:pt x="5466460" y="833606"/>
                  </a:lnTo>
                  <a:lnTo>
                    <a:pt x="5466645" y="829578"/>
                  </a:lnTo>
                  <a:close/>
                </a:path>
                <a:path extrusionOk="0" h="1024889" w="5850890">
                  <a:moveTo>
                    <a:pt x="5509381" y="813454"/>
                  </a:moveTo>
                  <a:lnTo>
                    <a:pt x="5494648" y="815899"/>
                  </a:lnTo>
                  <a:lnTo>
                    <a:pt x="5477634" y="828287"/>
                  </a:lnTo>
                  <a:lnTo>
                    <a:pt x="5469194" y="833360"/>
                  </a:lnTo>
                  <a:lnTo>
                    <a:pt x="5466460" y="833606"/>
                  </a:lnTo>
                  <a:lnTo>
                    <a:pt x="5578076" y="833606"/>
                  </a:lnTo>
                  <a:lnTo>
                    <a:pt x="5577367" y="833360"/>
                  </a:lnTo>
                  <a:lnTo>
                    <a:pt x="5546626" y="821952"/>
                  </a:lnTo>
                  <a:lnTo>
                    <a:pt x="5527226" y="816103"/>
                  </a:lnTo>
                  <a:lnTo>
                    <a:pt x="5509381" y="813454"/>
                  </a:lnTo>
                  <a:close/>
                </a:path>
                <a:path extrusionOk="0" h="1024889" w="5850890">
                  <a:moveTo>
                    <a:pt x="185544" y="852170"/>
                  </a:moveTo>
                  <a:lnTo>
                    <a:pt x="163833" y="854710"/>
                  </a:lnTo>
                  <a:lnTo>
                    <a:pt x="79364" y="881380"/>
                  </a:lnTo>
                  <a:lnTo>
                    <a:pt x="0" y="910590"/>
                  </a:lnTo>
                  <a:lnTo>
                    <a:pt x="31957" y="913130"/>
                  </a:lnTo>
                  <a:lnTo>
                    <a:pt x="67015" y="916940"/>
                  </a:lnTo>
                  <a:lnTo>
                    <a:pt x="105011" y="919480"/>
                  </a:lnTo>
                  <a:lnTo>
                    <a:pt x="145781" y="923290"/>
                  </a:lnTo>
                  <a:lnTo>
                    <a:pt x="333351" y="933450"/>
                  </a:lnTo>
                  <a:lnTo>
                    <a:pt x="385552" y="934720"/>
                  </a:lnTo>
                  <a:lnTo>
                    <a:pt x="495184" y="939800"/>
                  </a:lnTo>
                  <a:lnTo>
                    <a:pt x="552289" y="941070"/>
                  </a:lnTo>
                  <a:lnTo>
                    <a:pt x="610704" y="943610"/>
                  </a:lnTo>
                  <a:lnTo>
                    <a:pt x="730809" y="946150"/>
                  </a:lnTo>
                  <a:lnTo>
                    <a:pt x="792174" y="948690"/>
                  </a:lnTo>
                  <a:lnTo>
                    <a:pt x="1105787" y="956310"/>
                  </a:lnTo>
                  <a:lnTo>
                    <a:pt x="1168744" y="958850"/>
                  </a:lnTo>
                  <a:lnTo>
                    <a:pt x="1293532" y="961390"/>
                  </a:lnTo>
                  <a:lnTo>
                    <a:pt x="1355036" y="963930"/>
                  </a:lnTo>
                  <a:lnTo>
                    <a:pt x="1415729" y="965200"/>
                  </a:lnTo>
                  <a:lnTo>
                    <a:pt x="1534026" y="970280"/>
                  </a:lnTo>
                  <a:lnTo>
                    <a:pt x="1591304" y="971550"/>
                  </a:lnTo>
                  <a:lnTo>
                    <a:pt x="1804127" y="981710"/>
                  </a:lnTo>
                  <a:lnTo>
                    <a:pt x="1852442" y="985520"/>
                  </a:lnTo>
                  <a:lnTo>
                    <a:pt x="1942062" y="990600"/>
                  </a:lnTo>
                  <a:lnTo>
                    <a:pt x="1983038" y="994410"/>
                  </a:lnTo>
                  <a:lnTo>
                    <a:pt x="2056507" y="1002030"/>
                  </a:lnTo>
                  <a:lnTo>
                    <a:pt x="2088672" y="1005840"/>
                  </a:lnTo>
                  <a:lnTo>
                    <a:pt x="2173442" y="1017270"/>
                  </a:lnTo>
                  <a:lnTo>
                    <a:pt x="2228736" y="1022350"/>
                  </a:lnTo>
                  <a:lnTo>
                    <a:pt x="2283370" y="1024890"/>
                  </a:lnTo>
                  <a:lnTo>
                    <a:pt x="2337257" y="1024890"/>
                  </a:lnTo>
                  <a:lnTo>
                    <a:pt x="2390309" y="1023620"/>
                  </a:lnTo>
                  <a:lnTo>
                    <a:pt x="2442441" y="1021080"/>
                  </a:lnTo>
                  <a:lnTo>
                    <a:pt x="2493564" y="1016000"/>
                  </a:lnTo>
                  <a:lnTo>
                    <a:pt x="2592440" y="1003300"/>
                  </a:lnTo>
                  <a:lnTo>
                    <a:pt x="2731025" y="980440"/>
                  </a:lnTo>
                  <a:lnTo>
                    <a:pt x="2774278" y="971550"/>
                  </a:lnTo>
                  <a:lnTo>
                    <a:pt x="2834725" y="960120"/>
                  </a:lnTo>
                  <a:lnTo>
                    <a:pt x="2891428" y="951230"/>
                  </a:lnTo>
                  <a:lnTo>
                    <a:pt x="2944113" y="943610"/>
                  </a:lnTo>
                  <a:lnTo>
                    <a:pt x="2992508" y="938530"/>
                  </a:lnTo>
                  <a:lnTo>
                    <a:pt x="3036339" y="937260"/>
                  </a:lnTo>
                  <a:lnTo>
                    <a:pt x="3394291" y="937260"/>
                  </a:lnTo>
                  <a:lnTo>
                    <a:pt x="3546266" y="935990"/>
                  </a:lnTo>
                  <a:lnTo>
                    <a:pt x="3516324" y="925830"/>
                  </a:lnTo>
                  <a:lnTo>
                    <a:pt x="3511663" y="924560"/>
                  </a:lnTo>
                  <a:lnTo>
                    <a:pt x="3264650" y="924560"/>
                  </a:lnTo>
                  <a:lnTo>
                    <a:pt x="3232589" y="919480"/>
                  </a:lnTo>
                  <a:lnTo>
                    <a:pt x="3215841" y="901700"/>
                  </a:lnTo>
                  <a:lnTo>
                    <a:pt x="3213146" y="895350"/>
                  </a:lnTo>
                  <a:lnTo>
                    <a:pt x="3209129" y="889000"/>
                  </a:lnTo>
                  <a:lnTo>
                    <a:pt x="3204397" y="883920"/>
                  </a:lnTo>
                  <a:lnTo>
                    <a:pt x="3199556" y="880110"/>
                  </a:lnTo>
                  <a:lnTo>
                    <a:pt x="3194253" y="875030"/>
                  </a:lnTo>
                  <a:lnTo>
                    <a:pt x="3190938" y="869950"/>
                  </a:lnTo>
                  <a:lnTo>
                    <a:pt x="3190816" y="866140"/>
                  </a:lnTo>
                  <a:lnTo>
                    <a:pt x="3195089" y="862330"/>
                  </a:lnTo>
                  <a:lnTo>
                    <a:pt x="3197508" y="859790"/>
                  </a:lnTo>
                  <a:lnTo>
                    <a:pt x="285337" y="859790"/>
                  </a:lnTo>
                  <a:lnTo>
                    <a:pt x="236527" y="857250"/>
                  </a:lnTo>
                  <a:lnTo>
                    <a:pt x="185544" y="852170"/>
                  </a:lnTo>
                  <a:close/>
                </a:path>
                <a:path extrusionOk="0" h="1024889" w="5850890">
                  <a:moveTo>
                    <a:pt x="3326256" y="937260"/>
                  </a:moveTo>
                  <a:lnTo>
                    <a:pt x="3036339" y="937260"/>
                  </a:lnTo>
                  <a:lnTo>
                    <a:pt x="3054953" y="938530"/>
                  </a:lnTo>
                  <a:lnTo>
                    <a:pt x="3264065" y="938530"/>
                  </a:lnTo>
                  <a:lnTo>
                    <a:pt x="3326256" y="937260"/>
                  </a:lnTo>
                  <a:close/>
                </a:path>
                <a:path extrusionOk="0" h="1024889" w="5850890">
                  <a:moveTo>
                    <a:pt x="3401431" y="904240"/>
                  </a:moveTo>
                  <a:lnTo>
                    <a:pt x="3391287" y="905510"/>
                  </a:lnTo>
                  <a:lnTo>
                    <a:pt x="3378422" y="906780"/>
                  </a:lnTo>
                  <a:lnTo>
                    <a:pt x="3363393" y="909320"/>
                  </a:lnTo>
                  <a:lnTo>
                    <a:pt x="3346759" y="913130"/>
                  </a:lnTo>
                  <a:lnTo>
                    <a:pt x="3305036" y="919480"/>
                  </a:lnTo>
                  <a:lnTo>
                    <a:pt x="3264650" y="924560"/>
                  </a:lnTo>
                  <a:lnTo>
                    <a:pt x="3511663" y="924560"/>
                  </a:lnTo>
                  <a:lnTo>
                    <a:pt x="3483701" y="916940"/>
                  </a:lnTo>
                  <a:lnTo>
                    <a:pt x="3446152" y="909320"/>
                  </a:lnTo>
                  <a:lnTo>
                    <a:pt x="3401431" y="904240"/>
                  </a:lnTo>
                  <a:close/>
                </a:path>
                <a:path extrusionOk="0" h="1024889" w="5850890">
                  <a:moveTo>
                    <a:pt x="745357" y="251460"/>
                  </a:moveTo>
                  <a:lnTo>
                    <a:pt x="739946" y="255270"/>
                  </a:lnTo>
                  <a:lnTo>
                    <a:pt x="743485" y="266700"/>
                  </a:lnTo>
                  <a:lnTo>
                    <a:pt x="751419" y="283210"/>
                  </a:lnTo>
                  <a:lnTo>
                    <a:pt x="759193" y="297180"/>
                  </a:lnTo>
                  <a:lnTo>
                    <a:pt x="761777" y="300990"/>
                  </a:lnTo>
                  <a:lnTo>
                    <a:pt x="766551" y="311150"/>
                  </a:lnTo>
                  <a:lnTo>
                    <a:pt x="770821" y="320040"/>
                  </a:lnTo>
                  <a:lnTo>
                    <a:pt x="775012" y="330200"/>
                  </a:lnTo>
                  <a:lnTo>
                    <a:pt x="779173" y="340360"/>
                  </a:lnTo>
                  <a:lnTo>
                    <a:pt x="790212" y="365760"/>
                  </a:lnTo>
                  <a:lnTo>
                    <a:pt x="802300" y="391160"/>
                  </a:lnTo>
                  <a:lnTo>
                    <a:pt x="816338" y="414020"/>
                  </a:lnTo>
                  <a:lnTo>
                    <a:pt x="833224" y="435610"/>
                  </a:lnTo>
                  <a:lnTo>
                    <a:pt x="865542" y="471170"/>
                  </a:lnTo>
                  <a:lnTo>
                    <a:pt x="897102" y="514350"/>
                  </a:lnTo>
                  <a:lnTo>
                    <a:pt x="921229" y="558800"/>
                  </a:lnTo>
                  <a:lnTo>
                    <a:pt x="931245" y="605790"/>
                  </a:lnTo>
                  <a:lnTo>
                    <a:pt x="930529" y="617220"/>
                  </a:lnTo>
                  <a:lnTo>
                    <a:pt x="928322" y="628650"/>
                  </a:lnTo>
                  <a:lnTo>
                    <a:pt x="925110" y="640080"/>
                  </a:lnTo>
                  <a:lnTo>
                    <a:pt x="921379" y="650240"/>
                  </a:lnTo>
                  <a:lnTo>
                    <a:pt x="919118" y="656590"/>
                  </a:lnTo>
                  <a:lnTo>
                    <a:pt x="910941" y="695960"/>
                  </a:lnTo>
                  <a:lnTo>
                    <a:pt x="909978" y="715010"/>
                  </a:lnTo>
                  <a:lnTo>
                    <a:pt x="908526" y="726440"/>
                  </a:lnTo>
                  <a:lnTo>
                    <a:pt x="867375" y="777240"/>
                  </a:lnTo>
                  <a:lnTo>
                    <a:pt x="823497" y="795020"/>
                  </a:lnTo>
                  <a:lnTo>
                    <a:pt x="773873" y="802640"/>
                  </a:lnTo>
                  <a:lnTo>
                    <a:pt x="724011" y="806450"/>
                  </a:lnTo>
                  <a:lnTo>
                    <a:pt x="709929" y="807720"/>
                  </a:lnTo>
                  <a:lnTo>
                    <a:pt x="671939" y="811530"/>
                  </a:lnTo>
                  <a:lnTo>
                    <a:pt x="643506" y="816610"/>
                  </a:lnTo>
                  <a:lnTo>
                    <a:pt x="615807" y="820420"/>
                  </a:lnTo>
                  <a:lnTo>
                    <a:pt x="588755" y="825500"/>
                  </a:lnTo>
                  <a:lnTo>
                    <a:pt x="562259" y="829310"/>
                  </a:lnTo>
                  <a:lnTo>
                    <a:pt x="515352" y="838200"/>
                  </a:lnTo>
                  <a:lnTo>
                    <a:pt x="469453" y="845820"/>
                  </a:lnTo>
                  <a:lnTo>
                    <a:pt x="378559" y="855980"/>
                  </a:lnTo>
                  <a:lnTo>
                    <a:pt x="332504" y="858520"/>
                  </a:lnTo>
                  <a:lnTo>
                    <a:pt x="285337" y="859790"/>
                  </a:lnTo>
                  <a:lnTo>
                    <a:pt x="3197508" y="859790"/>
                  </a:lnTo>
                  <a:lnTo>
                    <a:pt x="3212648" y="858520"/>
                  </a:lnTo>
                  <a:lnTo>
                    <a:pt x="3221055" y="857250"/>
                  </a:lnTo>
                  <a:lnTo>
                    <a:pt x="3227090" y="855980"/>
                  </a:lnTo>
                  <a:lnTo>
                    <a:pt x="3228641" y="854710"/>
                  </a:lnTo>
                  <a:lnTo>
                    <a:pt x="3223597" y="852170"/>
                  </a:lnTo>
                  <a:lnTo>
                    <a:pt x="3214257" y="848360"/>
                  </a:lnTo>
                  <a:lnTo>
                    <a:pt x="3203764" y="845820"/>
                  </a:lnTo>
                  <a:lnTo>
                    <a:pt x="3192351" y="843280"/>
                  </a:lnTo>
                  <a:lnTo>
                    <a:pt x="3161820" y="834390"/>
                  </a:lnTo>
                  <a:lnTo>
                    <a:pt x="3143148" y="829310"/>
                  </a:lnTo>
                  <a:lnTo>
                    <a:pt x="3124967" y="822960"/>
                  </a:lnTo>
                  <a:lnTo>
                    <a:pt x="3108003" y="816610"/>
                  </a:lnTo>
                  <a:lnTo>
                    <a:pt x="3068860" y="801370"/>
                  </a:lnTo>
                  <a:lnTo>
                    <a:pt x="2980546" y="773430"/>
                  </a:lnTo>
                  <a:lnTo>
                    <a:pt x="2922166" y="748030"/>
                  </a:lnTo>
                  <a:lnTo>
                    <a:pt x="2893608" y="716280"/>
                  </a:lnTo>
                  <a:lnTo>
                    <a:pt x="2877481" y="697230"/>
                  </a:lnTo>
                  <a:lnTo>
                    <a:pt x="2870146" y="692150"/>
                  </a:lnTo>
                  <a:lnTo>
                    <a:pt x="2515194" y="692150"/>
                  </a:lnTo>
                  <a:lnTo>
                    <a:pt x="2503268" y="690880"/>
                  </a:lnTo>
                  <a:lnTo>
                    <a:pt x="2490822" y="690880"/>
                  </a:lnTo>
                  <a:lnTo>
                    <a:pt x="2477934" y="689610"/>
                  </a:lnTo>
                  <a:lnTo>
                    <a:pt x="2464679" y="689610"/>
                  </a:lnTo>
                  <a:lnTo>
                    <a:pt x="2414508" y="687070"/>
                  </a:lnTo>
                  <a:lnTo>
                    <a:pt x="2364260" y="680720"/>
                  </a:lnTo>
                  <a:lnTo>
                    <a:pt x="2317687" y="668020"/>
                  </a:lnTo>
                  <a:lnTo>
                    <a:pt x="2278539" y="643890"/>
                  </a:lnTo>
                  <a:lnTo>
                    <a:pt x="2252373" y="603250"/>
                  </a:lnTo>
                  <a:lnTo>
                    <a:pt x="2246707" y="558800"/>
                  </a:lnTo>
                  <a:lnTo>
                    <a:pt x="2245766" y="543560"/>
                  </a:lnTo>
                  <a:lnTo>
                    <a:pt x="2243932" y="528320"/>
                  </a:lnTo>
                  <a:lnTo>
                    <a:pt x="2240313" y="511810"/>
                  </a:lnTo>
                  <a:lnTo>
                    <a:pt x="2234019" y="497840"/>
                  </a:lnTo>
                  <a:lnTo>
                    <a:pt x="2228832" y="491490"/>
                  </a:lnTo>
                  <a:lnTo>
                    <a:pt x="2175497" y="491490"/>
                  </a:lnTo>
                  <a:lnTo>
                    <a:pt x="2165956" y="487680"/>
                  </a:lnTo>
                  <a:lnTo>
                    <a:pt x="2159039" y="478790"/>
                  </a:lnTo>
                  <a:lnTo>
                    <a:pt x="2153361" y="461010"/>
                  </a:lnTo>
                  <a:lnTo>
                    <a:pt x="2150005" y="440690"/>
                  </a:lnTo>
                  <a:lnTo>
                    <a:pt x="2148313" y="420370"/>
                  </a:lnTo>
                  <a:lnTo>
                    <a:pt x="1820237" y="420370"/>
                  </a:lnTo>
                  <a:lnTo>
                    <a:pt x="1764560" y="417830"/>
                  </a:lnTo>
                  <a:lnTo>
                    <a:pt x="1709941" y="412750"/>
                  </a:lnTo>
                  <a:lnTo>
                    <a:pt x="1698992" y="411480"/>
                  </a:lnTo>
                  <a:lnTo>
                    <a:pt x="1672732" y="408940"/>
                  </a:lnTo>
                  <a:lnTo>
                    <a:pt x="1645931" y="403860"/>
                  </a:lnTo>
                  <a:lnTo>
                    <a:pt x="1620084" y="397510"/>
                  </a:lnTo>
                  <a:lnTo>
                    <a:pt x="1596691" y="386080"/>
                  </a:lnTo>
                  <a:lnTo>
                    <a:pt x="1591548" y="381000"/>
                  </a:lnTo>
                  <a:lnTo>
                    <a:pt x="1091769" y="381000"/>
                  </a:lnTo>
                  <a:lnTo>
                    <a:pt x="1071431" y="379730"/>
                  </a:lnTo>
                  <a:lnTo>
                    <a:pt x="1051960" y="370840"/>
                  </a:lnTo>
                  <a:lnTo>
                    <a:pt x="1032389" y="354330"/>
                  </a:lnTo>
                  <a:lnTo>
                    <a:pt x="1010838" y="326390"/>
                  </a:lnTo>
                  <a:lnTo>
                    <a:pt x="868137" y="326390"/>
                  </a:lnTo>
                  <a:lnTo>
                    <a:pt x="853704" y="320040"/>
                  </a:lnTo>
                  <a:lnTo>
                    <a:pt x="838948" y="312420"/>
                  </a:lnTo>
                  <a:lnTo>
                    <a:pt x="827204" y="306070"/>
                  </a:lnTo>
                  <a:lnTo>
                    <a:pt x="824242" y="303530"/>
                  </a:lnTo>
                  <a:lnTo>
                    <a:pt x="817221" y="299720"/>
                  </a:lnTo>
                  <a:lnTo>
                    <a:pt x="810349" y="293370"/>
                  </a:lnTo>
                  <a:lnTo>
                    <a:pt x="796825" y="283210"/>
                  </a:lnTo>
                  <a:lnTo>
                    <a:pt x="784843" y="273050"/>
                  </a:lnTo>
                  <a:lnTo>
                    <a:pt x="772480" y="264160"/>
                  </a:lnTo>
                  <a:lnTo>
                    <a:pt x="759422" y="256540"/>
                  </a:lnTo>
                  <a:lnTo>
                    <a:pt x="745357" y="251460"/>
                  </a:lnTo>
                  <a:close/>
                </a:path>
                <a:path extrusionOk="0" h="1024889" w="5850890">
                  <a:moveTo>
                    <a:pt x="2721445" y="635000"/>
                  </a:moveTo>
                  <a:lnTo>
                    <a:pt x="2682014" y="637540"/>
                  </a:lnTo>
                  <a:lnTo>
                    <a:pt x="2653680" y="648970"/>
                  </a:lnTo>
                  <a:lnTo>
                    <a:pt x="2630692" y="662940"/>
                  </a:lnTo>
                  <a:lnTo>
                    <a:pt x="2611072" y="675640"/>
                  </a:lnTo>
                  <a:lnTo>
                    <a:pt x="2587633" y="685800"/>
                  </a:lnTo>
                  <a:lnTo>
                    <a:pt x="2556849" y="692150"/>
                  </a:lnTo>
                  <a:lnTo>
                    <a:pt x="2870146" y="692150"/>
                  </a:lnTo>
                  <a:lnTo>
                    <a:pt x="2842640" y="673100"/>
                  </a:lnTo>
                  <a:lnTo>
                    <a:pt x="2804312" y="652780"/>
                  </a:lnTo>
                  <a:lnTo>
                    <a:pt x="2777726" y="643890"/>
                  </a:lnTo>
                  <a:lnTo>
                    <a:pt x="2721445" y="635000"/>
                  </a:lnTo>
                  <a:close/>
                </a:path>
                <a:path extrusionOk="0" h="1024889" w="5850890">
                  <a:moveTo>
                    <a:pt x="2219383" y="487680"/>
                  </a:moveTo>
                  <a:lnTo>
                    <a:pt x="2198739" y="490220"/>
                  </a:lnTo>
                  <a:lnTo>
                    <a:pt x="2186735" y="491490"/>
                  </a:lnTo>
                  <a:lnTo>
                    <a:pt x="2228832" y="491490"/>
                  </a:lnTo>
                  <a:lnTo>
                    <a:pt x="2227795" y="490220"/>
                  </a:lnTo>
                  <a:lnTo>
                    <a:pt x="2219383" y="487680"/>
                  </a:lnTo>
                  <a:close/>
                </a:path>
                <a:path extrusionOk="0" h="1024889" w="5850890">
                  <a:moveTo>
                    <a:pt x="2009654" y="410210"/>
                  </a:moveTo>
                  <a:lnTo>
                    <a:pt x="1986039" y="410210"/>
                  </a:lnTo>
                  <a:lnTo>
                    <a:pt x="1931734" y="417830"/>
                  </a:lnTo>
                  <a:lnTo>
                    <a:pt x="1876214" y="420370"/>
                  </a:lnTo>
                  <a:lnTo>
                    <a:pt x="2148313" y="420370"/>
                  </a:lnTo>
                  <a:lnTo>
                    <a:pt x="2148208" y="419100"/>
                  </a:lnTo>
                  <a:lnTo>
                    <a:pt x="2148090" y="416560"/>
                  </a:lnTo>
                  <a:lnTo>
                    <a:pt x="2069610" y="416560"/>
                  </a:lnTo>
                  <a:lnTo>
                    <a:pt x="2052970" y="415290"/>
                  </a:lnTo>
                  <a:lnTo>
                    <a:pt x="2035899" y="412750"/>
                  </a:lnTo>
                  <a:lnTo>
                    <a:pt x="2009654" y="410210"/>
                  </a:lnTo>
                  <a:close/>
                </a:path>
                <a:path extrusionOk="0" h="1024889" w="5850890">
                  <a:moveTo>
                    <a:pt x="2142923" y="360680"/>
                  </a:moveTo>
                  <a:lnTo>
                    <a:pt x="2138401" y="364490"/>
                  </a:lnTo>
                  <a:lnTo>
                    <a:pt x="2132091" y="372110"/>
                  </a:lnTo>
                  <a:lnTo>
                    <a:pt x="2117622" y="392430"/>
                  </a:lnTo>
                  <a:lnTo>
                    <a:pt x="2110713" y="401320"/>
                  </a:lnTo>
                  <a:lnTo>
                    <a:pt x="2104429" y="408940"/>
                  </a:lnTo>
                  <a:lnTo>
                    <a:pt x="2099255" y="412750"/>
                  </a:lnTo>
                  <a:lnTo>
                    <a:pt x="2085233" y="415290"/>
                  </a:lnTo>
                  <a:lnTo>
                    <a:pt x="2069610" y="416560"/>
                  </a:lnTo>
                  <a:lnTo>
                    <a:pt x="2148090" y="416560"/>
                  </a:lnTo>
                  <a:lnTo>
                    <a:pt x="2146811" y="388620"/>
                  </a:lnTo>
                  <a:lnTo>
                    <a:pt x="2146355" y="379730"/>
                  </a:lnTo>
                  <a:lnTo>
                    <a:pt x="2145768" y="370840"/>
                  </a:lnTo>
                  <a:lnTo>
                    <a:pt x="2144981" y="361950"/>
                  </a:lnTo>
                  <a:lnTo>
                    <a:pt x="2142923" y="360680"/>
                  </a:lnTo>
                  <a:close/>
                </a:path>
                <a:path extrusionOk="0" h="1024889" w="5850890">
                  <a:moveTo>
                    <a:pt x="1356569" y="255270"/>
                  </a:moveTo>
                  <a:lnTo>
                    <a:pt x="1347453" y="256540"/>
                  </a:lnTo>
                  <a:lnTo>
                    <a:pt x="1340509" y="260350"/>
                  </a:lnTo>
                  <a:lnTo>
                    <a:pt x="1337346" y="264160"/>
                  </a:lnTo>
                  <a:lnTo>
                    <a:pt x="1331860" y="289560"/>
                  </a:lnTo>
                  <a:lnTo>
                    <a:pt x="1328794" y="294640"/>
                  </a:lnTo>
                  <a:lnTo>
                    <a:pt x="1292255" y="334010"/>
                  </a:lnTo>
                  <a:lnTo>
                    <a:pt x="1249316" y="358140"/>
                  </a:lnTo>
                  <a:lnTo>
                    <a:pt x="1201011" y="370840"/>
                  </a:lnTo>
                  <a:lnTo>
                    <a:pt x="1148374" y="375920"/>
                  </a:lnTo>
                  <a:lnTo>
                    <a:pt x="1139161" y="375920"/>
                  </a:lnTo>
                  <a:lnTo>
                    <a:pt x="1130376" y="377190"/>
                  </a:lnTo>
                  <a:lnTo>
                    <a:pt x="1121982" y="377190"/>
                  </a:lnTo>
                  <a:lnTo>
                    <a:pt x="1113942" y="378460"/>
                  </a:lnTo>
                  <a:lnTo>
                    <a:pt x="1091769" y="381000"/>
                  </a:lnTo>
                  <a:lnTo>
                    <a:pt x="1591548" y="381000"/>
                  </a:lnTo>
                  <a:lnTo>
                    <a:pt x="1570978" y="360680"/>
                  </a:lnTo>
                  <a:lnTo>
                    <a:pt x="1557118" y="323850"/>
                  </a:lnTo>
                  <a:lnTo>
                    <a:pt x="1551212" y="283210"/>
                  </a:lnTo>
                  <a:lnTo>
                    <a:pt x="1550256" y="262890"/>
                  </a:lnTo>
                  <a:lnTo>
                    <a:pt x="1394264" y="262890"/>
                  </a:lnTo>
                  <a:lnTo>
                    <a:pt x="1366973" y="256540"/>
                  </a:lnTo>
                  <a:lnTo>
                    <a:pt x="1356569" y="255270"/>
                  </a:lnTo>
                  <a:close/>
                </a:path>
                <a:path extrusionOk="0" h="1024889" w="5850890">
                  <a:moveTo>
                    <a:pt x="875791" y="77470"/>
                  </a:moveTo>
                  <a:lnTo>
                    <a:pt x="866420" y="83820"/>
                  </a:lnTo>
                  <a:lnTo>
                    <a:pt x="864964" y="124460"/>
                  </a:lnTo>
                  <a:lnTo>
                    <a:pt x="867359" y="172720"/>
                  </a:lnTo>
                  <a:lnTo>
                    <a:pt x="869543" y="198120"/>
                  </a:lnTo>
                  <a:lnTo>
                    <a:pt x="869971" y="200660"/>
                  </a:lnTo>
                  <a:lnTo>
                    <a:pt x="872699" y="213360"/>
                  </a:lnTo>
                  <a:lnTo>
                    <a:pt x="878766" y="243840"/>
                  </a:lnTo>
                  <a:lnTo>
                    <a:pt x="884139" y="278130"/>
                  </a:lnTo>
                  <a:lnTo>
                    <a:pt x="885346" y="307340"/>
                  </a:lnTo>
                  <a:lnTo>
                    <a:pt x="878915" y="325120"/>
                  </a:lnTo>
                  <a:lnTo>
                    <a:pt x="868137" y="326390"/>
                  </a:lnTo>
                  <a:lnTo>
                    <a:pt x="1010838" y="326390"/>
                  </a:lnTo>
                  <a:lnTo>
                    <a:pt x="991723" y="297180"/>
                  </a:lnTo>
                  <a:lnTo>
                    <a:pt x="974122" y="266700"/>
                  </a:lnTo>
                  <a:lnTo>
                    <a:pt x="957112" y="236220"/>
                  </a:lnTo>
                  <a:lnTo>
                    <a:pt x="948818" y="220980"/>
                  </a:lnTo>
                  <a:lnTo>
                    <a:pt x="941655" y="208280"/>
                  </a:lnTo>
                  <a:lnTo>
                    <a:pt x="934839" y="193040"/>
                  </a:lnTo>
                  <a:lnTo>
                    <a:pt x="928245" y="179070"/>
                  </a:lnTo>
                  <a:lnTo>
                    <a:pt x="921748" y="163830"/>
                  </a:lnTo>
                  <a:lnTo>
                    <a:pt x="911534" y="140970"/>
                  </a:lnTo>
                  <a:lnTo>
                    <a:pt x="900784" y="118110"/>
                  </a:lnTo>
                  <a:lnTo>
                    <a:pt x="889026" y="96520"/>
                  </a:lnTo>
                  <a:lnTo>
                    <a:pt x="875791" y="77470"/>
                  </a:lnTo>
                  <a:close/>
                </a:path>
                <a:path extrusionOk="0" h="1024889" w="5850890">
                  <a:moveTo>
                    <a:pt x="1530302" y="0"/>
                  </a:moveTo>
                  <a:lnTo>
                    <a:pt x="1521711" y="39370"/>
                  </a:lnTo>
                  <a:lnTo>
                    <a:pt x="1519880" y="83820"/>
                  </a:lnTo>
                  <a:lnTo>
                    <a:pt x="1513143" y="129540"/>
                  </a:lnTo>
                  <a:lnTo>
                    <a:pt x="1499638" y="175260"/>
                  </a:lnTo>
                  <a:lnTo>
                    <a:pt x="1477499" y="215900"/>
                  </a:lnTo>
                  <a:lnTo>
                    <a:pt x="1444864" y="245110"/>
                  </a:lnTo>
                  <a:lnTo>
                    <a:pt x="1399869" y="261620"/>
                  </a:lnTo>
                  <a:lnTo>
                    <a:pt x="1394264" y="262890"/>
                  </a:lnTo>
                  <a:lnTo>
                    <a:pt x="1550256" y="262890"/>
                  </a:lnTo>
                  <a:lnTo>
                    <a:pt x="1549359" y="243840"/>
                  </a:lnTo>
                  <a:lnTo>
                    <a:pt x="1548917" y="228600"/>
                  </a:lnTo>
                  <a:lnTo>
                    <a:pt x="1548569" y="220980"/>
                  </a:lnTo>
                  <a:lnTo>
                    <a:pt x="1547141" y="184150"/>
                  </a:lnTo>
                  <a:lnTo>
                    <a:pt x="1546861" y="163830"/>
                  </a:lnTo>
                  <a:lnTo>
                    <a:pt x="1546751" y="140970"/>
                  </a:lnTo>
                  <a:lnTo>
                    <a:pt x="1547119" y="113030"/>
                  </a:lnTo>
                  <a:lnTo>
                    <a:pt x="1548569" y="77470"/>
                  </a:lnTo>
                  <a:lnTo>
                    <a:pt x="1547887" y="59690"/>
                  </a:lnTo>
                  <a:lnTo>
                    <a:pt x="1544441" y="38100"/>
                  </a:lnTo>
                  <a:lnTo>
                    <a:pt x="1538492" y="17780"/>
                  </a:lnTo>
                  <a:lnTo>
                    <a:pt x="1530302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606" name="Google Shape;26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724" y="7351803"/>
            <a:ext cx="20123093" cy="395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50"/>
          <p:cNvSpPr/>
          <p:nvPr/>
        </p:nvSpPr>
        <p:spPr>
          <a:xfrm>
            <a:off x="1532305" y="1738575"/>
            <a:ext cx="5769610" cy="1332865"/>
          </a:xfrm>
          <a:custGeom>
            <a:rect b="b" l="l" r="r" t="t"/>
            <a:pathLst>
              <a:path extrusionOk="0" h="1332864" w="5769609">
                <a:moveTo>
                  <a:pt x="257051" y="101033"/>
                </a:moveTo>
                <a:lnTo>
                  <a:pt x="139522" y="101033"/>
                </a:lnTo>
                <a:lnTo>
                  <a:pt x="139522" y="489360"/>
                </a:lnTo>
                <a:lnTo>
                  <a:pt x="257051" y="489360"/>
                </a:lnTo>
                <a:lnTo>
                  <a:pt x="257051" y="101033"/>
                </a:lnTo>
                <a:close/>
              </a:path>
              <a:path extrusionOk="0" h="1332864" w="5769609">
                <a:moveTo>
                  <a:pt x="384890" y="6873"/>
                </a:moveTo>
                <a:lnTo>
                  <a:pt x="11684" y="6873"/>
                </a:lnTo>
                <a:lnTo>
                  <a:pt x="11684" y="101033"/>
                </a:lnTo>
                <a:lnTo>
                  <a:pt x="384890" y="101033"/>
                </a:lnTo>
                <a:lnTo>
                  <a:pt x="384890" y="6873"/>
                </a:lnTo>
                <a:close/>
              </a:path>
              <a:path extrusionOk="0" h="1332864" w="5769609">
                <a:moveTo>
                  <a:pt x="582023" y="6873"/>
                </a:moveTo>
                <a:lnTo>
                  <a:pt x="464494" y="6873"/>
                </a:lnTo>
                <a:lnTo>
                  <a:pt x="464494" y="489360"/>
                </a:lnTo>
                <a:lnTo>
                  <a:pt x="582023" y="489360"/>
                </a:lnTo>
                <a:lnTo>
                  <a:pt x="582023" y="290729"/>
                </a:lnTo>
                <a:lnTo>
                  <a:pt x="882375" y="290729"/>
                </a:lnTo>
                <a:lnTo>
                  <a:pt x="882375" y="195881"/>
                </a:lnTo>
                <a:lnTo>
                  <a:pt x="582023" y="195881"/>
                </a:lnTo>
                <a:lnTo>
                  <a:pt x="582023" y="6873"/>
                </a:lnTo>
                <a:close/>
              </a:path>
              <a:path extrusionOk="0" h="1332864" w="5769609">
                <a:moveTo>
                  <a:pt x="882375" y="290729"/>
                </a:moveTo>
                <a:lnTo>
                  <a:pt x="764846" y="290729"/>
                </a:lnTo>
                <a:lnTo>
                  <a:pt x="764846" y="489360"/>
                </a:lnTo>
                <a:lnTo>
                  <a:pt x="882375" y="489360"/>
                </a:lnTo>
                <a:lnTo>
                  <a:pt x="882375" y="290729"/>
                </a:lnTo>
                <a:close/>
              </a:path>
              <a:path extrusionOk="0" h="1332864" w="5769609">
                <a:moveTo>
                  <a:pt x="882375" y="6873"/>
                </a:moveTo>
                <a:lnTo>
                  <a:pt x="764846" y="6873"/>
                </a:lnTo>
                <a:lnTo>
                  <a:pt x="764846" y="195881"/>
                </a:lnTo>
                <a:lnTo>
                  <a:pt x="882375" y="195881"/>
                </a:lnTo>
                <a:lnTo>
                  <a:pt x="882375" y="6873"/>
                </a:lnTo>
                <a:close/>
              </a:path>
              <a:path extrusionOk="0" h="1332864" w="5769609">
                <a:moveTo>
                  <a:pt x="1266884" y="6873"/>
                </a:moveTo>
                <a:lnTo>
                  <a:pt x="1130798" y="6873"/>
                </a:lnTo>
                <a:lnTo>
                  <a:pt x="956223" y="489360"/>
                </a:lnTo>
                <a:lnTo>
                  <a:pt x="1079250" y="489360"/>
                </a:lnTo>
                <a:lnTo>
                  <a:pt x="1108117" y="404134"/>
                </a:lnTo>
                <a:lnTo>
                  <a:pt x="1410623" y="404134"/>
                </a:lnTo>
                <a:lnTo>
                  <a:pt x="1377797" y="313410"/>
                </a:lnTo>
                <a:lnTo>
                  <a:pt x="1139046" y="313410"/>
                </a:lnTo>
                <a:lnTo>
                  <a:pt x="1198154" y="136773"/>
                </a:lnTo>
                <a:lnTo>
                  <a:pt x="1313885" y="136773"/>
                </a:lnTo>
                <a:lnTo>
                  <a:pt x="1266884" y="6873"/>
                </a:lnTo>
                <a:close/>
              </a:path>
              <a:path extrusionOk="0" h="1332864" w="5769609">
                <a:moveTo>
                  <a:pt x="1410623" y="404134"/>
                </a:moveTo>
                <a:lnTo>
                  <a:pt x="1288191" y="404134"/>
                </a:lnTo>
                <a:lnTo>
                  <a:pt x="1317057" y="489360"/>
                </a:lnTo>
                <a:lnTo>
                  <a:pt x="1441459" y="489360"/>
                </a:lnTo>
                <a:lnTo>
                  <a:pt x="1410623" y="404134"/>
                </a:lnTo>
                <a:close/>
              </a:path>
              <a:path extrusionOk="0" h="1332864" w="5769609">
                <a:moveTo>
                  <a:pt x="1313885" y="136773"/>
                </a:moveTo>
                <a:lnTo>
                  <a:pt x="1198154" y="136773"/>
                </a:lnTo>
                <a:lnTo>
                  <a:pt x="1257949" y="313410"/>
                </a:lnTo>
                <a:lnTo>
                  <a:pt x="1377797" y="313410"/>
                </a:lnTo>
                <a:lnTo>
                  <a:pt x="1313885" y="136773"/>
                </a:lnTo>
                <a:close/>
              </a:path>
              <a:path extrusionOk="0" h="1332864" w="5769609">
                <a:moveTo>
                  <a:pt x="1632740" y="6873"/>
                </a:moveTo>
                <a:lnTo>
                  <a:pt x="1515211" y="6873"/>
                </a:lnTo>
                <a:lnTo>
                  <a:pt x="1515211" y="489360"/>
                </a:lnTo>
                <a:lnTo>
                  <a:pt x="1632740" y="489360"/>
                </a:lnTo>
                <a:lnTo>
                  <a:pt x="1632740" y="191757"/>
                </a:lnTo>
                <a:lnTo>
                  <a:pt x="1754296" y="191757"/>
                </a:lnTo>
                <a:lnTo>
                  <a:pt x="1632740" y="6873"/>
                </a:lnTo>
                <a:close/>
              </a:path>
              <a:path extrusionOk="0" h="1332864" w="5769609">
                <a:moveTo>
                  <a:pt x="1754296" y="191757"/>
                </a:moveTo>
                <a:lnTo>
                  <a:pt x="1632740" y="191757"/>
                </a:lnTo>
                <a:lnTo>
                  <a:pt x="1829309" y="489360"/>
                </a:lnTo>
                <a:lnTo>
                  <a:pt x="1946838" y="489360"/>
                </a:lnTo>
                <a:lnTo>
                  <a:pt x="1946838" y="305850"/>
                </a:lnTo>
                <a:lnTo>
                  <a:pt x="1829309" y="305850"/>
                </a:lnTo>
                <a:lnTo>
                  <a:pt x="1754296" y="191757"/>
                </a:lnTo>
                <a:close/>
              </a:path>
              <a:path extrusionOk="0" h="1332864" w="5769609">
                <a:moveTo>
                  <a:pt x="1946838" y="6873"/>
                </a:moveTo>
                <a:lnTo>
                  <a:pt x="1829309" y="6873"/>
                </a:lnTo>
                <a:lnTo>
                  <a:pt x="1829309" y="305850"/>
                </a:lnTo>
                <a:lnTo>
                  <a:pt x="1946838" y="305850"/>
                </a:lnTo>
                <a:lnTo>
                  <a:pt x="1946838" y="6873"/>
                </a:lnTo>
                <a:close/>
              </a:path>
              <a:path extrusionOk="0" h="1332864" w="5769609">
                <a:moveTo>
                  <a:pt x="2170179" y="6873"/>
                </a:moveTo>
                <a:lnTo>
                  <a:pt x="2052650" y="6873"/>
                </a:lnTo>
                <a:lnTo>
                  <a:pt x="2052650" y="489360"/>
                </a:lnTo>
                <a:lnTo>
                  <a:pt x="2170179" y="489360"/>
                </a:lnTo>
                <a:lnTo>
                  <a:pt x="2170179" y="276296"/>
                </a:lnTo>
                <a:lnTo>
                  <a:pt x="2308197" y="276296"/>
                </a:lnTo>
                <a:lnTo>
                  <a:pt x="2282210" y="243305"/>
                </a:lnTo>
                <a:lnTo>
                  <a:pt x="2301774" y="218562"/>
                </a:lnTo>
                <a:lnTo>
                  <a:pt x="2170179" y="218562"/>
                </a:lnTo>
                <a:lnTo>
                  <a:pt x="2170179" y="6873"/>
                </a:lnTo>
                <a:close/>
              </a:path>
              <a:path extrusionOk="0" h="1332864" w="5769609">
                <a:moveTo>
                  <a:pt x="2308197" y="276296"/>
                </a:moveTo>
                <a:lnTo>
                  <a:pt x="2170179" y="276296"/>
                </a:lnTo>
                <a:lnTo>
                  <a:pt x="2332383" y="489360"/>
                </a:lnTo>
                <a:lnTo>
                  <a:pt x="2476030" y="489360"/>
                </a:lnTo>
                <a:lnTo>
                  <a:pt x="2308197" y="276296"/>
                </a:lnTo>
                <a:close/>
              </a:path>
              <a:path extrusionOk="0" h="1332864" w="5769609">
                <a:moveTo>
                  <a:pt x="2469157" y="6873"/>
                </a:moveTo>
                <a:lnTo>
                  <a:pt x="2331009" y="6873"/>
                </a:lnTo>
                <a:lnTo>
                  <a:pt x="2170179" y="218562"/>
                </a:lnTo>
                <a:lnTo>
                  <a:pt x="2301774" y="218562"/>
                </a:lnTo>
                <a:lnTo>
                  <a:pt x="2469157" y="6873"/>
                </a:lnTo>
                <a:close/>
              </a:path>
              <a:path extrusionOk="0" h="1332864" w="5769609">
                <a:moveTo>
                  <a:pt x="2814307" y="6873"/>
                </a:moveTo>
                <a:lnTo>
                  <a:pt x="2680970" y="6873"/>
                </a:lnTo>
                <a:lnTo>
                  <a:pt x="2847985" y="329906"/>
                </a:lnTo>
                <a:lnTo>
                  <a:pt x="2847985" y="489360"/>
                </a:lnTo>
                <a:lnTo>
                  <a:pt x="2965514" y="489360"/>
                </a:lnTo>
                <a:lnTo>
                  <a:pt x="2965514" y="329906"/>
                </a:lnTo>
                <a:lnTo>
                  <a:pt x="3028056" y="208940"/>
                </a:lnTo>
                <a:lnTo>
                  <a:pt x="2907781" y="208940"/>
                </a:lnTo>
                <a:lnTo>
                  <a:pt x="2814307" y="6873"/>
                </a:lnTo>
                <a:close/>
              </a:path>
              <a:path extrusionOk="0" h="1332864" w="5769609">
                <a:moveTo>
                  <a:pt x="3132529" y="6873"/>
                </a:moveTo>
                <a:lnTo>
                  <a:pt x="3000567" y="6873"/>
                </a:lnTo>
                <a:lnTo>
                  <a:pt x="2907781" y="208940"/>
                </a:lnTo>
                <a:lnTo>
                  <a:pt x="3028056" y="208940"/>
                </a:lnTo>
                <a:lnTo>
                  <a:pt x="3132529" y="6873"/>
                </a:lnTo>
                <a:close/>
              </a:path>
              <a:path extrusionOk="0" h="1332864" w="5769609">
                <a:moveTo>
                  <a:pt x="3428687" y="0"/>
                </a:moveTo>
                <a:lnTo>
                  <a:pt x="3363393" y="7903"/>
                </a:lnTo>
                <a:lnTo>
                  <a:pt x="3303598" y="31615"/>
                </a:lnTo>
                <a:lnTo>
                  <a:pt x="3252909" y="69417"/>
                </a:lnTo>
                <a:lnTo>
                  <a:pt x="3213561" y="119590"/>
                </a:lnTo>
                <a:lnTo>
                  <a:pt x="3188818" y="179558"/>
                </a:lnTo>
                <a:lnTo>
                  <a:pt x="3180571" y="246742"/>
                </a:lnTo>
                <a:lnTo>
                  <a:pt x="3182632" y="281279"/>
                </a:lnTo>
                <a:lnTo>
                  <a:pt x="3199128" y="345198"/>
                </a:lnTo>
                <a:lnTo>
                  <a:pt x="3231818" y="401213"/>
                </a:lnTo>
                <a:lnTo>
                  <a:pt x="3276836" y="445201"/>
                </a:lnTo>
                <a:lnTo>
                  <a:pt x="3332808" y="476387"/>
                </a:lnTo>
                <a:lnTo>
                  <a:pt x="3395353" y="492195"/>
                </a:lnTo>
                <a:lnTo>
                  <a:pt x="3428687" y="494171"/>
                </a:lnTo>
                <a:lnTo>
                  <a:pt x="3461979" y="492195"/>
                </a:lnTo>
                <a:lnTo>
                  <a:pt x="3524180" y="476387"/>
                </a:lnTo>
                <a:lnTo>
                  <a:pt x="3579809" y="445201"/>
                </a:lnTo>
                <a:lnTo>
                  <a:pt x="3624483" y="401213"/>
                </a:lnTo>
                <a:lnTo>
                  <a:pt x="3634098" y="386952"/>
                </a:lnTo>
                <a:lnTo>
                  <a:pt x="3428687" y="386952"/>
                </a:lnTo>
                <a:lnTo>
                  <a:pt x="3400938" y="384589"/>
                </a:lnTo>
                <a:lnTo>
                  <a:pt x="3354201" y="365688"/>
                </a:lnTo>
                <a:lnTo>
                  <a:pt x="3320179" y="328316"/>
                </a:lnTo>
                <a:lnTo>
                  <a:pt x="3302997" y="277112"/>
                </a:lnTo>
                <a:lnTo>
                  <a:pt x="3300849" y="246742"/>
                </a:lnTo>
                <a:lnTo>
                  <a:pt x="3302997" y="216114"/>
                </a:lnTo>
                <a:lnTo>
                  <a:pt x="3320179" y="164910"/>
                </a:lnTo>
                <a:lnTo>
                  <a:pt x="3354201" y="127795"/>
                </a:lnTo>
                <a:lnTo>
                  <a:pt x="3400938" y="108894"/>
                </a:lnTo>
                <a:lnTo>
                  <a:pt x="3428687" y="106532"/>
                </a:lnTo>
                <a:lnTo>
                  <a:pt x="3633761" y="106532"/>
                </a:lnTo>
                <a:lnTo>
                  <a:pt x="3624741" y="92957"/>
                </a:lnTo>
                <a:lnTo>
                  <a:pt x="3580066" y="48970"/>
                </a:lnTo>
                <a:lnTo>
                  <a:pt x="3524180" y="17783"/>
                </a:lnTo>
                <a:lnTo>
                  <a:pt x="3461979" y="1975"/>
                </a:lnTo>
                <a:lnTo>
                  <a:pt x="3428687" y="0"/>
                </a:lnTo>
                <a:close/>
              </a:path>
              <a:path extrusionOk="0" h="1332864" w="5769609">
                <a:moveTo>
                  <a:pt x="3633761" y="106532"/>
                </a:moveTo>
                <a:lnTo>
                  <a:pt x="3428687" y="106532"/>
                </a:lnTo>
                <a:lnTo>
                  <a:pt x="3456094" y="108937"/>
                </a:lnTo>
                <a:lnTo>
                  <a:pt x="3480579" y="116154"/>
                </a:lnTo>
                <a:lnTo>
                  <a:pt x="3520786" y="145021"/>
                </a:lnTo>
                <a:lnTo>
                  <a:pt x="3547076" y="189352"/>
                </a:lnTo>
                <a:lnTo>
                  <a:pt x="3555839" y="246742"/>
                </a:lnTo>
                <a:lnTo>
                  <a:pt x="3553648" y="276811"/>
                </a:lnTo>
                <a:lnTo>
                  <a:pt x="3536122" y="327672"/>
                </a:lnTo>
                <a:lnTo>
                  <a:pt x="3502143" y="365302"/>
                </a:lnTo>
                <a:lnTo>
                  <a:pt x="3456094" y="384546"/>
                </a:lnTo>
                <a:lnTo>
                  <a:pt x="3428687" y="386952"/>
                </a:lnTo>
                <a:lnTo>
                  <a:pt x="3634098" y="386952"/>
                </a:lnTo>
                <a:lnTo>
                  <a:pt x="3656873" y="345198"/>
                </a:lnTo>
                <a:lnTo>
                  <a:pt x="3673368" y="281279"/>
                </a:lnTo>
                <a:lnTo>
                  <a:pt x="3675430" y="246742"/>
                </a:lnTo>
                <a:lnTo>
                  <a:pt x="3673368" y="212248"/>
                </a:lnTo>
                <a:lnTo>
                  <a:pt x="3667182" y="179558"/>
                </a:lnTo>
                <a:lnTo>
                  <a:pt x="3656873" y="148672"/>
                </a:lnTo>
                <a:lnTo>
                  <a:pt x="3642439" y="119590"/>
                </a:lnTo>
                <a:lnTo>
                  <a:pt x="3633761" y="106532"/>
                </a:lnTo>
                <a:close/>
              </a:path>
              <a:path extrusionOk="0" h="1332864" w="5769609">
                <a:moveTo>
                  <a:pt x="3876901" y="6873"/>
                </a:moveTo>
                <a:lnTo>
                  <a:pt x="3759372" y="6873"/>
                </a:lnTo>
                <a:lnTo>
                  <a:pt x="3759408" y="295540"/>
                </a:lnTo>
                <a:lnTo>
                  <a:pt x="3765902" y="354649"/>
                </a:lnTo>
                <a:lnTo>
                  <a:pt x="3785490" y="404822"/>
                </a:lnTo>
                <a:lnTo>
                  <a:pt x="3816247" y="443998"/>
                </a:lnTo>
                <a:lnTo>
                  <a:pt x="3856282" y="472178"/>
                </a:lnTo>
                <a:lnTo>
                  <a:pt x="3904565" y="488673"/>
                </a:lnTo>
                <a:lnTo>
                  <a:pt x="3958690" y="494171"/>
                </a:lnTo>
                <a:lnTo>
                  <a:pt x="3986526" y="492754"/>
                </a:lnTo>
                <a:lnTo>
                  <a:pt x="4038074" y="481413"/>
                </a:lnTo>
                <a:lnTo>
                  <a:pt x="4083952" y="458775"/>
                </a:lnTo>
                <a:lnTo>
                  <a:pt x="4121066" y="425097"/>
                </a:lnTo>
                <a:lnTo>
                  <a:pt x="4145480" y="385577"/>
                </a:lnTo>
                <a:lnTo>
                  <a:pt x="3960752" y="385577"/>
                </a:lnTo>
                <a:lnTo>
                  <a:pt x="3941379" y="384117"/>
                </a:lnTo>
                <a:lnTo>
                  <a:pt x="3898208" y="362209"/>
                </a:lnTo>
                <a:lnTo>
                  <a:pt x="3878233" y="315945"/>
                </a:lnTo>
                <a:lnTo>
                  <a:pt x="3876901" y="295540"/>
                </a:lnTo>
                <a:lnTo>
                  <a:pt x="3876901" y="6873"/>
                </a:lnTo>
                <a:close/>
              </a:path>
              <a:path extrusionOk="0" h="1332864" w="5769609">
                <a:moveTo>
                  <a:pt x="4163507" y="6873"/>
                </a:moveTo>
                <a:lnTo>
                  <a:pt x="4045978" y="6873"/>
                </a:lnTo>
                <a:lnTo>
                  <a:pt x="4045978" y="295540"/>
                </a:lnTo>
                <a:lnTo>
                  <a:pt x="4044604" y="315945"/>
                </a:lnTo>
                <a:lnTo>
                  <a:pt x="4023985" y="362209"/>
                </a:lnTo>
                <a:lnTo>
                  <a:pt x="3980169" y="384117"/>
                </a:lnTo>
                <a:lnTo>
                  <a:pt x="3960752" y="385577"/>
                </a:lnTo>
                <a:lnTo>
                  <a:pt x="4145480" y="385577"/>
                </a:lnTo>
                <a:lnTo>
                  <a:pt x="4148043" y="380551"/>
                </a:lnTo>
                <a:lnTo>
                  <a:pt x="4156634" y="354477"/>
                </a:lnTo>
                <a:lnTo>
                  <a:pt x="4161789" y="325911"/>
                </a:lnTo>
                <a:lnTo>
                  <a:pt x="4163469" y="295540"/>
                </a:lnTo>
                <a:lnTo>
                  <a:pt x="4163507" y="6873"/>
                </a:lnTo>
                <a:close/>
              </a:path>
              <a:path extrusionOk="0" h="1332864" w="5769609">
                <a:moveTo>
                  <a:pt x="4747023" y="6873"/>
                </a:moveTo>
                <a:lnTo>
                  <a:pt x="4432925" y="6873"/>
                </a:lnTo>
                <a:lnTo>
                  <a:pt x="4432925" y="489360"/>
                </a:lnTo>
                <a:lnTo>
                  <a:pt x="4550454" y="489360"/>
                </a:lnTo>
                <a:lnTo>
                  <a:pt x="4550454" y="294166"/>
                </a:lnTo>
                <a:lnTo>
                  <a:pt x="4697537" y="294166"/>
                </a:lnTo>
                <a:lnTo>
                  <a:pt x="4697537" y="202754"/>
                </a:lnTo>
                <a:lnTo>
                  <a:pt x="4550454" y="202754"/>
                </a:lnTo>
                <a:lnTo>
                  <a:pt x="4550454" y="101033"/>
                </a:lnTo>
                <a:lnTo>
                  <a:pt x="4747023" y="101033"/>
                </a:lnTo>
                <a:lnTo>
                  <a:pt x="4747023" y="6873"/>
                </a:lnTo>
                <a:close/>
              </a:path>
              <a:path extrusionOk="0" h="1332864" w="5769609">
                <a:moveTo>
                  <a:pt x="5057599" y="0"/>
                </a:moveTo>
                <a:lnTo>
                  <a:pt x="4992305" y="7903"/>
                </a:lnTo>
                <a:lnTo>
                  <a:pt x="4932510" y="31615"/>
                </a:lnTo>
                <a:lnTo>
                  <a:pt x="4881821" y="69417"/>
                </a:lnTo>
                <a:lnTo>
                  <a:pt x="4842473" y="119590"/>
                </a:lnTo>
                <a:lnTo>
                  <a:pt x="4817730" y="179558"/>
                </a:lnTo>
                <a:lnTo>
                  <a:pt x="4809482" y="246742"/>
                </a:lnTo>
                <a:lnTo>
                  <a:pt x="4811544" y="281279"/>
                </a:lnTo>
                <a:lnTo>
                  <a:pt x="4828039" y="345198"/>
                </a:lnTo>
                <a:lnTo>
                  <a:pt x="4860729" y="401213"/>
                </a:lnTo>
                <a:lnTo>
                  <a:pt x="4905748" y="445201"/>
                </a:lnTo>
                <a:lnTo>
                  <a:pt x="4961720" y="476387"/>
                </a:lnTo>
                <a:lnTo>
                  <a:pt x="5024265" y="492195"/>
                </a:lnTo>
                <a:lnTo>
                  <a:pt x="5057599" y="494171"/>
                </a:lnTo>
                <a:lnTo>
                  <a:pt x="5090890" y="492195"/>
                </a:lnTo>
                <a:lnTo>
                  <a:pt x="5153092" y="476387"/>
                </a:lnTo>
                <a:lnTo>
                  <a:pt x="5208720" y="445201"/>
                </a:lnTo>
                <a:lnTo>
                  <a:pt x="5253395" y="401213"/>
                </a:lnTo>
                <a:lnTo>
                  <a:pt x="5263010" y="386952"/>
                </a:lnTo>
                <a:lnTo>
                  <a:pt x="5057599" y="386952"/>
                </a:lnTo>
                <a:lnTo>
                  <a:pt x="5029849" y="384589"/>
                </a:lnTo>
                <a:lnTo>
                  <a:pt x="4983112" y="365688"/>
                </a:lnTo>
                <a:lnTo>
                  <a:pt x="4949091" y="328316"/>
                </a:lnTo>
                <a:lnTo>
                  <a:pt x="4931908" y="277112"/>
                </a:lnTo>
                <a:lnTo>
                  <a:pt x="4929761" y="246742"/>
                </a:lnTo>
                <a:lnTo>
                  <a:pt x="4931908" y="216114"/>
                </a:lnTo>
                <a:lnTo>
                  <a:pt x="4949091" y="164910"/>
                </a:lnTo>
                <a:lnTo>
                  <a:pt x="4983112" y="127795"/>
                </a:lnTo>
                <a:lnTo>
                  <a:pt x="5029849" y="108894"/>
                </a:lnTo>
                <a:lnTo>
                  <a:pt x="5057599" y="106532"/>
                </a:lnTo>
                <a:lnTo>
                  <a:pt x="5262673" y="106532"/>
                </a:lnTo>
                <a:lnTo>
                  <a:pt x="5253653" y="92957"/>
                </a:lnTo>
                <a:lnTo>
                  <a:pt x="5208978" y="48970"/>
                </a:lnTo>
                <a:lnTo>
                  <a:pt x="5153092" y="17783"/>
                </a:lnTo>
                <a:lnTo>
                  <a:pt x="5090890" y="1975"/>
                </a:lnTo>
                <a:lnTo>
                  <a:pt x="5057599" y="0"/>
                </a:lnTo>
                <a:close/>
              </a:path>
              <a:path extrusionOk="0" h="1332864" w="5769609">
                <a:moveTo>
                  <a:pt x="5262673" y="106532"/>
                </a:moveTo>
                <a:lnTo>
                  <a:pt x="5057599" y="106532"/>
                </a:lnTo>
                <a:lnTo>
                  <a:pt x="5085005" y="108937"/>
                </a:lnTo>
                <a:lnTo>
                  <a:pt x="5109490" y="116154"/>
                </a:lnTo>
                <a:lnTo>
                  <a:pt x="5149698" y="145021"/>
                </a:lnTo>
                <a:lnTo>
                  <a:pt x="5175987" y="189352"/>
                </a:lnTo>
                <a:lnTo>
                  <a:pt x="5184750" y="246742"/>
                </a:lnTo>
                <a:lnTo>
                  <a:pt x="5182560" y="276811"/>
                </a:lnTo>
                <a:lnTo>
                  <a:pt x="5165033" y="327672"/>
                </a:lnTo>
                <a:lnTo>
                  <a:pt x="5131055" y="365302"/>
                </a:lnTo>
                <a:lnTo>
                  <a:pt x="5085005" y="384546"/>
                </a:lnTo>
                <a:lnTo>
                  <a:pt x="5057599" y="386952"/>
                </a:lnTo>
                <a:lnTo>
                  <a:pt x="5263010" y="386952"/>
                </a:lnTo>
                <a:lnTo>
                  <a:pt x="5285784" y="345198"/>
                </a:lnTo>
                <a:lnTo>
                  <a:pt x="5302279" y="281279"/>
                </a:lnTo>
                <a:lnTo>
                  <a:pt x="5304341" y="246742"/>
                </a:lnTo>
                <a:lnTo>
                  <a:pt x="5302279" y="212248"/>
                </a:lnTo>
                <a:lnTo>
                  <a:pt x="5296094" y="179558"/>
                </a:lnTo>
                <a:lnTo>
                  <a:pt x="5285784" y="148672"/>
                </a:lnTo>
                <a:lnTo>
                  <a:pt x="5271351" y="119590"/>
                </a:lnTo>
                <a:lnTo>
                  <a:pt x="5262673" y="106532"/>
                </a:lnTo>
                <a:close/>
              </a:path>
              <a:path extrusionOk="0" h="1332864" w="5769609">
                <a:moveTo>
                  <a:pt x="5587602" y="6873"/>
                </a:moveTo>
                <a:lnTo>
                  <a:pt x="5390346" y="6873"/>
                </a:lnTo>
                <a:lnTo>
                  <a:pt x="5390346" y="489360"/>
                </a:lnTo>
                <a:lnTo>
                  <a:pt x="5507875" y="489360"/>
                </a:lnTo>
                <a:lnTo>
                  <a:pt x="5507875" y="307225"/>
                </a:lnTo>
                <a:lnTo>
                  <a:pt x="5662914" y="307225"/>
                </a:lnTo>
                <a:lnTo>
                  <a:pt x="5657707" y="298290"/>
                </a:lnTo>
                <a:lnTo>
                  <a:pt x="5682536" y="289011"/>
                </a:lnTo>
                <a:lnTo>
                  <a:pt x="5704100" y="276983"/>
                </a:lnTo>
                <a:lnTo>
                  <a:pt x="5722400" y="262206"/>
                </a:lnTo>
                <a:lnTo>
                  <a:pt x="5737434" y="244680"/>
                </a:lnTo>
                <a:lnTo>
                  <a:pt x="5749462" y="225135"/>
                </a:lnTo>
                <a:lnTo>
                  <a:pt x="5749905" y="224061"/>
                </a:lnTo>
                <a:lnTo>
                  <a:pt x="5507875" y="224061"/>
                </a:lnTo>
                <a:lnTo>
                  <a:pt x="5507875" y="104470"/>
                </a:lnTo>
                <a:lnTo>
                  <a:pt x="5755372" y="104470"/>
                </a:lnTo>
                <a:lnTo>
                  <a:pt x="5753715" y="99487"/>
                </a:lnTo>
                <a:lnTo>
                  <a:pt x="5733740" y="65207"/>
                </a:lnTo>
                <a:lnTo>
                  <a:pt x="5703499" y="37715"/>
                </a:lnTo>
                <a:lnTo>
                  <a:pt x="5663506" y="18084"/>
                </a:lnTo>
                <a:lnTo>
                  <a:pt x="5615051" y="8118"/>
                </a:lnTo>
                <a:lnTo>
                  <a:pt x="5587602" y="6873"/>
                </a:lnTo>
                <a:close/>
              </a:path>
              <a:path extrusionOk="0" h="1332864" w="5769609">
                <a:moveTo>
                  <a:pt x="5662914" y="307225"/>
                </a:moveTo>
                <a:lnTo>
                  <a:pt x="5536054" y="307225"/>
                </a:lnTo>
                <a:lnTo>
                  <a:pt x="5636401" y="489360"/>
                </a:lnTo>
                <a:lnTo>
                  <a:pt x="5769050" y="489360"/>
                </a:lnTo>
                <a:lnTo>
                  <a:pt x="5662914" y="307225"/>
                </a:lnTo>
                <a:close/>
              </a:path>
              <a:path extrusionOk="0" h="1332864" w="5769609">
                <a:moveTo>
                  <a:pt x="5755372" y="104470"/>
                </a:moveTo>
                <a:lnTo>
                  <a:pt x="5580729" y="104470"/>
                </a:lnTo>
                <a:lnTo>
                  <a:pt x="5595850" y="105458"/>
                </a:lnTo>
                <a:lnTo>
                  <a:pt x="5608908" y="108422"/>
                </a:lnTo>
                <a:lnTo>
                  <a:pt x="5641212" y="139007"/>
                </a:lnTo>
                <a:lnTo>
                  <a:pt x="5645336" y="163578"/>
                </a:lnTo>
                <a:lnTo>
                  <a:pt x="5644305" y="177195"/>
                </a:lnTo>
                <a:lnTo>
                  <a:pt x="5619905" y="215169"/>
                </a:lnTo>
                <a:lnTo>
                  <a:pt x="5580729" y="224061"/>
                </a:lnTo>
                <a:lnTo>
                  <a:pt x="5749905" y="224061"/>
                </a:lnTo>
                <a:lnTo>
                  <a:pt x="5758054" y="204301"/>
                </a:lnTo>
                <a:lnTo>
                  <a:pt x="5763209" y="182178"/>
                </a:lnTo>
                <a:lnTo>
                  <a:pt x="5764927" y="158767"/>
                </a:lnTo>
                <a:lnTo>
                  <a:pt x="5763681" y="137976"/>
                </a:lnTo>
                <a:lnTo>
                  <a:pt x="5759944" y="118216"/>
                </a:lnTo>
                <a:lnTo>
                  <a:pt x="5755372" y="104470"/>
                </a:lnTo>
                <a:close/>
              </a:path>
              <a:path extrusionOk="0" h="1332864" w="5769609">
                <a:moveTo>
                  <a:pt x="133337" y="844543"/>
                </a:moveTo>
                <a:lnTo>
                  <a:pt x="0" y="844543"/>
                </a:lnTo>
                <a:lnTo>
                  <a:pt x="167014" y="1167576"/>
                </a:lnTo>
                <a:lnTo>
                  <a:pt x="167014" y="1327031"/>
                </a:lnTo>
                <a:lnTo>
                  <a:pt x="284544" y="1327031"/>
                </a:lnTo>
                <a:lnTo>
                  <a:pt x="284544" y="1167576"/>
                </a:lnTo>
                <a:lnTo>
                  <a:pt x="347085" y="1046611"/>
                </a:lnTo>
                <a:lnTo>
                  <a:pt x="226810" y="1046611"/>
                </a:lnTo>
                <a:lnTo>
                  <a:pt x="133337" y="844543"/>
                </a:lnTo>
                <a:close/>
              </a:path>
              <a:path extrusionOk="0" h="1332864" w="5769609">
                <a:moveTo>
                  <a:pt x="451559" y="844543"/>
                </a:moveTo>
                <a:lnTo>
                  <a:pt x="319596" y="844543"/>
                </a:lnTo>
                <a:lnTo>
                  <a:pt x="226810" y="1046611"/>
                </a:lnTo>
                <a:lnTo>
                  <a:pt x="347085" y="1046611"/>
                </a:lnTo>
                <a:lnTo>
                  <a:pt x="451559" y="844543"/>
                </a:lnTo>
                <a:close/>
              </a:path>
              <a:path extrusionOk="0" h="1332864" w="5769609">
                <a:moveTo>
                  <a:pt x="747717" y="837670"/>
                </a:moveTo>
                <a:lnTo>
                  <a:pt x="682423" y="845574"/>
                </a:lnTo>
                <a:lnTo>
                  <a:pt x="622628" y="869286"/>
                </a:lnTo>
                <a:lnTo>
                  <a:pt x="571939" y="907088"/>
                </a:lnTo>
                <a:lnTo>
                  <a:pt x="532591" y="957261"/>
                </a:lnTo>
                <a:lnTo>
                  <a:pt x="507848" y="1017229"/>
                </a:lnTo>
                <a:lnTo>
                  <a:pt x="499600" y="1084413"/>
                </a:lnTo>
                <a:lnTo>
                  <a:pt x="501662" y="1118950"/>
                </a:lnTo>
                <a:lnTo>
                  <a:pt x="518157" y="1182869"/>
                </a:lnTo>
                <a:lnTo>
                  <a:pt x="550847" y="1238884"/>
                </a:lnTo>
                <a:lnTo>
                  <a:pt x="595866" y="1282872"/>
                </a:lnTo>
                <a:lnTo>
                  <a:pt x="651838" y="1314058"/>
                </a:lnTo>
                <a:lnTo>
                  <a:pt x="714383" y="1329866"/>
                </a:lnTo>
                <a:lnTo>
                  <a:pt x="747717" y="1331842"/>
                </a:lnTo>
                <a:lnTo>
                  <a:pt x="781008" y="1329866"/>
                </a:lnTo>
                <a:lnTo>
                  <a:pt x="843209" y="1314058"/>
                </a:lnTo>
                <a:lnTo>
                  <a:pt x="898838" y="1282872"/>
                </a:lnTo>
                <a:lnTo>
                  <a:pt x="943513" y="1238884"/>
                </a:lnTo>
                <a:lnTo>
                  <a:pt x="953128" y="1224623"/>
                </a:lnTo>
                <a:lnTo>
                  <a:pt x="747717" y="1224623"/>
                </a:lnTo>
                <a:lnTo>
                  <a:pt x="719967" y="1222260"/>
                </a:lnTo>
                <a:lnTo>
                  <a:pt x="673230" y="1203359"/>
                </a:lnTo>
                <a:lnTo>
                  <a:pt x="639209" y="1165987"/>
                </a:lnTo>
                <a:lnTo>
                  <a:pt x="622026" y="1114783"/>
                </a:lnTo>
                <a:lnTo>
                  <a:pt x="619878" y="1084413"/>
                </a:lnTo>
                <a:lnTo>
                  <a:pt x="622026" y="1053785"/>
                </a:lnTo>
                <a:lnTo>
                  <a:pt x="639209" y="1002580"/>
                </a:lnTo>
                <a:lnTo>
                  <a:pt x="673230" y="965466"/>
                </a:lnTo>
                <a:lnTo>
                  <a:pt x="719967" y="946565"/>
                </a:lnTo>
                <a:lnTo>
                  <a:pt x="747717" y="944203"/>
                </a:lnTo>
                <a:lnTo>
                  <a:pt x="952791" y="944203"/>
                </a:lnTo>
                <a:lnTo>
                  <a:pt x="943771" y="930628"/>
                </a:lnTo>
                <a:lnTo>
                  <a:pt x="899096" y="886641"/>
                </a:lnTo>
                <a:lnTo>
                  <a:pt x="843209" y="855454"/>
                </a:lnTo>
                <a:lnTo>
                  <a:pt x="781008" y="839646"/>
                </a:lnTo>
                <a:lnTo>
                  <a:pt x="747717" y="837670"/>
                </a:lnTo>
                <a:close/>
              </a:path>
              <a:path extrusionOk="0" h="1332864" w="5769609">
                <a:moveTo>
                  <a:pt x="952791" y="944203"/>
                </a:moveTo>
                <a:lnTo>
                  <a:pt x="747717" y="944203"/>
                </a:lnTo>
                <a:lnTo>
                  <a:pt x="775123" y="946608"/>
                </a:lnTo>
                <a:lnTo>
                  <a:pt x="799608" y="953825"/>
                </a:lnTo>
                <a:lnTo>
                  <a:pt x="839816" y="982692"/>
                </a:lnTo>
                <a:lnTo>
                  <a:pt x="866105" y="1027023"/>
                </a:lnTo>
                <a:lnTo>
                  <a:pt x="874868" y="1084413"/>
                </a:lnTo>
                <a:lnTo>
                  <a:pt x="872678" y="1114482"/>
                </a:lnTo>
                <a:lnTo>
                  <a:pt x="855151" y="1165343"/>
                </a:lnTo>
                <a:lnTo>
                  <a:pt x="821173" y="1202973"/>
                </a:lnTo>
                <a:lnTo>
                  <a:pt x="775123" y="1222217"/>
                </a:lnTo>
                <a:lnTo>
                  <a:pt x="747717" y="1224623"/>
                </a:lnTo>
                <a:lnTo>
                  <a:pt x="953128" y="1224623"/>
                </a:lnTo>
                <a:lnTo>
                  <a:pt x="975902" y="1182869"/>
                </a:lnTo>
                <a:lnTo>
                  <a:pt x="992397" y="1118950"/>
                </a:lnTo>
                <a:lnTo>
                  <a:pt x="994459" y="1084413"/>
                </a:lnTo>
                <a:lnTo>
                  <a:pt x="992397" y="1049918"/>
                </a:lnTo>
                <a:lnTo>
                  <a:pt x="986212" y="1017229"/>
                </a:lnTo>
                <a:lnTo>
                  <a:pt x="975902" y="986343"/>
                </a:lnTo>
                <a:lnTo>
                  <a:pt x="961469" y="957261"/>
                </a:lnTo>
                <a:lnTo>
                  <a:pt x="952791" y="944203"/>
                </a:lnTo>
                <a:close/>
              </a:path>
              <a:path extrusionOk="0" h="1332864" w="5769609">
                <a:moveTo>
                  <a:pt x="1195931" y="844543"/>
                </a:moveTo>
                <a:lnTo>
                  <a:pt x="1078402" y="844543"/>
                </a:lnTo>
                <a:lnTo>
                  <a:pt x="1078438" y="1133211"/>
                </a:lnTo>
                <a:lnTo>
                  <a:pt x="1084931" y="1192319"/>
                </a:lnTo>
                <a:lnTo>
                  <a:pt x="1104519" y="1242493"/>
                </a:lnTo>
                <a:lnTo>
                  <a:pt x="1135276" y="1281669"/>
                </a:lnTo>
                <a:lnTo>
                  <a:pt x="1175312" y="1309848"/>
                </a:lnTo>
                <a:lnTo>
                  <a:pt x="1223595" y="1326344"/>
                </a:lnTo>
                <a:lnTo>
                  <a:pt x="1277720" y="1331842"/>
                </a:lnTo>
                <a:lnTo>
                  <a:pt x="1305556" y="1330425"/>
                </a:lnTo>
                <a:lnTo>
                  <a:pt x="1357104" y="1319084"/>
                </a:lnTo>
                <a:lnTo>
                  <a:pt x="1402981" y="1296446"/>
                </a:lnTo>
                <a:lnTo>
                  <a:pt x="1440096" y="1262768"/>
                </a:lnTo>
                <a:lnTo>
                  <a:pt x="1464509" y="1223248"/>
                </a:lnTo>
                <a:lnTo>
                  <a:pt x="1279782" y="1223248"/>
                </a:lnTo>
                <a:lnTo>
                  <a:pt x="1260408" y="1221788"/>
                </a:lnTo>
                <a:lnTo>
                  <a:pt x="1217237" y="1199880"/>
                </a:lnTo>
                <a:lnTo>
                  <a:pt x="1197262" y="1153616"/>
                </a:lnTo>
                <a:lnTo>
                  <a:pt x="1195931" y="1133211"/>
                </a:lnTo>
                <a:lnTo>
                  <a:pt x="1195931" y="844543"/>
                </a:lnTo>
                <a:close/>
              </a:path>
              <a:path extrusionOk="0" h="1332864" w="5769609">
                <a:moveTo>
                  <a:pt x="1482537" y="844543"/>
                </a:moveTo>
                <a:lnTo>
                  <a:pt x="1365008" y="844543"/>
                </a:lnTo>
                <a:lnTo>
                  <a:pt x="1365008" y="1133211"/>
                </a:lnTo>
                <a:lnTo>
                  <a:pt x="1363633" y="1153616"/>
                </a:lnTo>
                <a:lnTo>
                  <a:pt x="1343014" y="1199880"/>
                </a:lnTo>
                <a:lnTo>
                  <a:pt x="1299198" y="1221788"/>
                </a:lnTo>
                <a:lnTo>
                  <a:pt x="1279782" y="1223248"/>
                </a:lnTo>
                <a:lnTo>
                  <a:pt x="1464509" y="1223248"/>
                </a:lnTo>
                <a:lnTo>
                  <a:pt x="1467072" y="1218222"/>
                </a:lnTo>
                <a:lnTo>
                  <a:pt x="1475664" y="1192148"/>
                </a:lnTo>
                <a:lnTo>
                  <a:pt x="1480818" y="1163581"/>
                </a:lnTo>
                <a:lnTo>
                  <a:pt x="1482499" y="1133211"/>
                </a:lnTo>
                <a:lnTo>
                  <a:pt x="1482537" y="844543"/>
                </a:lnTo>
                <a:close/>
              </a:path>
              <a:path extrusionOk="0" h="1332864" w="5769609">
                <a:moveTo>
                  <a:pt x="1782943" y="844543"/>
                </a:moveTo>
                <a:lnTo>
                  <a:pt x="1585686" y="844543"/>
                </a:lnTo>
                <a:lnTo>
                  <a:pt x="1585686" y="1327031"/>
                </a:lnTo>
                <a:lnTo>
                  <a:pt x="1703215" y="1327031"/>
                </a:lnTo>
                <a:lnTo>
                  <a:pt x="1703215" y="1144895"/>
                </a:lnTo>
                <a:lnTo>
                  <a:pt x="1858254" y="1144895"/>
                </a:lnTo>
                <a:lnTo>
                  <a:pt x="1853048" y="1135960"/>
                </a:lnTo>
                <a:lnTo>
                  <a:pt x="1877876" y="1126682"/>
                </a:lnTo>
                <a:lnTo>
                  <a:pt x="1899441" y="1114654"/>
                </a:lnTo>
                <a:lnTo>
                  <a:pt x="1917740" y="1099877"/>
                </a:lnTo>
                <a:lnTo>
                  <a:pt x="1932775" y="1082351"/>
                </a:lnTo>
                <a:lnTo>
                  <a:pt x="1944803" y="1062805"/>
                </a:lnTo>
                <a:lnTo>
                  <a:pt x="1945245" y="1061732"/>
                </a:lnTo>
                <a:lnTo>
                  <a:pt x="1703215" y="1061732"/>
                </a:lnTo>
                <a:lnTo>
                  <a:pt x="1703215" y="942141"/>
                </a:lnTo>
                <a:lnTo>
                  <a:pt x="1950713" y="942141"/>
                </a:lnTo>
                <a:lnTo>
                  <a:pt x="1949055" y="937158"/>
                </a:lnTo>
                <a:lnTo>
                  <a:pt x="1929081" y="902878"/>
                </a:lnTo>
                <a:lnTo>
                  <a:pt x="1898839" y="875386"/>
                </a:lnTo>
                <a:lnTo>
                  <a:pt x="1858847" y="855755"/>
                </a:lnTo>
                <a:lnTo>
                  <a:pt x="1810392" y="845789"/>
                </a:lnTo>
                <a:lnTo>
                  <a:pt x="1782943" y="844543"/>
                </a:lnTo>
                <a:close/>
              </a:path>
              <a:path extrusionOk="0" h="1332864" w="5769609">
                <a:moveTo>
                  <a:pt x="1858254" y="1144895"/>
                </a:moveTo>
                <a:lnTo>
                  <a:pt x="1731395" y="1144895"/>
                </a:lnTo>
                <a:lnTo>
                  <a:pt x="1831741" y="1327031"/>
                </a:lnTo>
                <a:lnTo>
                  <a:pt x="1964391" y="1327031"/>
                </a:lnTo>
                <a:lnTo>
                  <a:pt x="1858254" y="1144895"/>
                </a:lnTo>
                <a:close/>
              </a:path>
              <a:path extrusionOk="0" h="1332864" w="5769609">
                <a:moveTo>
                  <a:pt x="1950713" y="942141"/>
                </a:moveTo>
                <a:lnTo>
                  <a:pt x="1776069" y="942141"/>
                </a:lnTo>
                <a:lnTo>
                  <a:pt x="1791190" y="943129"/>
                </a:lnTo>
                <a:lnTo>
                  <a:pt x="1804249" y="946093"/>
                </a:lnTo>
                <a:lnTo>
                  <a:pt x="1836552" y="976678"/>
                </a:lnTo>
                <a:lnTo>
                  <a:pt x="1840676" y="1001249"/>
                </a:lnTo>
                <a:lnTo>
                  <a:pt x="1839645" y="1014866"/>
                </a:lnTo>
                <a:lnTo>
                  <a:pt x="1815246" y="1052840"/>
                </a:lnTo>
                <a:lnTo>
                  <a:pt x="1776069" y="1061732"/>
                </a:lnTo>
                <a:lnTo>
                  <a:pt x="1945245" y="1061732"/>
                </a:lnTo>
                <a:lnTo>
                  <a:pt x="1953394" y="1041972"/>
                </a:lnTo>
                <a:lnTo>
                  <a:pt x="1958549" y="1019849"/>
                </a:lnTo>
                <a:lnTo>
                  <a:pt x="1960267" y="996438"/>
                </a:lnTo>
                <a:lnTo>
                  <a:pt x="1959021" y="975647"/>
                </a:lnTo>
                <a:lnTo>
                  <a:pt x="1955284" y="955887"/>
                </a:lnTo>
                <a:lnTo>
                  <a:pt x="1950713" y="942141"/>
                </a:lnTo>
                <a:close/>
              </a:path>
              <a:path extrusionOk="0" h="1332864" w="5769609">
                <a:moveTo>
                  <a:pt x="2440183" y="938704"/>
                </a:moveTo>
                <a:lnTo>
                  <a:pt x="2322654" y="938704"/>
                </a:lnTo>
                <a:lnTo>
                  <a:pt x="2322654" y="1327031"/>
                </a:lnTo>
                <a:lnTo>
                  <a:pt x="2440183" y="1327031"/>
                </a:lnTo>
                <a:lnTo>
                  <a:pt x="2440183" y="938704"/>
                </a:lnTo>
                <a:close/>
              </a:path>
              <a:path extrusionOk="0" h="1332864" w="5769609">
                <a:moveTo>
                  <a:pt x="2568021" y="844543"/>
                </a:moveTo>
                <a:lnTo>
                  <a:pt x="2194815" y="844543"/>
                </a:lnTo>
                <a:lnTo>
                  <a:pt x="2194815" y="938704"/>
                </a:lnTo>
                <a:lnTo>
                  <a:pt x="2568021" y="938704"/>
                </a:lnTo>
                <a:lnTo>
                  <a:pt x="2568021" y="844543"/>
                </a:lnTo>
                <a:close/>
              </a:path>
              <a:path extrusionOk="0" h="1332864" w="5769609">
                <a:moveTo>
                  <a:pt x="2765154" y="844543"/>
                </a:moveTo>
                <a:lnTo>
                  <a:pt x="2647625" y="844543"/>
                </a:lnTo>
                <a:lnTo>
                  <a:pt x="2647625" y="1327031"/>
                </a:lnTo>
                <a:lnTo>
                  <a:pt x="2765154" y="1327031"/>
                </a:lnTo>
                <a:lnTo>
                  <a:pt x="2765154" y="844543"/>
                </a:lnTo>
                <a:close/>
              </a:path>
              <a:path extrusionOk="0" h="1332864" w="5769609">
                <a:moveTo>
                  <a:pt x="3009781" y="844543"/>
                </a:moveTo>
                <a:lnTo>
                  <a:pt x="2870945" y="844543"/>
                </a:lnTo>
                <a:lnTo>
                  <a:pt x="2870945" y="1327031"/>
                </a:lnTo>
                <a:lnTo>
                  <a:pt x="2988474" y="1327031"/>
                </a:lnTo>
                <a:lnTo>
                  <a:pt x="2988474" y="1036989"/>
                </a:lnTo>
                <a:lnTo>
                  <a:pt x="3087788" y="1036989"/>
                </a:lnTo>
                <a:lnTo>
                  <a:pt x="3009781" y="844543"/>
                </a:lnTo>
                <a:close/>
              </a:path>
              <a:path extrusionOk="0" h="1332864" w="5769609">
                <a:moveTo>
                  <a:pt x="3087788" y="1036989"/>
                </a:moveTo>
                <a:lnTo>
                  <a:pt x="2988474" y="1036989"/>
                </a:lnTo>
                <a:lnTo>
                  <a:pt x="3097068" y="1327031"/>
                </a:lnTo>
                <a:lnTo>
                  <a:pt x="3191916" y="1327031"/>
                </a:lnTo>
                <a:lnTo>
                  <a:pt x="3247279" y="1178573"/>
                </a:lnTo>
                <a:lnTo>
                  <a:pt x="3145180" y="1178573"/>
                </a:lnTo>
                <a:lnTo>
                  <a:pt x="3087788" y="1036989"/>
                </a:lnTo>
                <a:close/>
              </a:path>
              <a:path extrusionOk="0" h="1332864" w="5769609">
                <a:moveTo>
                  <a:pt x="3417352" y="1037676"/>
                </a:moveTo>
                <a:lnTo>
                  <a:pt x="3299823" y="1037676"/>
                </a:lnTo>
                <a:lnTo>
                  <a:pt x="3299823" y="1327031"/>
                </a:lnTo>
                <a:lnTo>
                  <a:pt x="3417352" y="1327031"/>
                </a:lnTo>
                <a:lnTo>
                  <a:pt x="3417352" y="1037676"/>
                </a:lnTo>
                <a:close/>
              </a:path>
              <a:path extrusionOk="0" h="1332864" w="5769609">
                <a:moveTo>
                  <a:pt x="3417352" y="844543"/>
                </a:moveTo>
                <a:lnTo>
                  <a:pt x="3279204" y="844543"/>
                </a:lnTo>
                <a:lnTo>
                  <a:pt x="3145180" y="1178573"/>
                </a:lnTo>
                <a:lnTo>
                  <a:pt x="3247279" y="1178573"/>
                </a:lnTo>
                <a:lnTo>
                  <a:pt x="3299823" y="1037676"/>
                </a:lnTo>
                <a:lnTo>
                  <a:pt x="3417352" y="1037676"/>
                </a:lnTo>
                <a:lnTo>
                  <a:pt x="3417352" y="844543"/>
                </a:lnTo>
                <a:close/>
              </a:path>
              <a:path extrusionOk="0" h="1332864" w="5769609">
                <a:moveTo>
                  <a:pt x="3818029" y="844543"/>
                </a:moveTo>
                <a:lnTo>
                  <a:pt x="3522488" y="844543"/>
                </a:lnTo>
                <a:lnTo>
                  <a:pt x="3522488" y="1327031"/>
                </a:lnTo>
                <a:lnTo>
                  <a:pt x="3818029" y="1327031"/>
                </a:lnTo>
                <a:lnTo>
                  <a:pt x="3818029" y="1232870"/>
                </a:lnTo>
                <a:lnTo>
                  <a:pt x="3640017" y="1232870"/>
                </a:lnTo>
                <a:lnTo>
                  <a:pt x="3640017" y="1127026"/>
                </a:lnTo>
                <a:lnTo>
                  <a:pt x="3797410" y="1127026"/>
                </a:lnTo>
                <a:lnTo>
                  <a:pt x="3797410" y="1036301"/>
                </a:lnTo>
                <a:lnTo>
                  <a:pt x="3640017" y="1036301"/>
                </a:lnTo>
                <a:lnTo>
                  <a:pt x="3640017" y="938704"/>
                </a:lnTo>
                <a:lnTo>
                  <a:pt x="3818029" y="938704"/>
                </a:lnTo>
                <a:lnTo>
                  <a:pt x="3818029" y="844543"/>
                </a:lnTo>
                <a:close/>
              </a:path>
              <a:path extrusionOk="0" h="1332864" w="5769609">
                <a:moveTo>
                  <a:pt x="4069594" y="827361"/>
                </a:moveTo>
                <a:lnTo>
                  <a:pt x="3942442" y="827361"/>
                </a:lnTo>
                <a:lnTo>
                  <a:pt x="3956188" y="1156580"/>
                </a:lnTo>
                <a:lnTo>
                  <a:pt x="4055847" y="1156580"/>
                </a:lnTo>
                <a:lnTo>
                  <a:pt x="4069594" y="827361"/>
                </a:lnTo>
                <a:close/>
              </a:path>
              <a:path extrusionOk="0" h="1332864" w="5769609">
                <a:moveTo>
                  <a:pt x="4007736" y="1204691"/>
                </a:moveTo>
                <a:lnTo>
                  <a:pt x="3967529" y="1215129"/>
                </a:lnTo>
                <a:lnTo>
                  <a:pt x="3942442" y="1244039"/>
                </a:lnTo>
                <a:lnTo>
                  <a:pt x="3937631" y="1269298"/>
                </a:lnTo>
                <a:lnTo>
                  <a:pt x="3938834" y="1282184"/>
                </a:lnTo>
                <a:lnTo>
                  <a:pt x="3967529" y="1322478"/>
                </a:lnTo>
                <a:lnTo>
                  <a:pt x="4007736" y="1332530"/>
                </a:lnTo>
                <a:lnTo>
                  <a:pt x="4022170" y="1331413"/>
                </a:lnTo>
                <a:lnTo>
                  <a:pt x="4057222" y="1314660"/>
                </a:lnTo>
                <a:lnTo>
                  <a:pt x="4077154" y="1269298"/>
                </a:lnTo>
                <a:lnTo>
                  <a:pt x="4075908" y="1256110"/>
                </a:lnTo>
                <a:lnTo>
                  <a:pt x="4046913" y="1215129"/>
                </a:lnTo>
                <a:lnTo>
                  <a:pt x="4007736" y="1204691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608" name="Google Shape;2608;p50"/>
          <p:cNvGrpSpPr/>
          <p:nvPr/>
        </p:nvGrpSpPr>
        <p:grpSpPr>
          <a:xfrm>
            <a:off x="1533007" y="3631721"/>
            <a:ext cx="5975565" cy="2613009"/>
            <a:chOff x="1533007" y="3631721"/>
            <a:chExt cx="5975565" cy="2613009"/>
          </a:xfrm>
        </p:grpSpPr>
        <p:pic>
          <p:nvPicPr>
            <p:cNvPr id="2609" name="Google Shape;2609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33007" y="3631721"/>
              <a:ext cx="5975565" cy="2613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0" name="Google Shape;2610;p50"/>
            <p:cNvSpPr/>
            <p:nvPr/>
          </p:nvSpPr>
          <p:spPr>
            <a:xfrm>
              <a:off x="3701077" y="6209234"/>
              <a:ext cx="3648075" cy="15875"/>
            </a:xfrm>
            <a:custGeom>
              <a:rect b="b" l="l" r="r" t="t"/>
              <a:pathLst>
                <a:path extrusionOk="0" h="15875" w="3648075">
                  <a:moveTo>
                    <a:pt x="3647473" y="0"/>
                  </a:moveTo>
                  <a:lnTo>
                    <a:pt x="0" y="0"/>
                  </a:lnTo>
                  <a:lnTo>
                    <a:pt x="0" y="15706"/>
                  </a:lnTo>
                  <a:lnTo>
                    <a:pt x="3647473" y="15706"/>
                  </a:lnTo>
                  <a:lnTo>
                    <a:pt x="36474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11" name="Google Shape;2611;p50"/>
          <p:cNvGrpSpPr/>
          <p:nvPr/>
        </p:nvGrpSpPr>
        <p:grpSpPr>
          <a:xfrm>
            <a:off x="17703539" y="8313073"/>
            <a:ext cx="2400935" cy="2920365"/>
            <a:chOff x="17703539" y="8313073"/>
            <a:chExt cx="2400935" cy="2920365"/>
          </a:xfrm>
        </p:grpSpPr>
        <p:sp>
          <p:nvSpPr>
            <p:cNvPr id="2612" name="Google Shape;2612;p50"/>
            <p:cNvSpPr/>
            <p:nvPr/>
          </p:nvSpPr>
          <p:spPr>
            <a:xfrm>
              <a:off x="19107274" y="9350567"/>
              <a:ext cx="996950" cy="1763395"/>
            </a:xfrm>
            <a:custGeom>
              <a:rect b="b" l="l" r="r" t="t"/>
              <a:pathLst>
                <a:path extrusionOk="0" h="1763395" w="996950">
                  <a:moveTo>
                    <a:pt x="996825" y="0"/>
                  </a:moveTo>
                  <a:lnTo>
                    <a:pt x="0" y="1584055"/>
                  </a:lnTo>
                  <a:lnTo>
                    <a:pt x="996825" y="1763233"/>
                  </a:lnTo>
                  <a:lnTo>
                    <a:pt x="996825" y="0"/>
                  </a:lnTo>
                  <a:close/>
                </a:path>
              </a:pathLst>
            </a:custGeom>
            <a:solidFill>
              <a:srgbClr val="7872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17703539" y="8313073"/>
              <a:ext cx="2400935" cy="2920365"/>
            </a:xfrm>
            <a:custGeom>
              <a:rect b="b" l="l" r="r" t="t"/>
              <a:pathLst>
                <a:path extrusionOk="0" h="2920365" w="2400934">
                  <a:moveTo>
                    <a:pt x="1597057" y="0"/>
                  </a:moveTo>
                  <a:lnTo>
                    <a:pt x="0" y="2534731"/>
                  </a:lnTo>
                  <a:lnTo>
                    <a:pt x="2142112" y="2919946"/>
                  </a:lnTo>
                  <a:lnTo>
                    <a:pt x="2171125" y="2899688"/>
                  </a:lnTo>
                  <a:lnTo>
                    <a:pt x="2229117" y="2851258"/>
                  </a:lnTo>
                  <a:lnTo>
                    <a:pt x="2258035" y="2823298"/>
                  </a:lnTo>
                  <a:lnTo>
                    <a:pt x="2286861" y="2792984"/>
                  </a:lnTo>
                  <a:lnTo>
                    <a:pt x="2315565" y="2760422"/>
                  </a:lnTo>
                  <a:lnTo>
                    <a:pt x="2344116" y="2725719"/>
                  </a:lnTo>
                  <a:lnTo>
                    <a:pt x="2372484" y="2688980"/>
                  </a:lnTo>
                  <a:lnTo>
                    <a:pt x="2400559" y="2650421"/>
                  </a:lnTo>
                  <a:lnTo>
                    <a:pt x="2400559" y="383619"/>
                  </a:lnTo>
                  <a:lnTo>
                    <a:pt x="1597057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14" name="Google Shape;2614;p50"/>
          <p:cNvSpPr/>
          <p:nvPr/>
        </p:nvSpPr>
        <p:spPr>
          <a:xfrm>
            <a:off x="11825837" y="9037284"/>
            <a:ext cx="4038600" cy="2271395"/>
          </a:xfrm>
          <a:custGeom>
            <a:rect b="b" l="l" r="r" t="t"/>
            <a:pathLst>
              <a:path extrusionOk="0" h="2271395" w="4038600">
                <a:moveTo>
                  <a:pt x="2841035" y="639660"/>
                </a:moveTo>
                <a:lnTo>
                  <a:pt x="0" y="0"/>
                </a:lnTo>
                <a:lnTo>
                  <a:pt x="32259" y="34764"/>
                </a:lnTo>
                <a:lnTo>
                  <a:pt x="159129" y="169424"/>
                </a:lnTo>
                <a:lnTo>
                  <a:pt x="252651" y="266234"/>
                </a:lnTo>
                <a:lnTo>
                  <a:pt x="345471" y="359922"/>
                </a:lnTo>
                <a:lnTo>
                  <a:pt x="407269" y="420853"/>
                </a:lnTo>
                <a:lnTo>
                  <a:pt x="469218" y="480707"/>
                </a:lnTo>
                <a:lnTo>
                  <a:pt x="531504" y="539607"/>
                </a:lnTo>
                <a:lnTo>
                  <a:pt x="594311" y="597678"/>
                </a:lnTo>
                <a:lnTo>
                  <a:pt x="657825" y="655044"/>
                </a:lnTo>
                <a:lnTo>
                  <a:pt x="722231" y="711828"/>
                </a:lnTo>
                <a:lnTo>
                  <a:pt x="787714" y="768156"/>
                </a:lnTo>
                <a:lnTo>
                  <a:pt x="854460" y="824150"/>
                </a:lnTo>
                <a:lnTo>
                  <a:pt x="922654" y="879935"/>
                </a:lnTo>
                <a:lnTo>
                  <a:pt x="992481" y="935635"/>
                </a:lnTo>
                <a:lnTo>
                  <a:pt x="1064127" y="991373"/>
                </a:lnTo>
                <a:lnTo>
                  <a:pt x="1137776" y="1047275"/>
                </a:lnTo>
                <a:lnTo>
                  <a:pt x="1213614" y="1103464"/>
                </a:lnTo>
                <a:lnTo>
                  <a:pt x="1331882" y="1188556"/>
                </a:lnTo>
                <a:lnTo>
                  <a:pt x="1456116" y="1274991"/>
                </a:lnTo>
                <a:lnTo>
                  <a:pt x="1586944" y="1363189"/>
                </a:lnTo>
                <a:lnTo>
                  <a:pt x="1724990" y="1453567"/>
                </a:lnTo>
                <a:lnTo>
                  <a:pt x="1921360" y="1578187"/>
                </a:lnTo>
                <a:lnTo>
                  <a:pt x="2188689" y="1741971"/>
                </a:lnTo>
                <a:lnTo>
                  <a:pt x="2545377" y="1952817"/>
                </a:lnTo>
                <a:lnTo>
                  <a:pt x="2828882" y="2041160"/>
                </a:lnTo>
                <a:lnTo>
                  <a:pt x="3072677" y="2112915"/>
                </a:lnTo>
                <a:lnTo>
                  <a:pt x="3233835" y="2156951"/>
                </a:lnTo>
                <a:lnTo>
                  <a:pt x="3332649" y="2182081"/>
                </a:lnTo>
                <a:lnTo>
                  <a:pt x="3425623" y="2204097"/>
                </a:lnTo>
                <a:lnTo>
                  <a:pt x="3513665" y="2223229"/>
                </a:lnTo>
                <a:lnTo>
                  <a:pt x="3556121" y="2231785"/>
                </a:lnTo>
                <a:lnTo>
                  <a:pt x="3597684" y="2239706"/>
                </a:lnTo>
                <a:lnTo>
                  <a:pt x="3638469" y="2247021"/>
                </a:lnTo>
                <a:lnTo>
                  <a:pt x="3678588" y="2253758"/>
                </a:lnTo>
                <a:lnTo>
                  <a:pt x="3718156" y="2259947"/>
                </a:lnTo>
                <a:lnTo>
                  <a:pt x="3757285" y="2265615"/>
                </a:lnTo>
                <a:lnTo>
                  <a:pt x="3796090" y="2270791"/>
                </a:lnTo>
                <a:lnTo>
                  <a:pt x="4038459" y="2271271"/>
                </a:lnTo>
                <a:lnTo>
                  <a:pt x="3964492" y="2209946"/>
                </a:lnTo>
                <a:lnTo>
                  <a:pt x="3867309" y="2127204"/>
                </a:lnTo>
                <a:lnTo>
                  <a:pt x="3821057" y="2086840"/>
                </a:lnTo>
                <a:lnTo>
                  <a:pt x="3776312" y="2047086"/>
                </a:lnTo>
                <a:lnTo>
                  <a:pt x="3733035" y="2007897"/>
                </a:lnTo>
                <a:lnTo>
                  <a:pt x="3691188" y="1969229"/>
                </a:lnTo>
                <a:lnTo>
                  <a:pt x="3650732" y="1931035"/>
                </a:lnTo>
                <a:lnTo>
                  <a:pt x="3611627" y="1893269"/>
                </a:lnTo>
                <a:lnTo>
                  <a:pt x="3573835" y="1855888"/>
                </a:lnTo>
                <a:lnTo>
                  <a:pt x="3537317" y="1818844"/>
                </a:lnTo>
                <a:lnTo>
                  <a:pt x="3502034" y="1782094"/>
                </a:lnTo>
                <a:lnTo>
                  <a:pt x="3467946" y="1745591"/>
                </a:lnTo>
                <a:lnTo>
                  <a:pt x="3435016" y="1709290"/>
                </a:lnTo>
                <a:lnTo>
                  <a:pt x="3403204" y="1673145"/>
                </a:lnTo>
                <a:lnTo>
                  <a:pt x="3372471" y="1637112"/>
                </a:lnTo>
                <a:lnTo>
                  <a:pt x="3342779" y="1601145"/>
                </a:lnTo>
                <a:lnTo>
                  <a:pt x="3314088" y="1565198"/>
                </a:lnTo>
                <a:lnTo>
                  <a:pt x="3286359" y="1529226"/>
                </a:lnTo>
                <a:lnTo>
                  <a:pt x="3259554" y="1493184"/>
                </a:lnTo>
                <a:lnTo>
                  <a:pt x="3233633" y="1457027"/>
                </a:lnTo>
                <a:lnTo>
                  <a:pt x="3208558" y="1420708"/>
                </a:lnTo>
                <a:lnTo>
                  <a:pt x="3184290" y="1384182"/>
                </a:lnTo>
                <a:lnTo>
                  <a:pt x="3160789" y="1347405"/>
                </a:lnTo>
                <a:lnTo>
                  <a:pt x="3138018" y="1310330"/>
                </a:lnTo>
                <a:lnTo>
                  <a:pt x="3115936" y="1272913"/>
                </a:lnTo>
                <a:lnTo>
                  <a:pt x="3094505" y="1235108"/>
                </a:lnTo>
                <a:lnTo>
                  <a:pt x="3073687" y="1196869"/>
                </a:lnTo>
                <a:lnTo>
                  <a:pt x="3053441" y="1158151"/>
                </a:lnTo>
                <a:lnTo>
                  <a:pt x="3033730" y="1118909"/>
                </a:lnTo>
                <a:lnTo>
                  <a:pt x="3014514" y="1079097"/>
                </a:lnTo>
                <a:lnTo>
                  <a:pt x="2995755" y="1038670"/>
                </a:lnTo>
                <a:lnTo>
                  <a:pt x="2977413" y="997583"/>
                </a:lnTo>
                <a:lnTo>
                  <a:pt x="2959450" y="955790"/>
                </a:lnTo>
                <a:lnTo>
                  <a:pt x="2941826" y="913246"/>
                </a:lnTo>
                <a:lnTo>
                  <a:pt x="2924503" y="869904"/>
                </a:lnTo>
                <a:lnTo>
                  <a:pt x="2907441" y="825721"/>
                </a:lnTo>
                <a:lnTo>
                  <a:pt x="2890603" y="780651"/>
                </a:lnTo>
                <a:lnTo>
                  <a:pt x="2873948" y="734647"/>
                </a:lnTo>
                <a:lnTo>
                  <a:pt x="2857439" y="687666"/>
                </a:lnTo>
                <a:lnTo>
                  <a:pt x="2841035" y="639660"/>
                </a:lnTo>
                <a:close/>
              </a:path>
            </a:pathLst>
          </a:custGeom>
          <a:solidFill>
            <a:srgbClr val="F6F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615" name="Google Shape;2615;p50"/>
          <p:cNvGrpSpPr/>
          <p:nvPr/>
        </p:nvGrpSpPr>
        <p:grpSpPr>
          <a:xfrm>
            <a:off x="8135249" y="0"/>
            <a:ext cx="11969420" cy="11308555"/>
            <a:chOff x="8135249" y="0"/>
            <a:chExt cx="11969420" cy="11308555"/>
          </a:xfrm>
        </p:grpSpPr>
        <p:sp>
          <p:nvSpPr>
            <p:cNvPr id="2616" name="Google Shape;2616;p50"/>
            <p:cNvSpPr/>
            <p:nvPr/>
          </p:nvSpPr>
          <p:spPr>
            <a:xfrm>
              <a:off x="19521672" y="3883205"/>
              <a:ext cx="582930" cy="1465580"/>
            </a:xfrm>
            <a:custGeom>
              <a:rect b="b" l="l" r="r" t="t"/>
              <a:pathLst>
                <a:path extrusionOk="0" h="1465579" w="582930">
                  <a:moveTo>
                    <a:pt x="485642" y="0"/>
                  </a:moveTo>
                  <a:lnTo>
                    <a:pt x="0" y="1150042"/>
                  </a:lnTo>
                  <a:lnTo>
                    <a:pt x="40708" y="1184752"/>
                  </a:lnTo>
                  <a:lnTo>
                    <a:pt x="81129" y="1217070"/>
                  </a:lnTo>
                  <a:lnTo>
                    <a:pt x="121272" y="1247098"/>
                  </a:lnTo>
                  <a:lnTo>
                    <a:pt x="161145" y="1274940"/>
                  </a:lnTo>
                  <a:lnTo>
                    <a:pt x="200759" y="1300698"/>
                  </a:lnTo>
                  <a:lnTo>
                    <a:pt x="240123" y="1324474"/>
                  </a:lnTo>
                  <a:lnTo>
                    <a:pt x="279247" y="1346370"/>
                  </a:lnTo>
                  <a:lnTo>
                    <a:pt x="318141" y="1366490"/>
                  </a:lnTo>
                  <a:lnTo>
                    <a:pt x="356813" y="1384936"/>
                  </a:lnTo>
                  <a:lnTo>
                    <a:pt x="395274" y="1401810"/>
                  </a:lnTo>
                  <a:lnTo>
                    <a:pt x="433533" y="1417214"/>
                  </a:lnTo>
                  <a:lnTo>
                    <a:pt x="471600" y="1431251"/>
                  </a:lnTo>
                  <a:lnTo>
                    <a:pt x="509484" y="1444025"/>
                  </a:lnTo>
                  <a:lnTo>
                    <a:pt x="547195" y="1455636"/>
                  </a:lnTo>
                  <a:lnTo>
                    <a:pt x="582426" y="1465536"/>
                  </a:lnTo>
                  <a:lnTo>
                    <a:pt x="582426" y="118325"/>
                  </a:lnTo>
                  <a:lnTo>
                    <a:pt x="551135" y="83332"/>
                  </a:lnTo>
                  <a:lnTo>
                    <a:pt x="518279" y="43277"/>
                  </a:lnTo>
                  <a:lnTo>
                    <a:pt x="485642" y="0"/>
                  </a:lnTo>
                  <a:close/>
                </a:path>
              </a:pathLst>
            </a:custGeom>
            <a:solidFill>
              <a:srgbClr val="F6F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18670494" y="3799559"/>
              <a:ext cx="1400175" cy="3262629"/>
            </a:xfrm>
            <a:custGeom>
              <a:rect b="b" l="l" r="r" t="t"/>
              <a:pathLst>
                <a:path extrusionOk="0" h="3262629" w="1400175">
                  <a:moveTo>
                    <a:pt x="1294864" y="14863"/>
                  </a:moveTo>
                  <a:lnTo>
                    <a:pt x="1253461" y="3964"/>
                  </a:lnTo>
                  <a:lnTo>
                    <a:pt x="1209512" y="0"/>
                  </a:lnTo>
                  <a:lnTo>
                    <a:pt x="1169756" y="7926"/>
                  </a:lnTo>
                  <a:lnTo>
                    <a:pt x="1140937" y="32702"/>
                  </a:lnTo>
                  <a:lnTo>
                    <a:pt x="0" y="3146575"/>
                  </a:lnTo>
                  <a:lnTo>
                    <a:pt x="344993" y="3262350"/>
                  </a:lnTo>
                  <a:lnTo>
                    <a:pt x="1399682" y="119533"/>
                  </a:lnTo>
                  <a:lnTo>
                    <a:pt x="1385911" y="90574"/>
                  </a:lnTo>
                  <a:lnTo>
                    <a:pt x="1362217" y="60232"/>
                  </a:lnTo>
                  <a:lnTo>
                    <a:pt x="1331052" y="33372"/>
                  </a:lnTo>
                  <a:lnTo>
                    <a:pt x="1294864" y="14863"/>
                  </a:lnTo>
                  <a:close/>
                </a:path>
              </a:pathLst>
            </a:custGeom>
            <a:solidFill>
              <a:srgbClr val="BFB6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15775874" y="6166258"/>
              <a:ext cx="4328795" cy="3034665"/>
            </a:xfrm>
            <a:custGeom>
              <a:rect b="b" l="l" r="r" t="t"/>
              <a:pathLst>
                <a:path extrusionOk="0" h="3034665" w="4328794">
                  <a:moveTo>
                    <a:pt x="1992992" y="8195"/>
                  </a:moveTo>
                  <a:lnTo>
                    <a:pt x="1966364" y="4189"/>
                  </a:lnTo>
                  <a:lnTo>
                    <a:pt x="1935987" y="1529"/>
                  </a:lnTo>
                  <a:lnTo>
                    <a:pt x="1902083" y="153"/>
                  </a:lnTo>
                  <a:lnTo>
                    <a:pt x="1864874" y="0"/>
                  </a:lnTo>
                  <a:lnTo>
                    <a:pt x="1824581" y="1008"/>
                  </a:lnTo>
                  <a:lnTo>
                    <a:pt x="1781426" y="3116"/>
                  </a:lnTo>
                  <a:lnTo>
                    <a:pt x="1735631" y="6263"/>
                  </a:lnTo>
                  <a:lnTo>
                    <a:pt x="1687417" y="10388"/>
                  </a:lnTo>
                  <a:lnTo>
                    <a:pt x="1637006" y="15429"/>
                  </a:lnTo>
                  <a:lnTo>
                    <a:pt x="1584619" y="21325"/>
                  </a:lnTo>
                  <a:lnTo>
                    <a:pt x="1530479" y="28015"/>
                  </a:lnTo>
                  <a:lnTo>
                    <a:pt x="1474807" y="35437"/>
                  </a:lnTo>
                  <a:lnTo>
                    <a:pt x="1359752" y="52231"/>
                  </a:lnTo>
                  <a:lnTo>
                    <a:pt x="1241228" y="71219"/>
                  </a:lnTo>
                  <a:lnTo>
                    <a:pt x="1060817" y="102739"/>
                  </a:lnTo>
                  <a:lnTo>
                    <a:pt x="824675" y="147862"/>
                  </a:lnTo>
                  <a:lnTo>
                    <a:pt x="606574" y="192925"/>
                  </a:lnTo>
                  <a:lnTo>
                    <a:pt x="420696" y="234003"/>
                  </a:lnTo>
                  <a:lnTo>
                    <a:pt x="0" y="1717920"/>
                  </a:lnTo>
                  <a:lnTo>
                    <a:pt x="3360513" y="3034056"/>
                  </a:lnTo>
                  <a:lnTo>
                    <a:pt x="3388478" y="2991863"/>
                  </a:lnTo>
                  <a:lnTo>
                    <a:pt x="3416995" y="2947421"/>
                  </a:lnTo>
                  <a:lnTo>
                    <a:pt x="3446007" y="2900885"/>
                  </a:lnTo>
                  <a:lnTo>
                    <a:pt x="3475454" y="2852412"/>
                  </a:lnTo>
                  <a:lnTo>
                    <a:pt x="3505275" y="2802158"/>
                  </a:lnTo>
                  <a:lnTo>
                    <a:pt x="3535414" y="2750278"/>
                  </a:lnTo>
                  <a:lnTo>
                    <a:pt x="3565809" y="2696930"/>
                  </a:lnTo>
                  <a:lnTo>
                    <a:pt x="3596403" y="2642268"/>
                  </a:lnTo>
                  <a:lnTo>
                    <a:pt x="3627135" y="2586450"/>
                  </a:lnTo>
                  <a:lnTo>
                    <a:pt x="3657947" y="2529631"/>
                  </a:lnTo>
                  <a:lnTo>
                    <a:pt x="3688780" y="2471967"/>
                  </a:lnTo>
                  <a:lnTo>
                    <a:pt x="3719574" y="2413615"/>
                  </a:lnTo>
                  <a:lnTo>
                    <a:pt x="3750270" y="2354730"/>
                  </a:lnTo>
                  <a:lnTo>
                    <a:pt x="3780809" y="2295469"/>
                  </a:lnTo>
                  <a:lnTo>
                    <a:pt x="3811132" y="2235987"/>
                  </a:lnTo>
                  <a:lnTo>
                    <a:pt x="3841180" y="2176441"/>
                  </a:lnTo>
                  <a:lnTo>
                    <a:pt x="3870893" y="2116986"/>
                  </a:lnTo>
                  <a:lnTo>
                    <a:pt x="3900212" y="2057780"/>
                  </a:lnTo>
                  <a:lnTo>
                    <a:pt x="3929079" y="1998977"/>
                  </a:lnTo>
                  <a:lnTo>
                    <a:pt x="3957434" y="1940734"/>
                  </a:lnTo>
                  <a:lnTo>
                    <a:pt x="3985217" y="1883207"/>
                  </a:lnTo>
                  <a:lnTo>
                    <a:pt x="4012371" y="1826553"/>
                  </a:lnTo>
                  <a:lnTo>
                    <a:pt x="4038834" y="1770926"/>
                  </a:lnTo>
                  <a:lnTo>
                    <a:pt x="4064549" y="1716484"/>
                  </a:lnTo>
                  <a:lnTo>
                    <a:pt x="4089457" y="1663383"/>
                  </a:lnTo>
                  <a:lnTo>
                    <a:pt x="4113497" y="1611777"/>
                  </a:lnTo>
                  <a:lnTo>
                    <a:pt x="4136611" y="1561825"/>
                  </a:lnTo>
                  <a:lnTo>
                    <a:pt x="4158740" y="1513680"/>
                  </a:lnTo>
                  <a:lnTo>
                    <a:pt x="4179824" y="1467501"/>
                  </a:lnTo>
                  <a:lnTo>
                    <a:pt x="4199804" y="1423442"/>
                  </a:lnTo>
                  <a:lnTo>
                    <a:pt x="4218622" y="1381660"/>
                  </a:lnTo>
                  <a:lnTo>
                    <a:pt x="4236218" y="1342311"/>
                  </a:lnTo>
                  <a:lnTo>
                    <a:pt x="4252532" y="1305551"/>
                  </a:lnTo>
                  <a:lnTo>
                    <a:pt x="4281081" y="1240422"/>
                  </a:lnTo>
                  <a:lnTo>
                    <a:pt x="4303795" y="1187521"/>
                  </a:lnTo>
                  <a:lnTo>
                    <a:pt x="4320201" y="1148099"/>
                  </a:lnTo>
                  <a:lnTo>
                    <a:pt x="4328225" y="1107565"/>
                  </a:lnTo>
                  <a:lnTo>
                    <a:pt x="4323310" y="1098759"/>
                  </a:lnTo>
                  <a:lnTo>
                    <a:pt x="4294130" y="1063881"/>
                  </a:lnTo>
                  <a:lnTo>
                    <a:pt x="4250719" y="1025285"/>
                  </a:lnTo>
                  <a:lnTo>
                    <a:pt x="4194256" y="983364"/>
                  </a:lnTo>
                  <a:lnTo>
                    <a:pt x="4161497" y="961281"/>
                  </a:lnTo>
                  <a:lnTo>
                    <a:pt x="4125917" y="938514"/>
                  </a:lnTo>
                  <a:lnTo>
                    <a:pt x="4087663" y="915114"/>
                  </a:lnTo>
                  <a:lnTo>
                    <a:pt x="4046882" y="891129"/>
                  </a:lnTo>
                  <a:lnTo>
                    <a:pt x="4003720" y="866609"/>
                  </a:lnTo>
                  <a:lnTo>
                    <a:pt x="3958326" y="841604"/>
                  </a:lnTo>
                  <a:lnTo>
                    <a:pt x="3910846" y="816162"/>
                  </a:lnTo>
                  <a:lnTo>
                    <a:pt x="3810219" y="764167"/>
                  </a:lnTo>
                  <a:lnTo>
                    <a:pt x="3703016" y="711019"/>
                  </a:lnTo>
                  <a:lnTo>
                    <a:pt x="3532458" y="629999"/>
                  </a:lnTo>
                  <a:lnTo>
                    <a:pt x="3293025" y="521620"/>
                  </a:lnTo>
                  <a:lnTo>
                    <a:pt x="2987659" y="390024"/>
                  </a:lnTo>
                  <a:lnTo>
                    <a:pt x="2636601" y="245935"/>
                  </a:lnTo>
                  <a:lnTo>
                    <a:pt x="2332351" y="126997"/>
                  </a:lnTo>
                  <a:lnTo>
                    <a:pt x="2171225" y="66942"/>
                  </a:lnTo>
                  <a:lnTo>
                    <a:pt x="2078975" y="34244"/>
                  </a:lnTo>
                  <a:lnTo>
                    <a:pt x="2033299" y="19064"/>
                  </a:lnTo>
                  <a:lnTo>
                    <a:pt x="1992992" y="8195"/>
                  </a:lnTo>
                  <a:close/>
                </a:path>
              </a:pathLst>
            </a:custGeom>
            <a:solidFill>
              <a:srgbClr val="CAC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17111726" y="6179828"/>
              <a:ext cx="2992755" cy="3020695"/>
            </a:xfrm>
            <a:custGeom>
              <a:rect b="b" l="l" r="r" t="t"/>
              <a:pathLst>
                <a:path extrusionOk="0" h="3020695" w="2992755">
                  <a:moveTo>
                    <a:pt x="679815" y="0"/>
                  </a:moveTo>
                  <a:lnTo>
                    <a:pt x="670700" y="40031"/>
                  </a:lnTo>
                  <a:lnTo>
                    <a:pt x="655086" y="107183"/>
                  </a:lnTo>
                  <a:lnTo>
                    <a:pt x="645003" y="149729"/>
                  </a:lnTo>
                  <a:lnTo>
                    <a:pt x="624502" y="234801"/>
                  </a:lnTo>
                  <a:lnTo>
                    <a:pt x="614774" y="274608"/>
                  </a:lnTo>
                  <a:lnTo>
                    <a:pt x="603322" y="321037"/>
                  </a:lnTo>
                  <a:lnTo>
                    <a:pt x="590981" y="370600"/>
                  </a:lnTo>
                  <a:lnTo>
                    <a:pt x="579012" y="418266"/>
                  </a:lnTo>
                  <a:lnTo>
                    <a:pt x="566198" y="468860"/>
                  </a:lnTo>
                  <a:lnTo>
                    <a:pt x="552413" y="522813"/>
                  </a:lnTo>
                  <a:lnTo>
                    <a:pt x="539361" y="573492"/>
                  </a:lnTo>
                  <a:lnTo>
                    <a:pt x="525382" y="627325"/>
                  </a:lnTo>
                  <a:lnTo>
                    <a:pt x="511057" y="682031"/>
                  </a:lnTo>
                  <a:lnTo>
                    <a:pt x="496408" y="737509"/>
                  </a:lnTo>
                  <a:lnTo>
                    <a:pt x="481457" y="793654"/>
                  </a:lnTo>
                  <a:lnTo>
                    <a:pt x="466226" y="850364"/>
                  </a:lnTo>
                  <a:lnTo>
                    <a:pt x="450737" y="907536"/>
                  </a:lnTo>
                  <a:lnTo>
                    <a:pt x="435010" y="965068"/>
                  </a:lnTo>
                  <a:lnTo>
                    <a:pt x="419068" y="1022856"/>
                  </a:lnTo>
                  <a:lnTo>
                    <a:pt x="402933" y="1080797"/>
                  </a:lnTo>
                  <a:lnTo>
                    <a:pt x="386625" y="1138789"/>
                  </a:lnTo>
                  <a:lnTo>
                    <a:pt x="370168" y="1196728"/>
                  </a:lnTo>
                  <a:lnTo>
                    <a:pt x="353581" y="1254513"/>
                  </a:lnTo>
                  <a:lnTo>
                    <a:pt x="336888" y="1312039"/>
                  </a:lnTo>
                  <a:lnTo>
                    <a:pt x="320110" y="1369204"/>
                  </a:lnTo>
                  <a:lnTo>
                    <a:pt x="303267" y="1425905"/>
                  </a:lnTo>
                  <a:lnTo>
                    <a:pt x="286383" y="1482039"/>
                  </a:lnTo>
                  <a:lnTo>
                    <a:pt x="269479" y="1537503"/>
                  </a:lnTo>
                  <a:lnTo>
                    <a:pt x="252576" y="1592195"/>
                  </a:lnTo>
                  <a:lnTo>
                    <a:pt x="235696" y="1646011"/>
                  </a:lnTo>
                  <a:lnTo>
                    <a:pt x="218861" y="1698849"/>
                  </a:lnTo>
                  <a:lnTo>
                    <a:pt x="202092" y="1750605"/>
                  </a:lnTo>
                  <a:lnTo>
                    <a:pt x="185411" y="1801177"/>
                  </a:lnTo>
                  <a:lnTo>
                    <a:pt x="168840" y="1850462"/>
                  </a:lnTo>
                  <a:lnTo>
                    <a:pt x="152401" y="1898357"/>
                  </a:lnTo>
                  <a:lnTo>
                    <a:pt x="136114" y="1944759"/>
                  </a:lnTo>
                  <a:lnTo>
                    <a:pt x="120002" y="1989565"/>
                  </a:lnTo>
                  <a:lnTo>
                    <a:pt x="104087" y="2032672"/>
                  </a:lnTo>
                  <a:lnTo>
                    <a:pt x="88390" y="2073977"/>
                  </a:lnTo>
                  <a:lnTo>
                    <a:pt x="72932" y="2113378"/>
                  </a:lnTo>
                  <a:lnTo>
                    <a:pt x="57736" y="2150771"/>
                  </a:lnTo>
                  <a:lnTo>
                    <a:pt x="42823" y="2186054"/>
                  </a:lnTo>
                  <a:lnTo>
                    <a:pt x="13933" y="2249877"/>
                  </a:lnTo>
                  <a:lnTo>
                    <a:pt x="0" y="2278212"/>
                  </a:lnTo>
                  <a:lnTo>
                    <a:pt x="2024677" y="3020448"/>
                  </a:lnTo>
                  <a:lnTo>
                    <a:pt x="2052642" y="2978255"/>
                  </a:lnTo>
                  <a:lnTo>
                    <a:pt x="2081160" y="2933813"/>
                  </a:lnTo>
                  <a:lnTo>
                    <a:pt x="2110172" y="2887277"/>
                  </a:lnTo>
                  <a:lnTo>
                    <a:pt x="2139618" y="2838804"/>
                  </a:lnTo>
                  <a:lnTo>
                    <a:pt x="2169440" y="2788549"/>
                  </a:lnTo>
                  <a:lnTo>
                    <a:pt x="2199578" y="2736670"/>
                  </a:lnTo>
                  <a:lnTo>
                    <a:pt x="2229974" y="2683322"/>
                  </a:lnTo>
                  <a:lnTo>
                    <a:pt x="2260567" y="2628660"/>
                  </a:lnTo>
                  <a:lnTo>
                    <a:pt x="2291300" y="2572842"/>
                  </a:lnTo>
                  <a:lnTo>
                    <a:pt x="2322112" y="2516023"/>
                  </a:lnTo>
                  <a:lnTo>
                    <a:pt x="2352944" y="2458359"/>
                  </a:lnTo>
                  <a:lnTo>
                    <a:pt x="2383738" y="2400007"/>
                  </a:lnTo>
                  <a:lnTo>
                    <a:pt x="2414434" y="2341122"/>
                  </a:lnTo>
                  <a:lnTo>
                    <a:pt x="2444974" y="2281860"/>
                  </a:lnTo>
                  <a:lnTo>
                    <a:pt x="2475297" y="2222378"/>
                  </a:lnTo>
                  <a:lnTo>
                    <a:pt x="2505344" y="2162832"/>
                  </a:lnTo>
                  <a:lnTo>
                    <a:pt x="2535057" y="2103378"/>
                  </a:lnTo>
                  <a:lnTo>
                    <a:pt x="2564377" y="2044171"/>
                  </a:lnTo>
                  <a:lnTo>
                    <a:pt x="2593244" y="1985368"/>
                  </a:lnTo>
                  <a:lnTo>
                    <a:pt x="2621598" y="1927126"/>
                  </a:lnTo>
                  <a:lnTo>
                    <a:pt x="2649382" y="1869599"/>
                  </a:lnTo>
                  <a:lnTo>
                    <a:pt x="2676535" y="1812944"/>
                  </a:lnTo>
                  <a:lnTo>
                    <a:pt x="2702999" y="1757318"/>
                  </a:lnTo>
                  <a:lnTo>
                    <a:pt x="2728714" y="1702876"/>
                  </a:lnTo>
                  <a:lnTo>
                    <a:pt x="2753621" y="1649774"/>
                  </a:lnTo>
                  <a:lnTo>
                    <a:pt x="2777661" y="1598169"/>
                  </a:lnTo>
                  <a:lnTo>
                    <a:pt x="2800776" y="1548216"/>
                  </a:lnTo>
                  <a:lnTo>
                    <a:pt x="2822904" y="1500072"/>
                  </a:lnTo>
                  <a:lnTo>
                    <a:pt x="2843988" y="1453892"/>
                  </a:lnTo>
                  <a:lnTo>
                    <a:pt x="2863969" y="1409833"/>
                  </a:lnTo>
                  <a:lnTo>
                    <a:pt x="2882787" y="1368051"/>
                  </a:lnTo>
                  <a:lnTo>
                    <a:pt x="2900382" y="1328702"/>
                  </a:lnTo>
                  <a:lnTo>
                    <a:pt x="2916697" y="1291942"/>
                  </a:lnTo>
                  <a:lnTo>
                    <a:pt x="2945246" y="1226813"/>
                  </a:lnTo>
                  <a:lnTo>
                    <a:pt x="2967960" y="1173913"/>
                  </a:lnTo>
                  <a:lnTo>
                    <a:pt x="2984366" y="1134490"/>
                  </a:lnTo>
                  <a:lnTo>
                    <a:pt x="2992373" y="1093928"/>
                  </a:lnTo>
                  <a:lnTo>
                    <a:pt x="2987475" y="1085150"/>
                  </a:lnTo>
                  <a:lnTo>
                    <a:pt x="2958294" y="1050273"/>
                  </a:lnTo>
                  <a:lnTo>
                    <a:pt x="2914884" y="1011676"/>
                  </a:lnTo>
                  <a:lnTo>
                    <a:pt x="2858420" y="969756"/>
                  </a:lnTo>
                  <a:lnTo>
                    <a:pt x="2825662" y="947672"/>
                  </a:lnTo>
                  <a:lnTo>
                    <a:pt x="2790082" y="924905"/>
                  </a:lnTo>
                  <a:lnTo>
                    <a:pt x="2751828" y="901505"/>
                  </a:lnTo>
                  <a:lnTo>
                    <a:pt x="2711046" y="877520"/>
                  </a:lnTo>
                  <a:lnTo>
                    <a:pt x="2667884" y="853001"/>
                  </a:lnTo>
                  <a:lnTo>
                    <a:pt x="2622490" y="827995"/>
                  </a:lnTo>
                  <a:lnTo>
                    <a:pt x="2575010" y="802554"/>
                  </a:lnTo>
                  <a:lnTo>
                    <a:pt x="2474383" y="750559"/>
                  </a:lnTo>
                  <a:lnTo>
                    <a:pt x="2367180" y="697411"/>
                  </a:lnTo>
                  <a:lnTo>
                    <a:pt x="2196623" y="616390"/>
                  </a:lnTo>
                  <a:lnTo>
                    <a:pt x="1957189" y="508012"/>
                  </a:lnTo>
                  <a:lnTo>
                    <a:pt x="1651824" y="376415"/>
                  </a:lnTo>
                  <a:lnTo>
                    <a:pt x="1300765" y="232326"/>
                  </a:lnTo>
                  <a:lnTo>
                    <a:pt x="996515" y="113389"/>
                  </a:lnTo>
                  <a:lnTo>
                    <a:pt x="835389" y="53333"/>
                  </a:lnTo>
                  <a:lnTo>
                    <a:pt x="743139" y="20636"/>
                  </a:lnTo>
                  <a:lnTo>
                    <a:pt x="697463" y="5456"/>
                  </a:lnTo>
                  <a:lnTo>
                    <a:pt x="679815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16146251" y="6125104"/>
              <a:ext cx="3957954" cy="1327150"/>
            </a:xfrm>
            <a:custGeom>
              <a:rect b="b" l="l" r="r" t="t"/>
              <a:pathLst>
                <a:path extrusionOk="0" h="1327150" w="3957955">
                  <a:moveTo>
                    <a:pt x="3072539" y="583479"/>
                  </a:moveTo>
                  <a:lnTo>
                    <a:pt x="1598487" y="251596"/>
                  </a:lnTo>
                  <a:lnTo>
                    <a:pt x="1615223" y="255644"/>
                  </a:lnTo>
                  <a:lnTo>
                    <a:pt x="1634195" y="260754"/>
                  </a:lnTo>
                  <a:lnTo>
                    <a:pt x="1678588" y="274067"/>
                  </a:lnTo>
                  <a:lnTo>
                    <a:pt x="1760304" y="301437"/>
                  </a:lnTo>
                  <a:lnTo>
                    <a:pt x="1824098" y="324360"/>
                  </a:lnTo>
                  <a:lnTo>
                    <a:pt x="1932442" y="365317"/>
                  </a:lnTo>
                  <a:lnTo>
                    <a:pt x="2054388" y="413628"/>
                  </a:lnTo>
                  <a:lnTo>
                    <a:pt x="2235062" y="488450"/>
                  </a:lnTo>
                  <a:lnTo>
                    <a:pt x="2484023" y="596714"/>
                  </a:lnTo>
                  <a:lnTo>
                    <a:pt x="2750974" y="718769"/>
                  </a:lnTo>
                  <a:lnTo>
                    <a:pt x="2971947" y="824482"/>
                  </a:lnTo>
                  <a:lnTo>
                    <a:pt x="3194934" y="935835"/>
                  </a:lnTo>
                  <a:lnTo>
                    <a:pt x="3360956" y="1022199"/>
                  </a:lnTo>
                  <a:lnTo>
                    <a:pt x="3523954" y="1110340"/>
                  </a:lnTo>
                  <a:lnTo>
                    <a:pt x="3630061" y="1169793"/>
                  </a:lnTo>
                  <a:lnTo>
                    <a:pt x="3733504" y="1229594"/>
                  </a:lnTo>
                  <a:lnTo>
                    <a:pt x="3833857" y="1289627"/>
                  </a:lnTo>
                  <a:lnTo>
                    <a:pt x="3882521" y="1319559"/>
                  </a:lnTo>
                  <a:lnTo>
                    <a:pt x="3913734" y="1326786"/>
                  </a:lnTo>
                  <a:lnTo>
                    <a:pt x="3945172" y="1314689"/>
                  </a:lnTo>
                  <a:lnTo>
                    <a:pt x="3957849" y="1303096"/>
                  </a:lnTo>
                  <a:lnTo>
                    <a:pt x="3957849" y="1115865"/>
                  </a:lnTo>
                  <a:lnTo>
                    <a:pt x="3950514" y="1109361"/>
                  </a:lnTo>
                  <a:lnTo>
                    <a:pt x="3895570" y="1064891"/>
                  </a:lnTo>
                  <a:lnTo>
                    <a:pt x="3864733" y="1041717"/>
                  </a:lnTo>
                  <a:lnTo>
                    <a:pt x="3831778" y="1017971"/>
                  </a:lnTo>
                  <a:lnTo>
                    <a:pt x="3796799" y="993693"/>
                  </a:lnTo>
                  <a:lnTo>
                    <a:pt x="3759890" y="968926"/>
                  </a:lnTo>
                  <a:lnTo>
                    <a:pt x="3721144" y="943711"/>
                  </a:lnTo>
                  <a:lnTo>
                    <a:pt x="3680657" y="918087"/>
                  </a:lnTo>
                  <a:lnTo>
                    <a:pt x="3638522" y="892097"/>
                  </a:lnTo>
                  <a:lnTo>
                    <a:pt x="3594832" y="865781"/>
                  </a:lnTo>
                  <a:lnTo>
                    <a:pt x="3503166" y="812336"/>
                  </a:lnTo>
                  <a:lnTo>
                    <a:pt x="3406410" y="758080"/>
                  </a:lnTo>
                  <a:lnTo>
                    <a:pt x="3305316" y="703342"/>
                  </a:lnTo>
                  <a:lnTo>
                    <a:pt x="3147186" y="621049"/>
                  </a:lnTo>
                  <a:lnTo>
                    <a:pt x="3072539" y="583479"/>
                  </a:lnTo>
                  <a:close/>
                </a:path>
                <a:path extrusionOk="0" h="1327150" w="3957955">
                  <a:moveTo>
                    <a:pt x="1680121" y="22734"/>
                  </a:moveTo>
                  <a:lnTo>
                    <a:pt x="1621351" y="12215"/>
                  </a:lnTo>
                  <a:lnTo>
                    <a:pt x="1554833" y="5041"/>
                  </a:lnTo>
                  <a:lnTo>
                    <a:pt x="1480131" y="1019"/>
                  </a:lnTo>
                  <a:lnTo>
                    <a:pt x="1439953" y="143"/>
                  </a:lnTo>
                  <a:lnTo>
                    <a:pt x="1398020" y="0"/>
                  </a:lnTo>
                  <a:lnTo>
                    <a:pt x="1354429" y="569"/>
                  </a:lnTo>
                  <a:lnTo>
                    <a:pt x="1309276" y="1833"/>
                  </a:lnTo>
                  <a:lnTo>
                    <a:pt x="1262659" y="3774"/>
                  </a:lnTo>
                  <a:lnTo>
                    <a:pt x="1214673" y="6371"/>
                  </a:lnTo>
                  <a:lnTo>
                    <a:pt x="1165418" y="9608"/>
                  </a:lnTo>
                  <a:lnTo>
                    <a:pt x="1114988" y="13464"/>
                  </a:lnTo>
                  <a:lnTo>
                    <a:pt x="1063481" y="17922"/>
                  </a:lnTo>
                  <a:lnTo>
                    <a:pt x="957625" y="28568"/>
                  </a:lnTo>
                  <a:lnTo>
                    <a:pt x="848623" y="41396"/>
                  </a:lnTo>
                  <a:lnTo>
                    <a:pt x="737251" y="56257"/>
                  </a:lnTo>
                  <a:lnTo>
                    <a:pt x="624285" y="73002"/>
                  </a:lnTo>
                  <a:lnTo>
                    <a:pt x="510500" y="91481"/>
                  </a:lnTo>
                  <a:lnTo>
                    <a:pt x="396670" y="111545"/>
                  </a:lnTo>
                  <a:lnTo>
                    <a:pt x="283571" y="133046"/>
                  </a:lnTo>
                  <a:lnTo>
                    <a:pt x="171979" y="155833"/>
                  </a:lnTo>
                  <a:lnTo>
                    <a:pt x="62668" y="179758"/>
                  </a:lnTo>
                  <a:lnTo>
                    <a:pt x="29912" y="205954"/>
                  </a:lnTo>
                  <a:lnTo>
                    <a:pt x="8908" y="252381"/>
                  </a:lnTo>
                  <a:lnTo>
                    <a:pt x="0" y="304728"/>
                  </a:lnTo>
                  <a:lnTo>
                    <a:pt x="3531" y="348686"/>
                  </a:lnTo>
                  <a:lnTo>
                    <a:pt x="19847" y="369945"/>
                  </a:lnTo>
                  <a:lnTo>
                    <a:pt x="38259" y="366604"/>
                  </a:lnTo>
                  <a:lnTo>
                    <a:pt x="91533" y="357852"/>
                  </a:lnTo>
                  <a:lnTo>
                    <a:pt x="253936" y="334035"/>
                  </a:lnTo>
                  <a:lnTo>
                    <a:pt x="471863" y="305568"/>
                  </a:lnTo>
                  <a:lnTo>
                    <a:pt x="658067" y="283884"/>
                  </a:lnTo>
                  <a:lnTo>
                    <a:pt x="853120" y="264031"/>
                  </a:lnTo>
                  <a:lnTo>
                    <a:pt x="983333" y="252753"/>
                  </a:lnTo>
                  <a:lnTo>
                    <a:pt x="1110373" y="243702"/>
                  </a:lnTo>
                  <a:lnTo>
                    <a:pt x="1171814" y="240188"/>
                  </a:lnTo>
                  <a:lnTo>
                    <a:pt x="1231397" y="237441"/>
                  </a:lnTo>
                  <a:lnTo>
                    <a:pt x="1288765" y="235534"/>
                  </a:lnTo>
                  <a:lnTo>
                    <a:pt x="1343563" y="234535"/>
                  </a:lnTo>
                  <a:lnTo>
                    <a:pt x="1395435" y="234517"/>
                  </a:lnTo>
                  <a:lnTo>
                    <a:pt x="1444028" y="235549"/>
                  </a:lnTo>
                  <a:lnTo>
                    <a:pt x="1488984" y="237703"/>
                  </a:lnTo>
                  <a:lnTo>
                    <a:pt x="1529950" y="241048"/>
                  </a:lnTo>
                  <a:lnTo>
                    <a:pt x="1598487" y="251596"/>
                  </a:lnTo>
                  <a:lnTo>
                    <a:pt x="3072539" y="583479"/>
                  </a:lnTo>
                  <a:lnTo>
                    <a:pt x="2928177" y="512699"/>
                  </a:lnTo>
                  <a:lnTo>
                    <a:pt x="2761083" y="433904"/>
                  </a:lnTo>
                  <a:lnTo>
                    <a:pt x="2594375" y="358455"/>
                  </a:lnTo>
                  <a:lnTo>
                    <a:pt x="2430589" y="287459"/>
                  </a:lnTo>
                  <a:lnTo>
                    <a:pt x="2272262" y="222024"/>
                  </a:lnTo>
                  <a:lnTo>
                    <a:pt x="2170997" y="182037"/>
                  </a:lnTo>
                  <a:lnTo>
                    <a:pt x="2074037" y="145342"/>
                  </a:lnTo>
                  <a:lnTo>
                    <a:pt x="1982133" y="112267"/>
                  </a:lnTo>
                  <a:lnTo>
                    <a:pt x="1938313" y="97190"/>
                  </a:lnTo>
                  <a:lnTo>
                    <a:pt x="1896039" y="83141"/>
                  </a:lnTo>
                  <a:lnTo>
                    <a:pt x="1855404" y="70161"/>
                  </a:lnTo>
                  <a:lnTo>
                    <a:pt x="1816504" y="58291"/>
                  </a:lnTo>
                  <a:lnTo>
                    <a:pt x="1779431" y="47572"/>
                  </a:lnTo>
                  <a:lnTo>
                    <a:pt x="1711146" y="29753"/>
                  </a:lnTo>
                  <a:lnTo>
                    <a:pt x="1680121" y="22734"/>
                  </a:lnTo>
                  <a:close/>
                </a:path>
              </a:pathLst>
            </a:custGeom>
            <a:solidFill>
              <a:srgbClr val="E9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14666594" y="5242542"/>
              <a:ext cx="1534160" cy="2816860"/>
            </a:xfrm>
            <a:custGeom>
              <a:rect b="b" l="l" r="r" t="t"/>
              <a:pathLst>
                <a:path extrusionOk="0" h="2816859" w="1534159">
                  <a:moveTo>
                    <a:pt x="1167359" y="17009"/>
                  </a:moveTo>
                  <a:lnTo>
                    <a:pt x="1121572" y="8659"/>
                  </a:lnTo>
                  <a:lnTo>
                    <a:pt x="1070713" y="2923"/>
                  </a:lnTo>
                  <a:lnTo>
                    <a:pt x="1016726" y="0"/>
                  </a:lnTo>
                  <a:lnTo>
                    <a:pt x="961558" y="88"/>
                  </a:lnTo>
                  <a:lnTo>
                    <a:pt x="907154" y="3385"/>
                  </a:lnTo>
                  <a:lnTo>
                    <a:pt x="855460" y="10090"/>
                  </a:lnTo>
                  <a:lnTo>
                    <a:pt x="808421" y="20401"/>
                  </a:lnTo>
                  <a:lnTo>
                    <a:pt x="767983" y="34517"/>
                  </a:lnTo>
                  <a:lnTo>
                    <a:pt x="714693" y="74953"/>
                  </a:lnTo>
                  <a:lnTo>
                    <a:pt x="0" y="2598388"/>
                  </a:lnTo>
                  <a:lnTo>
                    <a:pt x="969950" y="2816773"/>
                  </a:lnTo>
                  <a:lnTo>
                    <a:pt x="1534089" y="192831"/>
                  </a:lnTo>
                  <a:lnTo>
                    <a:pt x="1511052" y="168338"/>
                  </a:lnTo>
                  <a:lnTo>
                    <a:pt x="1477503" y="143040"/>
                  </a:lnTo>
                  <a:lnTo>
                    <a:pt x="1435441" y="117698"/>
                  </a:lnTo>
                  <a:lnTo>
                    <a:pt x="1386862" y="93074"/>
                  </a:lnTo>
                  <a:lnTo>
                    <a:pt x="1333766" y="69931"/>
                  </a:lnTo>
                  <a:lnTo>
                    <a:pt x="1278152" y="49031"/>
                  </a:lnTo>
                  <a:lnTo>
                    <a:pt x="1222016" y="31137"/>
                  </a:lnTo>
                  <a:lnTo>
                    <a:pt x="1167359" y="17009"/>
                  </a:lnTo>
                  <a:close/>
                </a:path>
              </a:pathLst>
            </a:custGeom>
            <a:solidFill>
              <a:srgbClr val="A99B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15442408" y="2589121"/>
              <a:ext cx="1268095" cy="3065780"/>
            </a:xfrm>
            <a:custGeom>
              <a:rect b="b" l="l" r="r" t="t"/>
              <a:pathLst>
                <a:path extrusionOk="0" h="3065779" w="1268094">
                  <a:moveTo>
                    <a:pt x="1061852" y="17075"/>
                  </a:moveTo>
                  <a:lnTo>
                    <a:pt x="1005390" y="6324"/>
                  </a:lnTo>
                  <a:lnTo>
                    <a:pt x="946864" y="0"/>
                  </a:lnTo>
                  <a:lnTo>
                    <a:pt x="892176" y="887"/>
                  </a:lnTo>
                  <a:lnTo>
                    <a:pt x="847228" y="11772"/>
                  </a:lnTo>
                  <a:lnTo>
                    <a:pt x="817924" y="35438"/>
                  </a:lnTo>
                  <a:lnTo>
                    <a:pt x="0" y="2928621"/>
                  </a:lnTo>
                  <a:lnTo>
                    <a:pt x="608596" y="3065647"/>
                  </a:lnTo>
                  <a:lnTo>
                    <a:pt x="1268031" y="136785"/>
                  </a:lnTo>
                  <a:lnTo>
                    <a:pt x="1244168" y="110851"/>
                  </a:lnTo>
                  <a:lnTo>
                    <a:pt x="1208771" y="83089"/>
                  </a:lnTo>
                  <a:lnTo>
                    <a:pt x="1164688" y="56322"/>
                  </a:lnTo>
                  <a:lnTo>
                    <a:pt x="1114766" y="33376"/>
                  </a:lnTo>
                  <a:lnTo>
                    <a:pt x="1061852" y="17075"/>
                  </a:lnTo>
                  <a:close/>
                </a:path>
              </a:pathLst>
            </a:custGeom>
            <a:solidFill>
              <a:srgbClr val="BEB5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16246166" y="891246"/>
              <a:ext cx="806450" cy="2083435"/>
            </a:xfrm>
            <a:custGeom>
              <a:rect b="b" l="l" r="r" t="t"/>
              <a:pathLst>
                <a:path extrusionOk="0" h="2083435" w="806450">
                  <a:moveTo>
                    <a:pt x="685616" y="10917"/>
                  </a:moveTo>
                  <a:lnTo>
                    <a:pt x="643554" y="3250"/>
                  </a:lnTo>
                  <a:lnTo>
                    <a:pt x="600284" y="0"/>
                  </a:lnTo>
                  <a:lnTo>
                    <a:pt x="563231" y="4460"/>
                  </a:lnTo>
                  <a:lnTo>
                    <a:pt x="539823" y="19926"/>
                  </a:lnTo>
                  <a:lnTo>
                    <a:pt x="0" y="2003357"/>
                  </a:lnTo>
                  <a:lnTo>
                    <a:pt x="355014" y="2083289"/>
                  </a:lnTo>
                  <a:lnTo>
                    <a:pt x="806084" y="79875"/>
                  </a:lnTo>
                  <a:lnTo>
                    <a:pt x="787499" y="61039"/>
                  </a:lnTo>
                  <a:lnTo>
                    <a:pt x="759055" y="41156"/>
                  </a:lnTo>
                  <a:lnTo>
                    <a:pt x="724010" y="23393"/>
                  </a:lnTo>
                  <a:lnTo>
                    <a:pt x="685616" y="10917"/>
                  </a:lnTo>
                  <a:close/>
                </a:path>
              </a:pathLst>
            </a:custGeom>
            <a:solidFill>
              <a:srgbClr val="A99B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13736302" y="2392764"/>
              <a:ext cx="6257290" cy="549275"/>
            </a:xfrm>
            <a:custGeom>
              <a:rect b="b" l="l" r="r" t="t"/>
              <a:pathLst>
                <a:path extrusionOk="0" h="549275" w="6257290">
                  <a:moveTo>
                    <a:pt x="6200373" y="152043"/>
                  </a:moveTo>
                  <a:lnTo>
                    <a:pt x="79920" y="0"/>
                  </a:lnTo>
                  <a:lnTo>
                    <a:pt x="48185" y="17374"/>
                  </a:lnTo>
                  <a:lnTo>
                    <a:pt x="24344" y="53819"/>
                  </a:lnTo>
                  <a:lnTo>
                    <a:pt x="8378" y="101653"/>
                  </a:lnTo>
                  <a:lnTo>
                    <a:pt x="269" y="153192"/>
                  </a:lnTo>
                  <a:lnTo>
                    <a:pt x="0" y="200756"/>
                  </a:lnTo>
                  <a:lnTo>
                    <a:pt x="7551" y="236662"/>
                  </a:lnTo>
                  <a:lnTo>
                    <a:pt x="22905" y="253227"/>
                  </a:lnTo>
                  <a:lnTo>
                    <a:pt x="6110939" y="549262"/>
                  </a:lnTo>
                  <a:lnTo>
                    <a:pt x="6135595" y="547316"/>
                  </a:lnTo>
                  <a:lnTo>
                    <a:pt x="6182444" y="505435"/>
                  </a:lnTo>
                  <a:lnTo>
                    <a:pt x="6203352" y="470237"/>
                  </a:lnTo>
                  <a:lnTo>
                    <a:pt x="6221725" y="428692"/>
                  </a:lnTo>
                  <a:lnTo>
                    <a:pt x="6236921" y="383167"/>
                  </a:lnTo>
                  <a:lnTo>
                    <a:pt x="6248297" y="336033"/>
                  </a:lnTo>
                  <a:lnTo>
                    <a:pt x="6255212" y="289656"/>
                  </a:lnTo>
                  <a:lnTo>
                    <a:pt x="6257022" y="246406"/>
                  </a:lnTo>
                  <a:lnTo>
                    <a:pt x="6253086" y="208652"/>
                  </a:lnTo>
                  <a:lnTo>
                    <a:pt x="6242760" y="178760"/>
                  </a:lnTo>
                  <a:lnTo>
                    <a:pt x="6225403" y="159101"/>
                  </a:lnTo>
                  <a:lnTo>
                    <a:pt x="6200373" y="152043"/>
                  </a:lnTo>
                  <a:close/>
                </a:path>
              </a:pathLst>
            </a:custGeom>
            <a:solidFill>
              <a:srgbClr val="BEB5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25" name="Google Shape;2625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69419" y="2607296"/>
              <a:ext cx="6985580" cy="4817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220800" y="0"/>
              <a:ext cx="5515777" cy="2100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7" name="Google Shape;2627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16961" y="0"/>
              <a:ext cx="7469743" cy="7409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50"/>
            <p:cNvSpPr/>
            <p:nvPr/>
          </p:nvSpPr>
          <p:spPr>
            <a:xfrm>
              <a:off x="13225417" y="4838603"/>
              <a:ext cx="1040765" cy="1910714"/>
            </a:xfrm>
            <a:custGeom>
              <a:rect b="b" l="l" r="r" t="t"/>
              <a:pathLst>
                <a:path extrusionOk="0" h="1910715" w="1040765">
                  <a:moveTo>
                    <a:pt x="791878" y="11377"/>
                  </a:moveTo>
                  <a:lnTo>
                    <a:pt x="746377" y="3819"/>
                  </a:lnTo>
                  <a:lnTo>
                    <a:pt x="695008" y="0"/>
                  </a:lnTo>
                  <a:lnTo>
                    <a:pt x="641618" y="309"/>
                  </a:lnTo>
                  <a:lnTo>
                    <a:pt x="590056" y="5140"/>
                  </a:lnTo>
                  <a:lnTo>
                    <a:pt x="544168" y="14884"/>
                  </a:lnTo>
                  <a:lnTo>
                    <a:pt x="507804" y="29935"/>
                  </a:lnTo>
                  <a:lnTo>
                    <a:pt x="0" y="1762455"/>
                  </a:lnTo>
                  <a:lnTo>
                    <a:pt x="657966" y="1910597"/>
                  </a:lnTo>
                  <a:lnTo>
                    <a:pt x="1040649" y="130646"/>
                  </a:lnTo>
                  <a:lnTo>
                    <a:pt x="1018162" y="108346"/>
                  </a:lnTo>
                  <a:lnTo>
                    <a:pt x="983800" y="85380"/>
                  </a:lnTo>
                  <a:lnTo>
                    <a:pt x="940778" y="62975"/>
                  </a:lnTo>
                  <a:lnTo>
                    <a:pt x="892308" y="42356"/>
                  </a:lnTo>
                  <a:lnTo>
                    <a:pt x="841603" y="24748"/>
                  </a:lnTo>
                  <a:lnTo>
                    <a:pt x="791878" y="11377"/>
                  </a:lnTo>
                  <a:close/>
                </a:path>
              </a:pathLst>
            </a:custGeom>
            <a:solidFill>
              <a:srgbClr val="A99B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13751708" y="3038094"/>
              <a:ext cx="860425" cy="2080260"/>
            </a:xfrm>
            <a:custGeom>
              <a:rect b="b" l="l" r="r" t="t"/>
              <a:pathLst>
                <a:path extrusionOk="0" h="2080260" w="860425">
                  <a:moveTo>
                    <a:pt x="720307" y="12011"/>
                  </a:moveTo>
                  <a:lnTo>
                    <a:pt x="672056" y="3290"/>
                  </a:lnTo>
                  <a:lnTo>
                    <a:pt x="623181" y="0"/>
                  </a:lnTo>
                  <a:lnTo>
                    <a:pt x="581501" y="5829"/>
                  </a:lnTo>
                  <a:lnTo>
                    <a:pt x="554839" y="24468"/>
                  </a:lnTo>
                  <a:lnTo>
                    <a:pt x="0" y="1987059"/>
                  </a:lnTo>
                  <a:lnTo>
                    <a:pt x="412841" y="2080010"/>
                  </a:lnTo>
                  <a:lnTo>
                    <a:pt x="860169" y="93216"/>
                  </a:lnTo>
                  <a:lnTo>
                    <a:pt x="838636" y="70957"/>
                  </a:lnTo>
                  <a:lnTo>
                    <a:pt x="805634" y="47509"/>
                  </a:lnTo>
                  <a:lnTo>
                    <a:pt x="764933" y="26613"/>
                  </a:lnTo>
                  <a:lnTo>
                    <a:pt x="720307" y="12011"/>
                  </a:lnTo>
                  <a:close/>
                </a:path>
              </a:pathLst>
            </a:custGeom>
            <a:solidFill>
              <a:srgbClr val="BEB5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14296171" y="0"/>
              <a:ext cx="988060" cy="3296920"/>
            </a:xfrm>
            <a:custGeom>
              <a:rect b="b" l="l" r="r" t="t"/>
              <a:pathLst>
                <a:path extrusionOk="0" h="3296920" w="988059">
                  <a:moveTo>
                    <a:pt x="987674" y="0"/>
                  </a:moveTo>
                  <a:lnTo>
                    <a:pt x="772125" y="0"/>
                  </a:lnTo>
                  <a:lnTo>
                    <a:pt x="0" y="3241233"/>
                  </a:lnTo>
                  <a:lnTo>
                    <a:pt x="245465" y="3296499"/>
                  </a:lnTo>
                  <a:lnTo>
                    <a:pt x="987674" y="0"/>
                  </a:lnTo>
                  <a:close/>
                </a:path>
              </a:pathLst>
            </a:custGeom>
            <a:solidFill>
              <a:srgbClr val="A99B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12304809" y="2981343"/>
              <a:ext cx="4244975" cy="372745"/>
            </a:xfrm>
            <a:custGeom>
              <a:rect b="b" l="l" r="r" t="t"/>
              <a:pathLst>
                <a:path extrusionOk="0" h="372745" w="4244975">
                  <a:moveTo>
                    <a:pt x="4206301" y="103138"/>
                  </a:moveTo>
                  <a:lnTo>
                    <a:pt x="54492" y="0"/>
                  </a:lnTo>
                  <a:lnTo>
                    <a:pt x="25854" y="20414"/>
                  </a:lnTo>
                  <a:lnTo>
                    <a:pt x="7701" y="62099"/>
                  </a:lnTo>
                  <a:lnTo>
                    <a:pt x="0" y="110753"/>
                  </a:lnTo>
                  <a:lnTo>
                    <a:pt x="2716" y="152079"/>
                  </a:lnTo>
                  <a:lnTo>
                    <a:pt x="15816" y="171776"/>
                  </a:lnTo>
                  <a:lnTo>
                    <a:pt x="4145634" y="372591"/>
                  </a:lnTo>
                  <a:lnTo>
                    <a:pt x="4169687" y="367660"/>
                  </a:lnTo>
                  <a:lnTo>
                    <a:pt x="4212689" y="309990"/>
                  </a:lnTo>
                  <a:lnTo>
                    <a:pt x="4229012" y="266935"/>
                  </a:lnTo>
                  <a:lnTo>
                    <a:pt x="4240130" y="220856"/>
                  </a:lnTo>
                  <a:lnTo>
                    <a:pt x="4244732" y="176594"/>
                  </a:lnTo>
                  <a:lnTo>
                    <a:pt x="4241503" y="138993"/>
                  </a:lnTo>
                  <a:lnTo>
                    <a:pt x="4229131" y="112893"/>
                  </a:lnTo>
                  <a:lnTo>
                    <a:pt x="4206301" y="103138"/>
                  </a:lnTo>
                  <a:close/>
                </a:path>
              </a:pathLst>
            </a:custGeom>
            <a:solidFill>
              <a:srgbClr val="BEB5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32" name="Google Shape;2632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581349" y="3126907"/>
              <a:ext cx="4738669" cy="3267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3" name="Google Shape;2633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388743" y="0"/>
              <a:ext cx="4737234" cy="257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4" name="Google Shape;2634;p5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677087" y="4936771"/>
              <a:ext cx="121433" cy="141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5" name="Google Shape;2635;p50"/>
            <p:cNvSpPr/>
            <p:nvPr/>
          </p:nvSpPr>
          <p:spPr>
            <a:xfrm>
              <a:off x="12508115" y="5278830"/>
              <a:ext cx="258445" cy="592455"/>
            </a:xfrm>
            <a:custGeom>
              <a:rect b="b" l="l" r="r" t="t"/>
              <a:pathLst>
                <a:path extrusionOk="0" h="592454" w="258445">
                  <a:moveTo>
                    <a:pt x="141392" y="591842"/>
                  </a:moveTo>
                  <a:lnTo>
                    <a:pt x="144019" y="544228"/>
                  </a:lnTo>
                  <a:lnTo>
                    <a:pt x="142321" y="493823"/>
                  </a:lnTo>
                  <a:lnTo>
                    <a:pt x="136783" y="441845"/>
                  </a:lnTo>
                  <a:lnTo>
                    <a:pt x="127888" y="389512"/>
                  </a:lnTo>
                  <a:lnTo>
                    <a:pt x="116121" y="338042"/>
                  </a:lnTo>
                  <a:lnTo>
                    <a:pt x="101965" y="288654"/>
                  </a:lnTo>
                  <a:lnTo>
                    <a:pt x="85904" y="242565"/>
                  </a:lnTo>
                  <a:lnTo>
                    <a:pt x="60754" y="187622"/>
                  </a:lnTo>
                  <a:lnTo>
                    <a:pt x="12846" y="101709"/>
                  </a:lnTo>
                  <a:lnTo>
                    <a:pt x="0" y="68146"/>
                  </a:lnTo>
                  <a:lnTo>
                    <a:pt x="1166" y="39118"/>
                  </a:lnTo>
                  <a:lnTo>
                    <a:pt x="21301" y="13327"/>
                  </a:lnTo>
                  <a:lnTo>
                    <a:pt x="56144" y="0"/>
                  </a:lnTo>
                  <a:lnTo>
                    <a:pt x="92697" y="7835"/>
                  </a:lnTo>
                  <a:lnTo>
                    <a:pt x="128835" y="30770"/>
                  </a:lnTo>
                  <a:lnTo>
                    <a:pt x="162433" y="62741"/>
                  </a:lnTo>
                  <a:lnTo>
                    <a:pt x="191367" y="97685"/>
                  </a:lnTo>
                  <a:lnTo>
                    <a:pt x="213511" y="129538"/>
                  </a:lnTo>
                  <a:lnTo>
                    <a:pt x="230689" y="165301"/>
                  </a:lnTo>
                  <a:lnTo>
                    <a:pt x="242052" y="207275"/>
                  </a:lnTo>
                  <a:lnTo>
                    <a:pt x="248932" y="254147"/>
                  </a:lnTo>
                  <a:lnTo>
                    <a:pt x="252663" y="304604"/>
                  </a:lnTo>
                  <a:lnTo>
                    <a:pt x="254578" y="357333"/>
                  </a:lnTo>
                  <a:lnTo>
                    <a:pt x="256011" y="411021"/>
                  </a:lnTo>
                  <a:lnTo>
                    <a:pt x="258296" y="464355"/>
                  </a:lnTo>
                  <a:lnTo>
                    <a:pt x="141392" y="591842"/>
                  </a:lnTo>
                  <a:close/>
                </a:path>
              </a:pathLst>
            </a:custGeom>
            <a:solidFill>
              <a:srgbClr val="444B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36" name="Google Shape;2636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885961" y="5987211"/>
              <a:ext cx="1217649" cy="45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7" name="Google Shape;2637;p50"/>
            <p:cNvSpPr/>
            <p:nvPr/>
          </p:nvSpPr>
          <p:spPr>
            <a:xfrm>
              <a:off x="12449323" y="5286526"/>
              <a:ext cx="786765" cy="1270635"/>
            </a:xfrm>
            <a:custGeom>
              <a:rect b="b" l="l" r="r" t="t"/>
              <a:pathLst>
                <a:path extrusionOk="0" h="1270634" w="786765">
                  <a:moveTo>
                    <a:pt x="508907" y="3880"/>
                  </a:moveTo>
                  <a:lnTo>
                    <a:pt x="483360" y="0"/>
                  </a:lnTo>
                  <a:lnTo>
                    <a:pt x="457761" y="1654"/>
                  </a:lnTo>
                  <a:lnTo>
                    <a:pt x="432108" y="8775"/>
                  </a:lnTo>
                  <a:lnTo>
                    <a:pt x="380649" y="39136"/>
                  </a:lnTo>
                  <a:lnTo>
                    <a:pt x="328990" y="90523"/>
                  </a:lnTo>
                  <a:lnTo>
                    <a:pt x="303088" y="123928"/>
                  </a:lnTo>
                  <a:lnTo>
                    <a:pt x="277138" y="162380"/>
                  </a:lnTo>
                  <a:lnTo>
                    <a:pt x="268446" y="198612"/>
                  </a:lnTo>
                  <a:lnTo>
                    <a:pt x="256802" y="237657"/>
                  </a:lnTo>
                  <a:lnTo>
                    <a:pt x="242613" y="279210"/>
                  </a:lnTo>
                  <a:lnTo>
                    <a:pt x="226284" y="322970"/>
                  </a:lnTo>
                  <a:lnTo>
                    <a:pt x="208219" y="368631"/>
                  </a:lnTo>
                  <a:lnTo>
                    <a:pt x="188826" y="415890"/>
                  </a:lnTo>
                  <a:lnTo>
                    <a:pt x="126723" y="564223"/>
                  </a:lnTo>
                  <a:lnTo>
                    <a:pt x="106067" y="614841"/>
                  </a:lnTo>
                  <a:lnTo>
                    <a:pt x="86108" y="665538"/>
                  </a:lnTo>
                  <a:lnTo>
                    <a:pt x="67253" y="716013"/>
                  </a:lnTo>
                  <a:lnTo>
                    <a:pt x="49907" y="765961"/>
                  </a:lnTo>
                  <a:lnTo>
                    <a:pt x="34475" y="815078"/>
                  </a:lnTo>
                  <a:lnTo>
                    <a:pt x="21363" y="863062"/>
                  </a:lnTo>
                  <a:lnTo>
                    <a:pt x="10976" y="909609"/>
                  </a:lnTo>
                  <a:lnTo>
                    <a:pt x="3720" y="954414"/>
                  </a:lnTo>
                  <a:lnTo>
                    <a:pt x="0" y="997175"/>
                  </a:lnTo>
                  <a:lnTo>
                    <a:pt x="221" y="1037587"/>
                  </a:lnTo>
                  <a:lnTo>
                    <a:pt x="14111" y="1110154"/>
                  </a:lnTo>
                  <a:lnTo>
                    <a:pt x="48633" y="1169685"/>
                  </a:lnTo>
                  <a:lnTo>
                    <a:pt x="90123" y="1201122"/>
                  </a:lnTo>
                  <a:lnTo>
                    <a:pt x="138688" y="1215616"/>
                  </a:lnTo>
                  <a:lnTo>
                    <a:pt x="187803" y="1215433"/>
                  </a:lnTo>
                  <a:lnTo>
                    <a:pt x="230941" y="1202840"/>
                  </a:lnTo>
                  <a:lnTo>
                    <a:pt x="253549" y="1189881"/>
                  </a:lnTo>
                  <a:lnTo>
                    <a:pt x="278530" y="1175067"/>
                  </a:lnTo>
                  <a:lnTo>
                    <a:pt x="303766" y="1164673"/>
                  </a:lnTo>
                  <a:lnTo>
                    <a:pt x="327136" y="1164974"/>
                  </a:lnTo>
                  <a:lnTo>
                    <a:pt x="358816" y="1180005"/>
                  </a:lnTo>
                  <a:lnTo>
                    <a:pt x="382209" y="1197498"/>
                  </a:lnTo>
                  <a:lnTo>
                    <a:pt x="402341" y="1216116"/>
                  </a:lnTo>
                  <a:lnTo>
                    <a:pt x="424239" y="1234522"/>
                  </a:lnTo>
                  <a:lnTo>
                    <a:pt x="462878" y="1256790"/>
                  </a:lnTo>
                  <a:lnTo>
                    <a:pt x="503138" y="1268750"/>
                  </a:lnTo>
                  <a:lnTo>
                    <a:pt x="543321" y="1270126"/>
                  </a:lnTo>
                  <a:lnTo>
                    <a:pt x="581728" y="1260639"/>
                  </a:lnTo>
                  <a:lnTo>
                    <a:pt x="616660" y="1240011"/>
                  </a:lnTo>
                  <a:lnTo>
                    <a:pt x="646419" y="1207966"/>
                  </a:lnTo>
                  <a:lnTo>
                    <a:pt x="670412" y="1155894"/>
                  </a:lnTo>
                  <a:lnTo>
                    <a:pt x="681711" y="1118705"/>
                  </a:lnTo>
                  <a:lnTo>
                    <a:pt x="692545" y="1075382"/>
                  </a:lnTo>
                  <a:lnTo>
                    <a:pt x="702914" y="1026898"/>
                  </a:lnTo>
                  <a:lnTo>
                    <a:pt x="712816" y="974229"/>
                  </a:lnTo>
                  <a:lnTo>
                    <a:pt x="722253" y="918349"/>
                  </a:lnTo>
                  <a:lnTo>
                    <a:pt x="731222" y="860235"/>
                  </a:lnTo>
                  <a:lnTo>
                    <a:pt x="739725" y="800860"/>
                  </a:lnTo>
                  <a:lnTo>
                    <a:pt x="747760" y="741199"/>
                  </a:lnTo>
                  <a:lnTo>
                    <a:pt x="755328" y="682228"/>
                  </a:lnTo>
                  <a:lnTo>
                    <a:pt x="780916" y="472739"/>
                  </a:lnTo>
                  <a:lnTo>
                    <a:pt x="786140" y="431840"/>
                  </a:lnTo>
                  <a:lnTo>
                    <a:pt x="761239" y="362469"/>
                  </a:lnTo>
                  <a:lnTo>
                    <a:pt x="736275" y="299401"/>
                  </a:lnTo>
                  <a:lnTo>
                    <a:pt x="711249" y="242565"/>
                  </a:lnTo>
                  <a:lnTo>
                    <a:pt x="686162" y="191892"/>
                  </a:lnTo>
                  <a:lnTo>
                    <a:pt x="661014" y="147311"/>
                  </a:lnTo>
                  <a:lnTo>
                    <a:pt x="635807" y="108754"/>
                  </a:lnTo>
                  <a:lnTo>
                    <a:pt x="610541" y="76151"/>
                  </a:lnTo>
                  <a:lnTo>
                    <a:pt x="559836" y="28526"/>
                  </a:lnTo>
                  <a:lnTo>
                    <a:pt x="534399" y="13366"/>
                  </a:lnTo>
                  <a:lnTo>
                    <a:pt x="508907" y="388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38" name="Google Shape;2638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579220" y="5123218"/>
              <a:ext cx="502163" cy="751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9" name="Google Shape;2639;p50"/>
            <p:cNvSpPr/>
            <p:nvPr/>
          </p:nvSpPr>
          <p:spPr>
            <a:xfrm>
              <a:off x="12564791" y="4916786"/>
              <a:ext cx="696595" cy="802005"/>
            </a:xfrm>
            <a:custGeom>
              <a:rect b="b" l="l" r="r" t="t"/>
              <a:pathLst>
                <a:path extrusionOk="0" h="802004" w="696594">
                  <a:moveTo>
                    <a:pt x="400875" y="3578"/>
                  </a:moveTo>
                  <a:lnTo>
                    <a:pt x="361153" y="0"/>
                  </a:lnTo>
                  <a:lnTo>
                    <a:pt x="319590" y="2062"/>
                  </a:lnTo>
                  <a:lnTo>
                    <a:pt x="276855" y="11351"/>
                  </a:lnTo>
                  <a:lnTo>
                    <a:pt x="233614" y="29449"/>
                  </a:lnTo>
                  <a:lnTo>
                    <a:pt x="190534" y="57943"/>
                  </a:lnTo>
                  <a:lnTo>
                    <a:pt x="148282" y="98416"/>
                  </a:lnTo>
                  <a:lnTo>
                    <a:pt x="107525" y="152454"/>
                  </a:lnTo>
                  <a:lnTo>
                    <a:pt x="87935" y="196040"/>
                  </a:lnTo>
                  <a:lnTo>
                    <a:pt x="76034" y="243027"/>
                  </a:lnTo>
                  <a:lnTo>
                    <a:pt x="63153" y="288474"/>
                  </a:lnTo>
                  <a:lnTo>
                    <a:pt x="40621" y="327438"/>
                  </a:lnTo>
                  <a:lnTo>
                    <a:pt x="10133" y="374959"/>
                  </a:lnTo>
                  <a:lnTo>
                    <a:pt x="0" y="422021"/>
                  </a:lnTo>
                  <a:lnTo>
                    <a:pt x="5919" y="467041"/>
                  </a:lnTo>
                  <a:lnTo>
                    <a:pt x="23591" y="508436"/>
                  </a:lnTo>
                  <a:lnTo>
                    <a:pt x="48715" y="544624"/>
                  </a:lnTo>
                  <a:lnTo>
                    <a:pt x="76990" y="574020"/>
                  </a:lnTo>
                  <a:lnTo>
                    <a:pt x="121794" y="604512"/>
                  </a:lnTo>
                  <a:lnTo>
                    <a:pt x="179958" y="624014"/>
                  </a:lnTo>
                  <a:lnTo>
                    <a:pt x="217713" y="630822"/>
                  </a:lnTo>
                  <a:lnTo>
                    <a:pt x="259431" y="633521"/>
                  </a:lnTo>
                  <a:lnTo>
                    <a:pt x="303749" y="630498"/>
                  </a:lnTo>
                  <a:lnTo>
                    <a:pt x="349301" y="620143"/>
                  </a:lnTo>
                  <a:lnTo>
                    <a:pt x="394723" y="600844"/>
                  </a:lnTo>
                  <a:lnTo>
                    <a:pt x="438651" y="570991"/>
                  </a:lnTo>
                  <a:lnTo>
                    <a:pt x="479722" y="528972"/>
                  </a:lnTo>
                  <a:lnTo>
                    <a:pt x="516569" y="473177"/>
                  </a:lnTo>
                  <a:lnTo>
                    <a:pt x="670657" y="801583"/>
                  </a:lnTo>
                  <a:lnTo>
                    <a:pt x="678573" y="755671"/>
                  </a:lnTo>
                  <a:lnTo>
                    <a:pt x="685075" y="705869"/>
                  </a:lnTo>
                  <a:lnTo>
                    <a:pt x="690142" y="653038"/>
                  </a:lnTo>
                  <a:lnTo>
                    <a:pt x="693749" y="598037"/>
                  </a:lnTo>
                  <a:lnTo>
                    <a:pt x="695874" y="541728"/>
                  </a:lnTo>
                  <a:lnTo>
                    <a:pt x="696493" y="484969"/>
                  </a:lnTo>
                  <a:lnTo>
                    <a:pt x="695583" y="428621"/>
                  </a:lnTo>
                  <a:lnTo>
                    <a:pt x="693122" y="373545"/>
                  </a:lnTo>
                  <a:lnTo>
                    <a:pt x="689085" y="320601"/>
                  </a:lnTo>
                  <a:lnTo>
                    <a:pt x="683449" y="270648"/>
                  </a:lnTo>
                  <a:lnTo>
                    <a:pt x="676191" y="224547"/>
                  </a:lnTo>
                  <a:lnTo>
                    <a:pt x="667289" y="183158"/>
                  </a:lnTo>
                  <a:lnTo>
                    <a:pt x="645259" y="136038"/>
                  </a:lnTo>
                  <a:lnTo>
                    <a:pt x="609889" y="97091"/>
                  </a:lnTo>
                  <a:lnTo>
                    <a:pt x="569038" y="66619"/>
                  </a:lnTo>
                  <a:lnTo>
                    <a:pt x="530568" y="44925"/>
                  </a:lnTo>
                  <a:lnTo>
                    <a:pt x="472135" y="21318"/>
                  </a:lnTo>
                  <a:lnTo>
                    <a:pt x="438092" y="11212"/>
                  </a:lnTo>
                  <a:lnTo>
                    <a:pt x="400875" y="35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0" name="Google Shape;2640;p5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075662" y="5049880"/>
              <a:ext cx="185591" cy="668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1" name="Google Shape;2641;p50"/>
            <p:cNvSpPr/>
            <p:nvPr/>
          </p:nvSpPr>
          <p:spPr>
            <a:xfrm>
              <a:off x="12572746" y="5292591"/>
              <a:ext cx="434340" cy="163830"/>
            </a:xfrm>
            <a:custGeom>
              <a:rect b="b" l="l" r="r" t="t"/>
              <a:pathLst>
                <a:path extrusionOk="0" h="163829" w="434340">
                  <a:moveTo>
                    <a:pt x="19481" y="66865"/>
                  </a:moveTo>
                  <a:lnTo>
                    <a:pt x="18732" y="61302"/>
                  </a:lnTo>
                  <a:lnTo>
                    <a:pt x="11150" y="52514"/>
                  </a:lnTo>
                  <a:lnTo>
                    <a:pt x="5740" y="50965"/>
                  </a:lnTo>
                  <a:lnTo>
                    <a:pt x="0" y="55930"/>
                  </a:lnTo>
                  <a:lnTo>
                    <a:pt x="736" y="61506"/>
                  </a:lnTo>
                  <a:lnTo>
                    <a:pt x="4533" y="65900"/>
                  </a:lnTo>
                  <a:lnTo>
                    <a:pt x="8331" y="70294"/>
                  </a:lnTo>
                  <a:lnTo>
                    <a:pt x="13728" y="71831"/>
                  </a:lnTo>
                  <a:lnTo>
                    <a:pt x="19481" y="66865"/>
                  </a:lnTo>
                  <a:close/>
                </a:path>
                <a:path extrusionOk="0" h="163829" w="434340">
                  <a:moveTo>
                    <a:pt x="21894" y="15900"/>
                  </a:moveTo>
                  <a:lnTo>
                    <a:pt x="21158" y="10325"/>
                  </a:lnTo>
                  <a:lnTo>
                    <a:pt x="13563" y="1549"/>
                  </a:lnTo>
                  <a:lnTo>
                    <a:pt x="8166" y="0"/>
                  </a:lnTo>
                  <a:lnTo>
                    <a:pt x="2413" y="4965"/>
                  </a:lnTo>
                  <a:lnTo>
                    <a:pt x="3162" y="10528"/>
                  </a:lnTo>
                  <a:lnTo>
                    <a:pt x="6959" y="14922"/>
                  </a:lnTo>
                  <a:lnTo>
                    <a:pt x="10744" y="19316"/>
                  </a:lnTo>
                  <a:lnTo>
                    <a:pt x="16154" y="20866"/>
                  </a:lnTo>
                  <a:lnTo>
                    <a:pt x="21894" y="15900"/>
                  </a:lnTo>
                  <a:close/>
                </a:path>
                <a:path extrusionOk="0" h="163829" w="434340">
                  <a:moveTo>
                    <a:pt x="68948" y="76149"/>
                  </a:moveTo>
                  <a:lnTo>
                    <a:pt x="68199" y="70573"/>
                  </a:lnTo>
                  <a:lnTo>
                    <a:pt x="60617" y="61798"/>
                  </a:lnTo>
                  <a:lnTo>
                    <a:pt x="55206" y="60248"/>
                  </a:lnTo>
                  <a:lnTo>
                    <a:pt x="49453" y="65214"/>
                  </a:lnTo>
                  <a:lnTo>
                    <a:pt x="50203" y="70777"/>
                  </a:lnTo>
                  <a:lnTo>
                    <a:pt x="54000" y="75171"/>
                  </a:lnTo>
                  <a:lnTo>
                    <a:pt x="57797" y="79565"/>
                  </a:lnTo>
                  <a:lnTo>
                    <a:pt x="63195" y="81114"/>
                  </a:lnTo>
                  <a:lnTo>
                    <a:pt x="68948" y="76149"/>
                  </a:lnTo>
                  <a:close/>
                </a:path>
                <a:path extrusionOk="0" h="163829" w="434340">
                  <a:moveTo>
                    <a:pt x="343281" y="129641"/>
                  </a:moveTo>
                  <a:lnTo>
                    <a:pt x="340766" y="120472"/>
                  </a:lnTo>
                  <a:lnTo>
                    <a:pt x="334060" y="118313"/>
                  </a:lnTo>
                  <a:lnTo>
                    <a:pt x="320040" y="122148"/>
                  </a:lnTo>
                  <a:lnTo>
                    <a:pt x="315379" y="127419"/>
                  </a:lnTo>
                  <a:lnTo>
                    <a:pt x="317893" y="136588"/>
                  </a:lnTo>
                  <a:lnTo>
                    <a:pt x="324599" y="138760"/>
                  </a:lnTo>
                  <a:lnTo>
                    <a:pt x="331597" y="136842"/>
                  </a:lnTo>
                  <a:lnTo>
                    <a:pt x="338607" y="134912"/>
                  </a:lnTo>
                  <a:lnTo>
                    <a:pt x="343281" y="129641"/>
                  </a:lnTo>
                  <a:close/>
                </a:path>
                <a:path extrusionOk="0" h="163829" w="434340">
                  <a:moveTo>
                    <a:pt x="401447" y="154520"/>
                  </a:moveTo>
                  <a:lnTo>
                    <a:pt x="398945" y="145351"/>
                  </a:lnTo>
                  <a:lnTo>
                    <a:pt x="392239" y="143192"/>
                  </a:lnTo>
                  <a:lnTo>
                    <a:pt x="378218" y="147027"/>
                  </a:lnTo>
                  <a:lnTo>
                    <a:pt x="373557" y="152298"/>
                  </a:lnTo>
                  <a:lnTo>
                    <a:pt x="376072" y="161467"/>
                  </a:lnTo>
                  <a:lnTo>
                    <a:pt x="382778" y="163639"/>
                  </a:lnTo>
                  <a:lnTo>
                    <a:pt x="389775" y="161721"/>
                  </a:lnTo>
                  <a:lnTo>
                    <a:pt x="396786" y="159791"/>
                  </a:lnTo>
                  <a:lnTo>
                    <a:pt x="401447" y="154520"/>
                  </a:lnTo>
                  <a:close/>
                </a:path>
                <a:path extrusionOk="0" h="163829" w="434340">
                  <a:moveTo>
                    <a:pt x="434327" y="99771"/>
                  </a:moveTo>
                  <a:lnTo>
                    <a:pt x="431812" y="90601"/>
                  </a:lnTo>
                  <a:lnTo>
                    <a:pt x="425107" y="88442"/>
                  </a:lnTo>
                  <a:lnTo>
                    <a:pt x="411099" y="92278"/>
                  </a:lnTo>
                  <a:lnTo>
                    <a:pt x="406438" y="97548"/>
                  </a:lnTo>
                  <a:lnTo>
                    <a:pt x="408952" y="106730"/>
                  </a:lnTo>
                  <a:lnTo>
                    <a:pt x="415645" y="108889"/>
                  </a:lnTo>
                  <a:lnTo>
                    <a:pt x="422656" y="106972"/>
                  </a:lnTo>
                  <a:lnTo>
                    <a:pt x="429666" y="105054"/>
                  </a:lnTo>
                  <a:lnTo>
                    <a:pt x="434327" y="99771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2" name="Google Shape;2642;p5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682771" y="5324344"/>
              <a:ext cx="103086" cy="79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3" name="Google Shape;2643;p50"/>
            <p:cNvSpPr/>
            <p:nvPr/>
          </p:nvSpPr>
          <p:spPr>
            <a:xfrm>
              <a:off x="13191830" y="5415024"/>
              <a:ext cx="302260" cy="506095"/>
            </a:xfrm>
            <a:custGeom>
              <a:rect b="b" l="l" r="r" t="t"/>
              <a:pathLst>
                <a:path extrusionOk="0" h="506095" w="302259">
                  <a:moveTo>
                    <a:pt x="69312" y="0"/>
                  </a:moveTo>
                  <a:lnTo>
                    <a:pt x="47533" y="58410"/>
                  </a:lnTo>
                  <a:lnTo>
                    <a:pt x="30225" y="114480"/>
                  </a:lnTo>
                  <a:lnTo>
                    <a:pt x="17103" y="168429"/>
                  </a:lnTo>
                  <a:lnTo>
                    <a:pt x="7881" y="220479"/>
                  </a:lnTo>
                  <a:lnTo>
                    <a:pt x="2275" y="270851"/>
                  </a:lnTo>
                  <a:lnTo>
                    <a:pt x="0" y="319764"/>
                  </a:lnTo>
                  <a:lnTo>
                    <a:pt x="769" y="367441"/>
                  </a:lnTo>
                  <a:lnTo>
                    <a:pt x="4298" y="414101"/>
                  </a:lnTo>
                  <a:lnTo>
                    <a:pt x="10337" y="460224"/>
                  </a:lnTo>
                  <a:lnTo>
                    <a:pt x="18750" y="505796"/>
                  </a:lnTo>
                  <a:lnTo>
                    <a:pt x="32439" y="454455"/>
                  </a:lnTo>
                  <a:lnTo>
                    <a:pt x="54097" y="408207"/>
                  </a:lnTo>
                  <a:lnTo>
                    <a:pt x="81914" y="366519"/>
                  </a:lnTo>
                  <a:lnTo>
                    <a:pt x="114075" y="328858"/>
                  </a:lnTo>
                  <a:lnTo>
                    <a:pt x="148769" y="294691"/>
                  </a:lnTo>
                  <a:lnTo>
                    <a:pt x="184182" y="263484"/>
                  </a:lnTo>
                  <a:lnTo>
                    <a:pt x="218503" y="234704"/>
                  </a:lnTo>
                  <a:lnTo>
                    <a:pt x="249919" y="207819"/>
                  </a:lnTo>
                  <a:lnTo>
                    <a:pt x="276618" y="182294"/>
                  </a:lnTo>
                  <a:lnTo>
                    <a:pt x="293736" y="154187"/>
                  </a:lnTo>
                  <a:lnTo>
                    <a:pt x="302255" y="117547"/>
                  </a:lnTo>
                  <a:lnTo>
                    <a:pt x="295674" y="83317"/>
                  </a:lnTo>
                  <a:lnTo>
                    <a:pt x="267495" y="62437"/>
                  </a:lnTo>
                  <a:lnTo>
                    <a:pt x="224600" y="69968"/>
                  </a:lnTo>
                  <a:lnTo>
                    <a:pt x="170363" y="95958"/>
                  </a:lnTo>
                  <a:lnTo>
                    <a:pt x="117714" y="120181"/>
                  </a:lnTo>
                  <a:lnTo>
                    <a:pt x="79578" y="122414"/>
                  </a:lnTo>
                  <a:lnTo>
                    <a:pt x="69085" y="108576"/>
                  </a:lnTo>
                  <a:lnTo>
                    <a:pt x="67158" y="84917"/>
                  </a:lnTo>
                  <a:lnTo>
                    <a:pt x="68875" y="49402"/>
                  </a:lnTo>
                  <a:lnTo>
                    <a:pt x="69312" y="0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4" name="Google Shape;2644;p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083556" y="5030802"/>
              <a:ext cx="179411" cy="178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5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867763" y="5229948"/>
              <a:ext cx="114691" cy="86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6" name="Google Shape;2646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629339" y="5176260"/>
              <a:ext cx="86119" cy="6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7" name="Google Shape;2647;p5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934355" y="6485533"/>
              <a:ext cx="234237" cy="14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8" name="Google Shape;2648;p5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2384135" y="6427402"/>
              <a:ext cx="209153" cy="198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9" name="Google Shape;2649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349388" y="4862696"/>
              <a:ext cx="102065" cy="15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0" name="Google Shape;2650;p50"/>
            <p:cNvSpPr/>
            <p:nvPr/>
          </p:nvSpPr>
          <p:spPr>
            <a:xfrm>
              <a:off x="11304939" y="5337972"/>
              <a:ext cx="306070" cy="485140"/>
            </a:xfrm>
            <a:custGeom>
              <a:rect b="b" l="l" r="r" t="t"/>
              <a:pathLst>
                <a:path extrusionOk="0" h="485139" w="306070">
                  <a:moveTo>
                    <a:pt x="232793" y="0"/>
                  </a:moveTo>
                  <a:lnTo>
                    <a:pt x="223514" y="47830"/>
                  </a:lnTo>
                  <a:lnTo>
                    <a:pt x="208620" y="97453"/>
                  </a:lnTo>
                  <a:lnTo>
                    <a:pt x="189159" y="147389"/>
                  </a:lnTo>
                  <a:lnTo>
                    <a:pt x="166180" y="196159"/>
                  </a:lnTo>
                  <a:lnTo>
                    <a:pt x="140733" y="242283"/>
                  </a:lnTo>
                  <a:lnTo>
                    <a:pt x="113866" y="284282"/>
                  </a:lnTo>
                  <a:lnTo>
                    <a:pt x="74728" y="332941"/>
                  </a:lnTo>
                  <a:lnTo>
                    <a:pt x="38179" y="371688"/>
                  </a:lnTo>
                  <a:lnTo>
                    <a:pt x="11006" y="404182"/>
                  </a:lnTo>
                  <a:lnTo>
                    <a:pt x="0" y="434085"/>
                  </a:lnTo>
                  <a:lnTo>
                    <a:pt x="11948" y="465057"/>
                  </a:lnTo>
                  <a:lnTo>
                    <a:pt x="44848" y="484952"/>
                  </a:lnTo>
                  <a:lnTo>
                    <a:pt x="85231" y="480906"/>
                  </a:lnTo>
                  <a:lnTo>
                    <a:pt x="127832" y="461032"/>
                  </a:lnTo>
                  <a:lnTo>
                    <a:pt x="167384" y="433446"/>
                  </a:lnTo>
                  <a:lnTo>
                    <a:pt x="198620" y="406262"/>
                  </a:lnTo>
                  <a:lnTo>
                    <a:pt x="223805" y="374400"/>
                  </a:lnTo>
                  <a:lnTo>
                    <a:pt x="244224" y="334065"/>
                  </a:lnTo>
                  <a:lnTo>
                    <a:pt x="261240" y="287458"/>
                  </a:lnTo>
                  <a:lnTo>
                    <a:pt x="276218" y="236780"/>
                  </a:lnTo>
                  <a:lnTo>
                    <a:pt x="290519" y="184232"/>
                  </a:lnTo>
                  <a:lnTo>
                    <a:pt x="305506" y="132017"/>
                  </a:lnTo>
                  <a:lnTo>
                    <a:pt x="232793" y="0"/>
                  </a:lnTo>
                  <a:close/>
                </a:path>
              </a:pathLst>
            </a:custGeom>
            <a:solidFill>
              <a:srgbClr val="FF9C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11355017" y="5148304"/>
              <a:ext cx="788670" cy="1145540"/>
            </a:xfrm>
            <a:custGeom>
              <a:rect b="b" l="l" r="r" t="t"/>
              <a:pathLst>
                <a:path extrusionOk="0" h="1145539" w="788670">
                  <a:moveTo>
                    <a:pt x="341544" y="0"/>
                  </a:moveTo>
                  <a:lnTo>
                    <a:pt x="292127" y="11718"/>
                  </a:lnTo>
                  <a:lnTo>
                    <a:pt x="248427" y="44361"/>
                  </a:lnTo>
                  <a:lnTo>
                    <a:pt x="210299" y="97393"/>
                  </a:lnTo>
                  <a:lnTo>
                    <a:pt x="177599" y="170280"/>
                  </a:lnTo>
                  <a:lnTo>
                    <a:pt x="163240" y="214003"/>
                  </a:lnTo>
                  <a:lnTo>
                    <a:pt x="164724" y="256227"/>
                  </a:lnTo>
                  <a:lnTo>
                    <a:pt x="163267" y="300928"/>
                  </a:lnTo>
                  <a:lnTo>
                    <a:pt x="159404" y="347694"/>
                  </a:lnTo>
                  <a:lnTo>
                    <a:pt x="153668" y="396109"/>
                  </a:lnTo>
                  <a:lnTo>
                    <a:pt x="146596" y="445762"/>
                  </a:lnTo>
                  <a:lnTo>
                    <a:pt x="130578" y="547123"/>
                  </a:lnTo>
                  <a:lnTo>
                    <a:pt x="122702" y="598005"/>
                  </a:lnTo>
                  <a:lnTo>
                    <a:pt x="115627" y="648469"/>
                  </a:lnTo>
                  <a:lnTo>
                    <a:pt x="109888" y="698101"/>
                  </a:lnTo>
                  <a:lnTo>
                    <a:pt x="106019" y="746489"/>
                  </a:lnTo>
                  <a:lnTo>
                    <a:pt x="98726" y="777717"/>
                  </a:lnTo>
                  <a:lnTo>
                    <a:pt x="82898" y="806950"/>
                  </a:lnTo>
                  <a:lnTo>
                    <a:pt x="62085" y="835610"/>
                  </a:lnTo>
                  <a:lnTo>
                    <a:pt x="39837" y="865118"/>
                  </a:lnTo>
                  <a:lnTo>
                    <a:pt x="19707" y="896896"/>
                  </a:lnTo>
                  <a:lnTo>
                    <a:pt x="5244" y="932368"/>
                  </a:lnTo>
                  <a:lnTo>
                    <a:pt x="0" y="972954"/>
                  </a:lnTo>
                  <a:lnTo>
                    <a:pt x="7524" y="1020078"/>
                  </a:lnTo>
                  <a:lnTo>
                    <a:pt x="31369" y="1075160"/>
                  </a:lnTo>
                  <a:lnTo>
                    <a:pt x="60535" y="1103613"/>
                  </a:lnTo>
                  <a:lnTo>
                    <a:pt x="102041" y="1117054"/>
                  </a:lnTo>
                  <a:lnTo>
                    <a:pt x="149490" y="1120238"/>
                  </a:lnTo>
                  <a:lnTo>
                    <a:pt x="196485" y="1117920"/>
                  </a:lnTo>
                  <a:lnTo>
                    <a:pt x="236628" y="1114853"/>
                  </a:lnTo>
                  <a:lnTo>
                    <a:pt x="267523" y="1114688"/>
                  </a:lnTo>
                  <a:lnTo>
                    <a:pt x="308115" y="1116068"/>
                  </a:lnTo>
                  <a:lnTo>
                    <a:pt x="348711" y="1118130"/>
                  </a:lnTo>
                  <a:lnTo>
                    <a:pt x="405796" y="1122094"/>
                  </a:lnTo>
                  <a:lnTo>
                    <a:pt x="448326" y="1130325"/>
                  </a:lnTo>
                  <a:lnTo>
                    <a:pt x="473053" y="1138753"/>
                  </a:lnTo>
                  <a:lnTo>
                    <a:pt x="509302" y="1145228"/>
                  </a:lnTo>
                  <a:lnTo>
                    <a:pt x="551568" y="1141488"/>
                  </a:lnTo>
                  <a:lnTo>
                    <a:pt x="597089" y="1128754"/>
                  </a:lnTo>
                  <a:lnTo>
                    <a:pt x="643101" y="1108252"/>
                  </a:lnTo>
                  <a:lnTo>
                    <a:pt x="686841" y="1081202"/>
                  </a:lnTo>
                  <a:lnTo>
                    <a:pt x="725546" y="1048830"/>
                  </a:lnTo>
                  <a:lnTo>
                    <a:pt x="756454" y="1012356"/>
                  </a:lnTo>
                  <a:lnTo>
                    <a:pt x="776800" y="973006"/>
                  </a:lnTo>
                  <a:lnTo>
                    <a:pt x="787610" y="908647"/>
                  </a:lnTo>
                  <a:lnTo>
                    <a:pt x="788532" y="866946"/>
                  </a:lnTo>
                  <a:lnTo>
                    <a:pt x="786960" y="820199"/>
                  </a:lnTo>
                  <a:lnTo>
                    <a:pt x="783266" y="769382"/>
                  </a:lnTo>
                  <a:lnTo>
                    <a:pt x="777823" y="715470"/>
                  </a:lnTo>
                  <a:lnTo>
                    <a:pt x="771002" y="659439"/>
                  </a:lnTo>
                  <a:lnTo>
                    <a:pt x="763175" y="602266"/>
                  </a:lnTo>
                  <a:lnTo>
                    <a:pt x="754714" y="544926"/>
                  </a:lnTo>
                  <a:lnTo>
                    <a:pt x="729246" y="381663"/>
                  </a:lnTo>
                  <a:lnTo>
                    <a:pt x="721967" y="333415"/>
                  </a:lnTo>
                  <a:lnTo>
                    <a:pt x="679426" y="273946"/>
                  </a:lnTo>
                  <a:lnTo>
                    <a:pt x="638531" y="220510"/>
                  </a:lnTo>
                  <a:lnTo>
                    <a:pt x="599263" y="173038"/>
                  </a:lnTo>
                  <a:lnTo>
                    <a:pt x="561604" y="131465"/>
                  </a:lnTo>
                  <a:lnTo>
                    <a:pt x="525537" y="95723"/>
                  </a:lnTo>
                  <a:lnTo>
                    <a:pt x="491043" y="65747"/>
                  </a:lnTo>
                  <a:lnTo>
                    <a:pt x="458105" y="41468"/>
                  </a:lnTo>
                  <a:lnTo>
                    <a:pt x="396822" y="9738"/>
                  </a:lnTo>
                  <a:lnTo>
                    <a:pt x="368441" y="2153"/>
                  </a:lnTo>
                  <a:lnTo>
                    <a:pt x="341544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52" name="Google Shape;2652;p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1484666" y="4994072"/>
              <a:ext cx="357685" cy="81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2653;p5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1355018" y="5840840"/>
              <a:ext cx="777369" cy="447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4" name="Google Shape;2654;p50"/>
            <p:cNvSpPr/>
            <p:nvPr/>
          </p:nvSpPr>
          <p:spPr>
            <a:xfrm>
              <a:off x="11331131" y="4790331"/>
              <a:ext cx="812165" cy="1508125"/>
            </a:xfrm>
            <a:custGeom>
              <a:rect b="b" l="l" r="r" t="t"/>
              <a:pathLst>
                <a:path extrusionOk="0" h="1508125" w="812165">
                  <a:moveTo>
                    <a:pt x="811555" y="1224978"/>
                  </a:moveTo>
                  <a:lnTo>
                    <a:pt x="809955" y="1178242"/>
                  </a:lnTo>
                  <a:lnTo>
                    <a:pt x="806246" y="1127417"/>
                  </a:lnTo>
                  <a:lnTo>
                    <a:pt x="800785" y="1073518"/>
                  </a:lnTo>
                  <a:lnTo>
                    <a:pt x="793953" y="1017485"/>
                  </a:lnTo>
                  <a:lnTo>
                    <a:pt x="786117" y="960310"/>
                  </a:lnTo>
                  <a:lnTo>
                    <a:pt x="777646" y="902970"/>
                  </a:lnTo>
                  <a:lnTo>
                    <a:pt x="752246" y="739698"/>
                  </a:lnTo>
                  <a:lnTo>
                    <a:pt x="745020" y="691451"/>
                  </a:lnTo>
                  <a:lnTo>
                    <a:pt x="741070" y="685888"/>
                  </a:lnTo>
                  <a:lnTo>
                    <a:pt x="745871" y="691400"/>
                  </a:lnTo>
                  <a:lnTo>
                    <a:pt x="741006" y="645439"/>
                  </a:lnTo>
                  <a:lnTo>
                    <a:pt x="733729" y="596150"/>
                  </a:lnTo>
                  <a:lnTo>
                    <a:pt x="724268" y="544360"/>
                  </a:lnTo>
                  <a:lnTo>
                    <a:pt x="712825" y="490880"/>
                  </a:lnTo>
                  <a:lnTo>
                    <a:pt x="699617" y="436562"/>
                  </a:lnTo>
                  <a:lnTo>
                    <a:pt x="684834" y="382231"/>
                  </a:lnTo>
                  <a:lnTo>
                    <a:pt x="668718" y="328701"/>
                  </a:lnTo>
                  <a:lnTo>
                    <a:pt x="651471" y="276796"/>
                  </a:lnTo>
                  <a:lnTo>
                    <a:pt x="633285" y="227355"/>
                  </a:lnTo>
                  <a:lnTo>
                    <a:pt x="614387" y="181203"/>
                  </a:lnTo>
                  <a:lnTo>
                    <a:pt x="594982" y="139179"/>
                  </a:lnTo>
                  <a:lnTo>
                    <a:pt x="575284" y="102082"/>
                  </a:lnTo>
                  <a:lnTo>
                    <a:pt x="541502" y="63068"/>
                  </a:lnTo>
                  <a:lnTo>
                    <a:pt x="497205" y="35471"/>
                  </a:lnTo>
                  <a:lnTo>
                    <a:pt x="449973" y="17449"/>
                  </a:lnTo>
                  <a:lnTo>
                    <a:pt x="407377" y="7150"/>
                  </a:lnTo>
                  <a:lnTo>
                    <a:pt x="345224" y="431"/>
                  </a:lnTo>
                  <a:lnTo>
                    <a:pt x="309994" y="0"/>
                  </a:lnTo>
                  <a:lnTo>
                    <a:pt x="272415" y="2794"/>
                  </a:lnTo>
                  <a:lnTo>
                    <a:pt x="233527" y="10134"/>
                  </a:lnTo>
                  <a:lnTo>
                    <a:pt x="194424" y="23342"/>
                  </a:lnTo>
                  <a:lnTo>
                    <a:pt x="156146" y="43776"/>
                  </a:lnTo>
                  <a:lnTo>
                    <a:pt x="119773" y="72758"/>
                  </a:lnTo>
                  <a:lnTo>
                    <a:pt x="86372" y="111607"/>
                  </a:lnTo>
                  <a:lnTo>
                    <a:pt x="56997" y="161671"/>
                  </a:lnTo>
                  <a:lnTo>
                    <a:pt x="32727" y="224282"/>
                  </a:lnTo>
                  <a:lnTo>
                    <a:pt x="25831" y="271183"/>
                  </a:lnTo>
                  <a:lnTo>
                    <a:pt x="27190" y="319239"/>
                  </a:lnTo>
                  <a:lnTo>
                    <a:pt x="27190" y="366102"/>
                  </a:lnTo>
                  <a:lnTo>
                    <a:pt x="16230" y="409397"/>
                  </a:lnTo>
                  <a:lnTo>
                    <a:pt x="0" y="463003"/>
                  </a:lnTo>
                  <a:lnTo>
                    <a:pt x="3060" y="510654"/>
                  </a:lnTo>
                  <a:lnTo>
                    <a:pt x="20891" y="552018"/>
                  </a:lnTo>
                  <a:lnTo>
                    <a:pt x="48971" y="586752"/>
                  </a:lnTo>
                  <a:lnTo>
                    <a:pt x="82740" y="614489"/>
                  </a:lnTo>
                  <a:lnTo>
                    <a:pt x="117678" y="634885"/>
                  </a:lnTo>
                  <a:lnTo>
                    <a:pt x="168694" y="651865"/>
                  </a:lnTo>
                  <a:lnTo>
                    <a:pt x="229489" y="654735"/>
                  </a:lnTo>
                  <a:lnTo>
                    <a:pt x="267360" y="651014"/>
                  </a:lnTo>
                  <a:lnTo>
                    <a:pt x="307911" y="642302"/>
                  </a:lnTo>
                  <a:lnTo>
                    <a:pt x="349389" y="627418"/>
                  </a:lnTo>
                  <a:lnTo>
                    <a:pt x="390067" y="605205"/>
                  </a:lnTo>
                  <a:lnTo>
                    <a:pt x="428193" y="574497"/>
                  </a:lnTo>
                  <a:lnTo>
                    <a:pt x="462038" y="534111"/>
                  </a:lnTo>
                  <a:lnTo>
                    <a:pt x="489864" y="482892"/>
                  </a:lnTo>
                  <a:lnTo>
                    <a:pt x="509930" y="419671"/>
                  </a:lnTo>
                  <a:lnTo>
                    <a:pt x="695858" y="633806"/>
                  </a:lnTo>
                  <a:lnTo>
                    <a:pt x="671410" y="683666"/>
                  </a:lnTo>
                  <a:lnTo>
                    <a:pt x="658228" y="735850"/>
                  </a:lnTo>
                  <a:lnTo>
                    <a:pt x="645896" y="797217"/>
                  </a:lnTo>
                  <a:lnTo>
                    <a:pt x="634479" y="862228"/>
                  </a:lnTo>
                  <a:lnTo>
                    <a:pt x="614629" y="981227"/>
                  </a:lnTo>
                  <a:lnTo>
                    <a:pt x="606348" y="1024178"/>
                  </a:lnTo>
                  <a:lnTo>
                    <a:pt x="599224" y="1048766"/>
                  </a:lnTo>
                  <a:lnTo>
                    <a:pt x="571157" y="1087653"/>
                  </a:lnTo>
                  <a:lnTo>
                    <a:pt x="539153" y="1105319"/>
                  </a:lnTo>
                  <a:lnTo>
                    <a:pt x="501421" y="1120051"/>
                  </a:lnTo>
                  <a:lnTo>
                    <a:pt x="456222" y="1150188"/>
                  </a:lnTo>
                  <a:lnTo>
                    <a:pt x="422808" y="1185862"/>
                  </a:lnTo>
                  <a:lnTo>
                    <a:pt x="398195" y="1224851"/>
                  </a:lnTo>
                  <a:lnTo>
                    <a:pt x="381850" y="1266253"/>
                  </a:lnTo>
                  <a:lnTo>
                    <a:pt x="373265" y="1309179"/>
                  </a:lnTo>
                  <a:lnTo>
                    <a:pt x="371906" y="1352740"/>
                  </a:lnTo>
                  <a:lnTo>
                    <a:pt x="377253" y="1396034"/>
                  </a:lnTo>
                  <a:lnTo>
                    <a:pt x="388759" y="1438186"/>
                  </a:lnTo>
                  <a:lnTo>
                    <a:pt x="405904" y="1478292"/>
                  </a:lnTo>
                  <a:lnTo>
                    <a:pt x="441744" y="1506486"/>
                  </a:lnTo>
                  <a:lnTo>
                    <a:pt x="465886" y="1507985"/>
                  </a:lnTo>
                  <a:lnTo>
                    <a:pt x="494271" y="1507312"/>
                  </a:lnTo>
                  <a:lnTo>
                    <a:pt x="532231" y="1503997"/>
                  </a:lnTo>
                  <a:lnTo>
                    <a:pt x="575475" y="1494675"/>
                  </a:lnTo>
                  <a:lnTo>
                    <a:pt x="621385" y="1479677"/>
                  </a:lnTo>
                  <a:lnTo>
                    <a:pt x="667372" y="1459344"/>
                  </a:lnTo>
                  <a:lnTo>
                    <a:pt x="710819" y="1433982"/>
                  </a:lnTo>
                  <a:lnTo>
                    <a:pt x="749109" y="1403934"/>
                  </a:lnTo>
                  <a:lnTo>
                    <a:pt x="779665" y="1369504"/>
                  </a:lnTo>
                  <a:lnTo>
                    <a:pt x="799858" y="1331036"/>
                  </a:lnTo>
                  <a:lnTo>
                    <a:pt x="810653" y="1266685"/>
                  </a:lnTo>
                  <a:lnTo>
                    <a:pt x="811555" y="1224978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55" name="Google Shape;2655;p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796631" y="4858798"/>
              <a:ext cx="280337" cy="62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6" name="Google Shape;2656;p50"/>
            <p:cNvSpPr/>
            <p:nvPr/>
          </p:nvSpPr>
          <p:spPr>
            <a:xfrm>
              <a:off x="11332108" y="5224112"/>
              <a:ext cx="438784" cy="95885"/>
            </a:xfrm>
            <a:custGeom>
              <a:rect b="b" l="l" r="r" t="t"/>
              <a:pathLst>
                <a:path extrusionOk="0" h="95885" w="438784">
                  <a:moveTo>
                    <a:pt x="21551" y="39890"/>
                  </a:moveTo>
                  <a:lnTo>
                    <a:pt x="19329" y="34785"/>
                  </a:lnTo>
                  <a:lnTo>
                    <a:pt x="9715" y="28448"/>
                  </a:lnTo>
                  <a:lnTo>
                    <a:pt x="4140" y="28435"/>
                  </a:lnTo>
                  <a:lnTo>
                    <a:pt x="0" y="34734"/>
                  </a:lnTo>
                  <a:lnTo>
                    <a:pt x="2222" y="39852"/>
                  </a:lnTo>
                  <a:lnTo>
                    <a:pt x="7023" y="43014"/>
                  </a:lnTo>
                  <a:lnTo>
                    <a:pt x="11836" y="46177"/>
                  </a:lnTo>
                  <a:lnTo>
                    <a:pt x="17411" y="46189"/>
                  </a:lnTo>
                  <a:lnTo>
                    <a:pt x="21551" y="39890"/>
                  </a:lnTo>
                  <a:close/>
                </a:path>
                <a:path extrusionOk="0" h="95885" w="438784">
                  <a:moveTo>
                    <a:pt x="32969" y="89230"/>
                  </a:moveTo>
                  <a:lnTo>
                    <a:pt x="30746" y="84112"/>
                  </a:lnTo>
                  <a:lnTo>
                    <a:pt x="21132" y="77774"/>
                  </a:lnTo>
                  <a:lnTo>
                    <a:pt x="15557" y="77762"/>
                  </a:lnTo>
                  <a:lnTo>
                    <a:pt x="11417" y="84061"/>
                  </a:lnTo>
                  <a:lnTo>
                    <a:pt x="13639" y="89179"/>
                  </a:lnTo>
                  <a:lnTo>
                    <a:pt x="18440" y="92341"/>
                  </a:lnTo>
                  <a:lnTo>
                    <a:pt x="23253" y="95504"/>
                  </a:lnTo>
                  <a:lnTo>
                    <a:pt x="28829" y="95516"/>
                  </a:lnTo>
                  <a:lnTo>
                    <a:pt x="32969" y="89230"/>
                  </a:lnTo>
                  <a:close/>
                </a:path>
                <a:path extrusionOk="0" h="95885" w="438784">
                  <a:moveTo>
                    <a:pt x="82740" y="84658"/>
                  </a:moveTo>
                  <a:lnTo>
                    <a:pt x="80518" y="79552"/>
                  </a:lnTo>
                  <a:lnTo>
                    <a:pt x="70904" y="73215"/>
                  </a:lnTo>
                  <a:lnTo>
                    <a:pt x="65328" y="73202"/>
                  </a:lnTo>
                  <a:lnTo>
                    <a:pt x="61188" y="79502"/>
                  </a:lnTo>
                  <a:lnTo>
                    <a:pt x="63398" y="84620"/>
                  </a:lnTo>
                  <a:lnTo>
                    <a:pt x="68211" y="87782"/>
                  </a:lnTo>
                  <a:lnTo>
                    <a:pt x="73025" y="90944"/>
                  </a:lnTo>
                  <a:lnTo>
                    <a:pt x="78600" y="90957"/>
                  </a:lnTo>
                  <a:lnTo>
                    <a:pt x="82740" y="84658"/>
                  </a:lnTo>
                  <a:close/>
                </a:path>
                <a:path extrusionOk="0" h="95885" w="438784">
                  <a:moveTo>
                    <a:pt x="359829" y="61442"/>
                  </a:moveTo>
                  <a:lnTo>
                    <a:pt x="354952" y="53378"/>
                  </a:lnTo>
                  <a:lnTo>
                    <a:pt x="347967" y="53124"/>
                  </a:lnTo>
                  <a:lnTo>
                    <a:pt x="335635" y="60579"/>
                  </a:lnTo>
                  <a:lnTo>
                    <a:pt x="332613" y="66878"/>
                  </a:lnTo>
                  <a:lnTo>
                    <a:pt x="337489" y="74955"/>
                  </a:lnTo>
                  <a:lnTo>
                    <a:pt x="344474" y="75196"/>
                  </a:lnTo>
                  <a:lnTo>
                    <a:pt x="350634" y="71475"/>
                  </a:lnTo>
                  <a:lnTo>
                    <a:pt x="356806" y="67741"/>
                  </a:lnTo>
                  <a:lnTo>
                    <a:pt x="359829" y="61442"/>
                  </a:lnTo>
                  <a:close/>
                </a:path>
                <a:path extrusionOk="0" h="95885" w="438784">
                  <a:moveTo>
                    <a:pt x="421563" y="69481"/>
                  </a:moveTo>
                  <a:lnTo>
                    <a:pt x="416687" y="61404"/>
                  </a:lnTo>
                  <a:lnTo>
                    <a:pt x="409702" y="61163"/>
                  </a:lnTo>
                  <a:lnTo>
                    <a:pt x="397370" y="68618"/>
                  </a:lnTo>
                  <a:lnTo>
                    <a:pt x="394347" y="74917"/>
                  </a:lnTo>
                  <a:lnTo>
                    <a:pt x="399224" y="82994"/>
                  </a:lnTo>
                  <a:lnTo>
                    <a:pt x="406209" y="83235"/>
                  </a:lnTo>
                  <a:lnTo>
                    <a:pt x="412369" y="79514"/>
                  </a:lnTo>
                  <a:lnTo>
                    <a:pt x="418541" y="75780"/>
                  </a:lnTo>
                  <a:lnTo>
                    <a:pt x="421563" y="69481"/>
                  </a:lnTo>
                  <a:close/>
                </a:path>
                <a:path extrusionOk="0" h="95885" w="438784">
                  <a:moveTo>
                    <a:pt x="438391" y="8331"/>
                  </a:moveTo>
                  <a:lnTo>
                    <a:pt x="433514" y="254"/>
                  </a:lnTo>
                  <a:lnTo>
                    <a:pt x="426529" y="0"/>
                  </a:lnTo>
                  <a:lnTo>
                    <a:pt x="414197" y="7454"/>
                  </a:lnTo>
                  <a:lnTo>
                    <a:pt x="411175" y="13754"/>
                  </a:lnTo>
                  <a:lnTo>
                    <a:pt x="416052" y="21831"/>
                  </a:lnTo>
                  <a:lnTo>
                    <a:pt x="423024" y="22085"/>
                  </a:lnTo>
                  <a:lnTo>
                    <a:pt x="429196" y="18351"/>
                  </a:lnTo>
                  <a:lnTo>
                    <a:pt x="435368" y="14617"/>
                  </a:lnTo>
                  <a:lnTo>
                    <a:pt x="438391" y="8331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57" name="Google Shape;2657;p5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448090" y="5241780"/>
              <a:ext cx="104554" cy="76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8" name="Google Shape;2658;p50"/>
            <p:cNvSpPr/>
            <p:nvPr/>
          </p:nvSpPr>
          <p:spPr>
            <a:xfrm>
              <a:off x="11944231" y="5008450"/>
              <a:ext cx="236220" cy="517525"/>
            </a:xfrm>
            <a:custGeom>
              <a:rect b="b" l="l" r="r" t="t"/>
              <a:pathLst>
                <a:path extrusionOk="0" h="517525" w="236220">
                  <a:moveTo>
                    <a:pt x="149490" y="1241"/>
                  </a:moveTo>
                  <a:lnTo>
                    <a:pt x="130243" y="21892"/>
                  </a:lnTo>
                  <a:lnTo>
                    <a:pt x="109960" y="61874"/>
                  </a:lnTo>
                  <a:lnTo>
                    <a:pt x="89070" y="113131"/>
                  </a:lnTo>
                  <a:lnTo>
                    <a:pt x="68000" y="167608"/>
                  </a:lnTo>
                  <a:lnTo>
                    <a:pt x="47178" y="217249"/>
                  </a:lnTo>
                  <a:lnTo>
                    <a:pt x="27032" y="253999"/>
                  </a:lnTo>
                  <a:lnTo>
                    <a:pt x="7990" y="269802"/>
                  </a:lnTo>
                  <a:lnTo>
                    <a:pt x="0" y="282982"/>
                  </a:lnTo>
                  <a:lnTo>
                    <a:pt x="15251" y="359818"/>
                  </a:lnTo>
                  <a:lnTo>
                    <a:pt x="37819" y="412230"/>
                  </a:lnTo>
                  <a:lnTo>
                    <a:pt x="69897" y="466473"/>
                  </a:lnTo>
                  <a:lnTo>
                    <a:pt x="111150" y="516926"/>
                  </a:lnTo>
                  <a:lnTo>
                    <a:pt x="119953" y="513736"/>
                  </a:lnTo>
                  <a:lnTo>
                    <a:pt x="146352" y="456529"/>
                  </a:lnTo>
                  <a:lnTo>
                    <a:pt x="162129" y="409591"/>
                  </a:lnTo>
                  <a:lnTo>
                    <a:pt x="178414" y="355148"/>
                  </a:lnTo>
                  <a:lnTo>
                    <a:pt x="194297" y="296739"/>
                  </a:lnTo>
                  <a:lnTo>
                    <a:pt x="208870" y="237904"/>
                  </a:lnTo>
                  <a:lnTo>
                    <a:pt x="221224" y="182180"/>
                  </a:lnTo>
                  <a:lnTo>
                    <a:pt x="230449" y="133108"/>
                  </a:lnTo>
                  <a:lnTo>
                    <a:pt x="235638" y="94227"/>
                  </a:lnTo>
                  <a:lnTo>
                    <a:pt x="231338" y="59791"/>
                  </a:lnTo>
                  <a:lnTo>
                    <a:pt x="214340" y="23949"/>
                  </a:lnTo>
                  <a:lnTo>
                    <a:pt x="186453" y="0"/>
                  </a:lnTo>
                  <a:lnTo>
                    <a:pt x="149490" y="1241"/>
                  </a:lnTo>
                  <a:close/>
                </a:path>
              </a:pathLst>
            </a:custGeom>
            <a:solidFill>
              <a:srgbClr val="FF9C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11367326" y="5097049"/>
              <a:ext cx="321945" cy="78105"/>
            </a:xfrm>
            <a:custGeom>
              <a:rect b="b" l="l" r="r" t="t"/>
              <a:pathLst>
                <a:path extrusionOk="0" h="78104" w="321945">
                  <a:moveTo>
                    <a:pt x="45275" y="45313"/>
                  </a:moveTo>
                  <a:lnTo>
                    <a:pt x="42532" y="33439"/>
                  </a:lnTo>
                  <a:lnTo>
                    <a:pt x="36893" y="24028"/>
                  </a:lnTo>
                  <a:lnTo>
                    <a:pt x="29171" y="17995"/>
                  </a:lnTo>
                  <a:lnTo>
                    <a:pt x="20167" y="16268"/>
                  </a:lnTo>
                  <a:lnTo>
                    <a:pt x="11544" y="19405"/>
                  </a:lnTo>
                  <a:lnTo>
                    <a:pt x="4876" y="26593"/>
                  </a:lnTo>
                  <a:lnTo>
                    <a:pt x="812" y="36791"/>
                  </a:lnTo>
                  <a:lnTo>
                    <a:pt x="0" y="48945"/>
                  </a:lnTo>
                  <a:lnTo>
                    <a:pt x="2743" y="60820"/>
                  </a:lnTo>
                  <a:lnTo>
                    <a:pt x="8382" y="70243"/>
                  </a:lnTo>
                  <a:lnTo>
                    <a:pt x="16116" y="76276"/>
                  </a:lnTo>
                  <a:lnTo>
                    <a:pt x="25120" y="78003"/>
                  </a:lnTo>
                  <a:lnTo>
                    <a:pt x="33731" y="74866"/>
                  </a:lnTo>
                  <a:lnTo>
                    <a:pt x="40398" y="67678"/>
                  </a:lnTo>
                  <a:lnTo>
                    <a:pt x="44462" y="57467"/>
                  </a:lnTo>
                  <a:lnTo>
                    <a:pt x="45275" y="45313"/>
                  </a:lnTo>
                  <a:close/>
                </a:path>
                <a:path extrusionOk="0" h="78104" w="321945">
                  <a:moveTo>
                    <a:pt x="321360" y="29044"/>
                  </a:moveTo>
                  <a:lnTo>
                    <a:pt x="318617" y="17170"/>
                  </a:lnTo>
                  <a:lnTo>
                    <a:pt x="312978" y="7759"/>
                  </a:lnTo>
                  <a:lnTo>
                    <a:pt x="305257" y="1727"/>
                  </a:lnTo>
                  <a:lnTo>
                    <a:pt x="296252" y="0"/>
                  </a:lnTo>
                  <a:lnTo>
                    <a:pt x="287642" y="3136"/>
                  </a:lnTo>
                  <a:lnTo>
                    <a:pt x="280974" y="10325"/>
                  </a:lnTo>
                  <a:lnTo>
                    <a:pt x="276910" y="20523"/>
                  </a:lnTo>
                  <a:lnTo>
                    <a:pt x="276098" y="32677"/>
                  </a:lnTo>
                  <a:lnTo>
                    <a:pt x="278841" y="44551"/>
                  </a:lnTo>
                  <a:lnTo>
                    <a:pt x="284480" y="53975"/>
                  </a:lnTo>
                  <a:lnTo>
                    <a:pt x="292201" y="60007"/>
                  </a:lnTo>
                  <a:lnTo>
                    <a:pt x="301205" y="61734"/>
                  </a:lnTo>
                  <a:lnTo>
                    <a:pt x="309829" y="58597"/>
                  </a:lnTo>
                  <a:lnTo>
                    <a:pt x="316484" y="51409"/>
                  </a:lnTo>
                  <a:lnTo>
                    <a:pt x="320548" y="41198"/>
                  </a:lnTo>
                  <a:lnTo>
                    <a:pt x="321360" y="29044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60" name="Google Shape;2660;p5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1766579" y="4839898"/>
              <a:ext cx="175459" cy="17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1" name="Google Shape;2661;p50"/>
            <p:cNvSpPr/>
            <p:nvPr/>
          </p:nvSpPr>
          <p:spPr>
            <a:xfrm>
              <a:off x="11336175" y="5690166"/>
              <a:ext cx="34925" cy="38735"/>
            </a:xfrm>
            <a:custGeom>
              <a:rect b="b" l="l" r="r" t="t"/>
              <a:pathLst>
                <a:path extrusionOk="0" h="38735" w="34925">
                  <a:moveTo>
                    <a:pt x="24924" y="0"/>
                  </a:moveTo>
                  <a:lnTo>
                    <a:pt x="34470" y="15342"/>
                  </a:lnTo>
                  <a:lnTo>
                    <a:pt x="30398" y="15170"/>
                  </a:lnTo>
                  <a:lnTo>
                    <a:pt x="24583" y="31010"/>
                  </a:lnTo>
                  <a:lnTo>
                    <a:pt x="17952" y="38165"/>
                  </a:lnTo>
                  <a:lnTo>
                    <a:pt x="10403" y="36341"/>
                  </a:lnTo>
                  <a:lnTo>
                    <a:pt x="1831" y="25247"/>
                  </a:lnTo>
                  <a:lnTo>
                    <a:pt x="0" y="14328"/>
                  </a:lnTo>
                  <a:lnTo>
                    <a:pt x="3237" y="6491"/>
                  </a:lnTo>
                  <a:lnTo>
                    <a:pt x="11544" y="1721"/>
                  </a:lnTo>
                  <a:lnTo>
                    <a:pt x="24924" y="0"/>
                  </a:lnTo>
                  <a:close/>
                </a:path>
              </a:pathLst>
            </a:custGeom>
            <a:solidFill>
              <a:srgbClr val="FF9C0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10547373" y="5921797"/>
              <a:ext cx="9556115" cy="5250180"/>
            </a:xfrm>
            <a:custGeom>
              <a:rect b="b" l="l" r="r" t="t"/>
              <a:pathLst>
                <a:path extrusionOk="0" h="5250180" w="9556115">
                  <a:moveTo>
                    <a:pt x="6138968" y="4957855"/>
                  </a:moveTo>
                  <a:lnTo>
                    <a:pt x="3716554" y="4412447"/>
                  </a:lnTo>
                  <a:lnTo>
                    <a:pt x="3780533" y="4439870"/>
                  </a:lnTo>
                  <a:lnTo>
                    <a:pt x="6072722" y="4955957"/>
                  </a:lnTo>
                  <a:lnTo>
                    <a:pt x="6138968" y="4957855"/>
                  </a:lnTo>
                  <a:close/>
                </a:path>
                <a:path extrusionOk="0" h="5250180" w="9556115">
                  <a:moveTo>
                    <a:pt x="6571010" y="5042111"/>
                  </a:moveTo>
                  <a:lnTo>
                    <a:pt x="3197863" y="4282645"/>
                  </a:lnTo>
                  <a:lnTo>
                    <a:pt x="3258822" y="4309388"/>
                  </a:lnTo>
                  <a:lnTo>
                    <a:pt x="6508653" y="5041090"/>
                  </a:lnTo>
                  <a:lnTo>
                    <a:pt x="6571010" y="5042111"/>
                  </a:lnTo>
                  <a:close/>
                </a:path>
                <a:path extrusionOk="0" h="5250180" w="9556115">
                  <a:moveTo>
                    <a:pt x="6861543" y="5094507"/>
                  </a:moveTo>
                  <a:lnTo>
                    <a:pt x="2828926" y="4186561"/>
                  </a:lnTo>
                  <a:lnTo>
                    <a:pt x="2886699" y="4212586"/>
                  </a:lnTo>
                  <a:lnTo>
                    <a:pt x="6802623" y="5094259"/>
                  </a:lnTo>
                  <a:lnTo>
                    <a:pt x="6861543" y="5094507"/>
                  </a:lnTo>
                  <a:close/>
                </a:path>
                <a:path extrusionOk="0" h="5250180" w="9556115">
                  <a:moveTo>
                    <a:pt x="7081102" y="5130923"/>
                  </a:moveTo>
                  <a:lnTo>
                    <a:pt x="2538459" y="4108144"/>
                  </a:lnTo>
                  <a:lnTo>
                    <a:pt x="2592973" y="4133436"/>
                  </a:lnTo>
                  <a:lnTo>
                    <a:pt x="7025326" y="5131383"/>
                  </a:lnTo>
                  <a:lnTo>
                    <a:pt x="7081102" y="5130923"/>
                  </a:lnTo>
                  <a:close/>
                </a:path>
                <a:path extrusionOk="0" h="5250180" w="9556115">
                  <a:moveTo>
                    <a:pt x="7287204" y="5164309"/>
                  </a:moveTo>
                  <a:lnTo>
                    <a:pt x="2265933" y="4033767"/>
                  </a:lnTo>
                  <a:lnTo>
                    <a:pt x="2316640" y="4058201"/>
                  </a:lnTo>
                  <a:lnTo>
                    <a:pt x="7234924" y="5165556"/>
                  </a:lnTo>
                  <a:lnTo>
                    <a:pt x="7287204" y="5164309"/>
                  </a:lnTo>
                  <a:close/>
                </a:path>
                <a:path extrusionOk="0" h="5250180" w="9556115">
                  <a:moveTo>
                    <a:pt x="7432801" y="5184073"/>
                  </a:moveTo>
                  <a:lnTo>
                    <a:pt x="2063233" y="3975111"/>
                  </a:lnTo>
                  <a:lnTo>
                    <a:pt x="2110498" y="3998770"/>
                  </a:lnTo>
                  <a:lnTo>
                    <a:pt x="7383375" y="5185962"/>
                  </a:lnTo>
                  <a:lnTo>
                    <a:pt x="7432801" y="5184073"/>
                  </a:lnTo>
                  <a:close/>
                </a:path>
                <a:path extrusionOk="0" h="5250180" w="9556115">
                  <a:moveTo>
                    <a:pt x="7569447" y="5201820"/>
                  </a:moveTo>
                  <a:lnTo>
                    <a:pt x="1875176" y="3919752"/>
                  </a:lnTo>
                  <a:lnTo>
                    <a:pt x="1918648" y="3942557"/>
                  </a:lnTo>
                  <a:lnTo>
                    <a:pt x="7523070" y="5204397"/>
                  </a:lnTo>
                  <a:lnTo>
                    <a:pt x="7569447" y="5201820"/>
                  </a:lnTo>
                  <a:close/>
                </a:path>
                <a:path extrusionOk="0" h="5250180" w="9556115">
                  <a:moveTo>
                    <a:pt x="7696547" y="5217419"/>
                  </a:moveTo>
                  <a:lnTo>
                    <a:pt x="1703167" y="3868006"/>
                  </a:lnTo>
                  <a:lnTo>
                    <a:pt x="1742496" y="3889879"/>
                  </a:lnTo>
                  <a:lnTo>
                    <a:pt x="7653418" y="5220727"/>
                  </a:lnTo>
                  <a:lnTo>
                    <a:pt x="7696547" y="5217419"/>
                  </a:lnTo>
                  <a:close/>
                </a:path>
                <a:path extrusionOk="0" h="5250180" w="9556115">
                  <a:moveTo>
                    <a:pt x="7813510" y="5230736"/>
                  </a:moveTo>
                  <a:lnTo>
                    <a:pt x="1586236" y="3828661"/>
                  </a:lnTo>
                  <a:lnTo>
                    <a:pt x="1622226" y="3849782"/>
                  </a:lnTo>
                  <a:lnTo>
                    <a:pt x="7773826" y="5234819"/>
                  </a:lnTo>
                  <a:lnTo>
                    <a:pt x="7813510" y="5230736"/>
                  </a:lnTo>
                  <a:close/>
                </a:path>
                <a:path extrusionOk="0" h="5250180" w="9556115">
                  <a:moveTo>
                    <a:pt x="7886490" y="5234149"/>
                  </a:moveTo>
                  <a:lnTo>
                    <a:pt x="1445693" y="3784000"/>
                  </a:lnTo>
                  <a:lnTo>
                    <a:pt x="1476925" y="3804050"/>
                  </a:lnTo>
                  <a:lnTo>
                    <a:pt x="7849213" y="5238774"/>
                  </a:lnTo>
                  <a:lnTo>
                    <a:pt x="7886490" y="5234149"/>
                  </a:lnTo>
                  <a:close/>
                </a:path>
                <a:path extrusionOk="0" h="5250180" w="9556115">
                  <a:moveTo>
                    <a:pt x="7954526" y="5236449"/>
                  </a:moveTo>
                  <a:lnTo>
                    <a:pt x="1353975" y="3750331"/>
                  </a:lnTo>
                  <a:lnTo>
                    <a:pt x="1381407" y="3769526"/>
                  </a:lnTo>
                  <a:lnTo>
                    <a:pt x="7919742" y="5241636"/>
                  </a:lnTo>
                  <a:lnTo>
                    <a:pt x="7954526" y="5236449"/>
                  </a:lnTo>
                  <a:close/>
                </a:path>
                <a:path extrusionOk="0" h="5250180" w="9556115">
                  <a:moveTo>
                    <a:pt x="8045528" y="5243921"/>
                  </a:moveTo>
                  <a:lnTo>
                    <a:pt x="1274050" y="3719318"/>
                  </a:lnTo>
                  <a:lnTo>
                    <a:pt x="1297485" y="3737613"/>
                  </a:lnTo>
                  <a:lnTo>
                    <a:pt x="8014651" y="5249987"/>
                  </a:lnTo>
                  <a:lnTo>
                    <a:pt x="8045528" y="5243921"/>
                  </a:lnTo>
                  <a:close/>
                </a:path>
                <a:path extrusionOk="0" h="5250180" w="9556115">
                  <a:moveTo>
                    <a:pt x="8100433" y="5243265"/>
                  </a:moveTo>
                  <a:lnTo>
                    <a:pt x="1185923" y="3686459"/>
                  </a:lnTo>
                  <a:lnTo>
                    <a:pt x="1203722" y="3703484"/>
                  </a:lnTo>
                  <a:lnTo>
                    <a:pt x="8072270" y="5249942"/>
                  </a:lnTo>
                  <a:lnTo>
                    <a:pt x="8100433" y="5243265"/>
                  </a:lnTo>
                  <a:close/>
                </a:path>
                <a:path extrusionOk="0" h="5250180" w="9556115">
                  <a:moveTo>
                    <a:pt x="8149779" y="5241357"/>
                  </a:moveTo>
                  <a:lnTo>
                    <a:pt x="1135822" y="3662160"/>
                  </a:lnTo>
                  <a:lnTo>
                    <a:pt x="1149162" y="3678182"/>
                  </a:lnTo>
                  <a:lnTo>
                    <a:pt x="8124417" y="5248665"/>
                  </a:lnTo>
                  <a:lnTo>
                    <a:pt x="8149779" y="5241357"/>
                  </a:lnTo>
                  <a:close/>
                </a:path>
                <a:path extrusionOk="0" h="5250180" w="9556115">
                  <a:moveTo>
                    <a:pt x="8193390" y="5238158"/>
                  </a:moveTo>
                  <a:lnTo>
                    <a:pt x="1099489" y="3640962"/>
                  </a:lnTo>
                  <a:lnTo>
                    <a:pt x="1108174" y="3655935"/>
                  </a:lnTo>
                  <a:lnTo>
                    <a:pt x="8170917" y="5246116"/>
                  </a:lnTo>
                  <a:lnTo>
                    <a:pt x="8193390" y="5238158"/>
                  </a:lnTo>
                  <a:close/>
                </a:path>
                <a:path extrusionOk="0" h="5250180" w="9556115">
                  <a:moveTo>
                    <a:pt x="4679231" y="658729"/>
                  </a:moveTo>
                  <a:lnTo>
                    <a:pt x="1872990" y="26902"/>
                  </a:lnTo>
                  <a:lnTo>
                    <a:pt x="1825110" y="29140"/>
                  </a:lnTo>
                  <a:lnTo>
                    <a:pt x="1780213" y="19031"/>
                  </a:lnTo>
                  <a:lnTo>
                    <a:pt x="1732717" y="21355"/>
                  </a:lnTo>
                  <a:lnTo>
                    <a:pt x="1688198" y="11332"/>
                  </a:lnTo>
                  <a:lnTo>
                    <a:pt x="1594132" y="16188"/>
                  </a:lnTo>
                  <a:lnTo>
                    <a:pt x="1550157" y="6288"/>
                  </a:lnTo>
                  <a:lnTo>
                    <a:pt x="1457153" y="11383"/>
                  </a:lnTo>
                  <a:lnTo>
                    <a:pt x="1413697" y="1599"/>
                  </a:lnTo>
                  <a:lnTo>
                    <a:pt x="1275945" y="9638"/>
                  </a:lnTo>
                  <a:lnTo>
                    <a:pt x="1233136" y="0"/>
                  </a:lnTo>
                  <a:lnTo>
                    <a:pt x="1052255" y="11346"/>
                  </a:lnTo>
                  <a:lnTo>
                    <a:pt x="1010188" y="1874"/>
                  </a:lnTo>
                  <a:lnTo>
                    <a:pt x="525291" y="35897"/>
                  </a:lnTo>
                  <a:lnTo>
                    <a:pt x="479116" y="51536"/>
                  </a:lnTo>
                  <a:lnTo>
                    <a:pt x="435834" y="54809"/>
                  </a:lnTo>
                  <a:lnTo>
                    <a:pt x="376461" y="54459"/>
                  </a:lnTo>
                  <a:lnTo>
                    <a:pt x="319239" y="67611"/>
                  </a:lnTo>
                  <a:lnTo>
                    <a:pt x="266947" y="81874"/>
                  </a:lnTo>
                  <a:lnTo>
                    <a:pt x="219574" y="97244"/>
                  </a:lnTo>
                  <a:lnTo>
                    <a:pt x="177109" y="113718"/>
                  </a:lnTo>
                  <a:lnTo>
                    <a:pt x="139541" y="131296"/>
                  </a:lnTo>
                  <a:lnTo>
                    <a:pt x="76261" y="182138"/>
                  </a:lnTo>
                  <a:lnTo>
                    <a:pt x="53316" y="203007"/>
                  </a:lnTo>
                  <a:lnTo>
                    <a:pt x="32434" y="237360"/>
                  </a:lnTo>
                  <a:lnTo>
                    <a:pt x="7973" y="296942"/>
                  </a:lnTo>
                  <a:lnTo>
                    <a:pt x="1582" y="334557"/>
                  </a:lnTo>
                  <a:lnTo>
                    <a:pt x="0" y="373254"/>
                  </a:lnTo>
                  <a:lnTo>
                    <a:pt x="3214" y="413031"/>
                  </a:lnTo>
                  <a:lnTo>
                    <a:pt x="11214" y="453886"/>
                  </a:lnTo>
                  <a:lnTo>
                    <a:pt x="23989" y="495817"/>
                  </a:lnTo>
                  <a:lnTo>
                    <a:pt x="38738" y="551209"/>
                  </a:lnTo>
                  <a:lnTo>
                    <a:pt x="61029" y="595282"/>
                  </a:lnTo>
                  <a:lnTo>
                    <a:pt x="60445" y="660240"/>
                  </a:lnTo>
                  <a:lnTo>
                    <a:pt x="62722" y="712824"/>
                  </a:lnTo>
                  <a:lnTo>
                    <a:pt x="62291" y="777817"/>
                  </a:lnTo>
                  <a:lnTo>
                    <a:pt x="64742" y="830440"/>
                  </a:lnTo>
                  <a:lnTo>
                    <a:pt x="67296" y="883087"/>
                  </a:lnTo>
                  <a:lnTo>
                    <a:pt x="67173" y="948149"/>
                  </a:lnTo>
                  <a:lnTo>
                    <a:pt x="69965" y="1000849"/>
                  </a:lnTo>
                  <a:lnTo>
                    <a:pt x="72893" y="1053580"/>
                  </a:lnTo>
                  <a:lnTo>
                    <a:pt x="75966" y="1106343"/>
                  </a:lnTo>
                  <a:lnTo>
                    <a:pt x="79195" y="1159142"/>
                  </a:lnTo>
                  <a:lnTo>
                    <a:pt x="82592" y="1211979"/>
                  </a:lnTo>
                  <a:lnTo>
                    <a:pt x="86167" y="1264855"/>
                  </a:lnTo>
                  <a:lnTo>
                    <a:pt x="89931" y="1317774"/>
                  </a:lnTo>
                  <a:lnTo>
                    <a:pt x="93894" y="1370738"/>
                  </a:lnTo>
                  <a:lnTo>
                    <a:pt x="100857" y="1411360"/>
                  </a:lnTo>
                  <a:lnTo>
                    <a:pt x="105251" y="1464421"/>
                  </a:lnTo>
                  <a:lnTo>
                    <a:pt x="109877" y="1517534"/>
                  </a:lnTo>
                  <a:lnTo>
                    <a:pt x="117535" y="1558312"/>
                  </a:lnTo>
                  <a:lnTo>
                    <a:pt x="122656" y="1611537"/>
                  </a:lnTo>
                  <a:lnTo>
                    <a:pt x="128041" y="1664821"/>
                  </a:lnTo>
                  <a:lnTo>
                    <a:pt x="136490" y="1705777"/>
                  </a:lnTo>
                  <a:lnTo>
                    <a:pt x="142435" y="1759187"/>
                  </a:lnTo>
                  <a:lnTo>
                    <a:pt x="151465" y="1800274"/>
                  </a:lnTo>
                  <a:lnTo>
                    <a:pt x="160802" y="1841430"/>
                  </a:lnTo>
                  <a:lnTo>
                    <a:pt x="167666" y="1895047"/>
                  </a:lnTo>
                  <a:lnTo>
                    <a:pt x="177648" y="1936348"/>
                  </a:lnTo>
                  <a:lnTo>
                    <a:pt x="187969" y="1977726"/>
                  </a:lnTo>
                  <a:lnTo>
                    <a:pt x="195850" y="2031572"/>
                  </a:lnTo>
                  <a:lnTo>
                    <a:pt x="206881" y="2073109"/>
                  </a:lnTo>
                  <a:lnTo>
                    <a:pt x="218282" y="2114730"/>
                  </a:lnTo>
                  <a:lnTo>
                    <a:pt x="227276" y="2168827"/>
                  </a:lnTo>
                  <a:lnTo>
                    <a:pt x="239451" y="2210622"/>
                  </a:lnTo>
                  <a:lnTo>
                    <a:pt x="252030" y="2252508"/>
                  </a:lnTo>
                  <a:lnTo>
                    <a:pt x="265022" y="2294487"/>
                  </a:lnTo>
                  <a:lnTo>
                    <a:pt x="278439" y="2336561"/>
                  </a:lnTo>
                  <a:lnTo>
                    <a:pt x="289502" y="2391124"/>
                  </a:lnTo>
                  <a:lnTo>
                    <a:pt x="303800" y="2433397"/>
                  </a:lnTo>
                  <a:lnTo>
                    <a:pt x="318554" y="2475772"/>
                  </a:lnTo>
                  <a:lnTo>
                    <a:pt x="333776" y="2518253"/>
                  </a:lnTo>
                  <a:lnTo>
                    <a:pt x="374702" y="2527468"/>
                  </a:lnTo>
                  <a:lnTo>
                    <a:pt x="412069" y="2548899"/>
                  </a:lnTo>
                  <a:lnTo>
                    <a:pt x="519750" y="2612197"/>
                  </a:lnTo>
                  <a:lnTo>
                    <a:pt x="551443" y="2645369"/>
                  </a:lnTo>
                  <a:lnTo>
                    <a:pt x="585254" y="2665999"/>
                  </a:lnTo>
                  <a:lnTo>
                    <a:pt x="615620" y="2698872"/>
                  </a:lnTo>
                  <a:lnTo>
                    <a:pt x="642562" y="2743992"/>
                  </a:lnTo>
                  <a:lnTo>
                    <a:pt x="671678" y="2776583"/>
                  </a:lnTo>
                  <a:lnTo>
                    <a:pt x="697408" y="2821430"/>
                  </a:lnTo>
                  <a:lnTo>
                    <a:pt x="722560" y="2866146"/>
                  </a:lnTo>
                  <a:lnTo>
                    <a:pt x="749943" y="2898348"/>
                  </a:lnTo>
                  <a:lnTo>
                    <a:pt x="773997" y="2942817"/>
                  </a:lnTo>
                  <a:lnTo>
                    <a:pt x="794742" y="2999560"/>
                  </a:lnTo>
                  <a:lnTo>
                    <a:pt x="817775" y="3043799"/>
                  </a:lnTo>
                  <a:lnTo>
                    <a:pt x="840326" y="3087930"/>
                  </a:lnTo>
                  <a:lnTo>
                    <a:pt x="862414" y="3131957"/>
                  </a:lnTo>
                  <a:lnTo>
                    <a:pt x="881269" y="3188274"/>
                  </a:lnTo>
                  <a:lnTo>
                    <a:pt x="902489" y="3232106"/>
                  </a:lnTo>
                  <a:lnTo>
                    <a:pt x="923304" y="3275846"/>
                  </a:lnTo>
                  <a:lnTo>
                    <a:pt x="961004" y="3375459"/>
                  </a:lnTo>
                  <a:lnTo>
                    <a:pt x="980717" y="3418952"/>
                  </a:lnTo>
                  <a:lnTo>
                    <a:pt x="1000101" y="3462370"/>
                  </a:lnTo>
                  <a:lnTo>
                    <a:pt x="1019175" y="3505718"/>
                  </a:lnTo>
                  <a:lnTo>
                    <a:pt x="1037958" y="3549001"/>
                  </a:lnTo>
                  <a:lnTo>
                    <a:pt x="1056470" y="3592223"/>
                  </a:lnTo>
                  <a:lnTo>
                    <a:pt x="1077519" y="3622998"/>
                  </a:lnTo>
                  <a:lnTo>
                    <a:pt x="1081350" y="3636878"/>
                  </a:lnTo>
                  <a:lnTo>
                    <a:pt x="8211595" y="5242257"/>
                  </a:lnTo>
                  <a:lnTo>
                    <a:pt x="8231089" y="5233628"/>
                  </a:lnTo>
                  <a:lnTo>
                    <a:pt x="8246273" y="5237047"/>
                  </a:lnTo>
                  <a:lnTo>
                    <a:pt x="8262703" y="5227728"/>
                  </a:lnTo>
                  <a:lnTo>
                    <a:pt x="8277567" y="5218057"/>
                  </a:lnTo>
                  <a:lnTo>
                    <a:pt x="8288055" y="5220418"/>
                  </a:lnTo>
                  <a:lnTo>
                    <a:pt x="8299722" y="5210027"/>
                  </a:lnTo>
                  <a:lnTo>
                    <a:pt x="8306969" y="5211659"/>
                  </a:lnTo>
                  <a:lnTo>
                    <a:pt x="8330136" y="5164803"/>
                  </a:lnTo>
                  <a:lnTo>
                    <a:pt x="8353557" y="5118005"/>
                  </a:lnTo>
                  <a:lnTo>
                    <a:pt x="8374470" y="5083660"/>
                  </a:lnTo>
                  <a:lnTo>
                    <a:pt x="8398480" y="5036994"/>
                  </a:lnTo>
                  <a:lnTo>
                    <a:pt x="8422825" y="4990403"/>
                  </a:lnTo>
                  <a:lnTo>
                    <a:pt x="8447530" y="4943894"/>
                  </a:lnTo>
                  <a:lnTo>
                    <a:pt x="8469834" y="4909862"/>
                  </a:lnTo>
                  <a:lnTo>
                    <a:pt x="8495341" y="4863533"/>
                  </a:lnTo>
                  <a:lnTo>
                    <a:pt x="8521289" y="4817304"/>
                  </a:lnTo>
                  <a:lnTo>
                    <a:pt x="8544916" y="4783570"/>
                  </a:lnTo>
                  <a:lnTo>
                    <a:pt x="8571826" y="4737557"/>
                  </a:lnTo>
                  <a:lnTo>
                    <a:pt x="8599258" y="4691662"/>
                  </a:lnTo>
                  <a:lnTo>
                    <a:pt x="8624447" y="4658279"/>
                  </a:lnTo>
                  <a:lnTo>
                    <a:pt x="8653001" y="4612636"/>
                  </a:lnTo>
                  <a:lnTo>
                    <a:pt x="8682155" y="4567129"/>
                  </a:lnTo>
                  <a:lnTo>
                    <a:pt x="8711938" y="4521763"/>
                  </a:lnTo>
                  <a:lnTo>
                    <a:pt x="8739585" y="4488934"/>
                  </a:lnTo>
                  <a:lnTo>
                    <a:pt x="8764713" y="4455538"/>
                  </a:lnTo>
                  <a:lnTo>
                    <a:pt x="8793128" y="4409864"/>
                  </a:lnTo>
                  <a:lnTo>
                    <a:pt x="8819269" y="4376696"/>
                  </a:lnTo>
                  <a:lnTo>
                    <a:pt x="8845941" y="4343647"/>
                  </a:lnTo>
                  <a:lnTo>
                    <a:pt x="8873159" y="4310721"/>
                  </a:lnTo>
                  <a:lnTo>
                    <a:pt x="8900939" y="4277922"/>
                  </a:lnTo>
                  <a:lnTo>
                    <a:pt x="8929298" y="4245254"/>
                  </a:lnTo>
                  <a:lnTo>
                    <a:pt x="8961041" y="4200329"/>
                  </a:lnTo>
                  <a:lnTo>
                    <a:pt x="8990604" y="4167931"/>
                  </a:lnTo>
                  <a:lnTo>
                    <a:pt x="9020794" y="4135675"/>
                  </a:lnTo>
                  <a:lnTo>
                    <a:pt x="9051626" y="4103563"/>
                  </a:lnTo>
                  <a:lnTo>
                    <a:pt x="9083115" y="4071599"/>
                  </a:lnTo>
                  <a:lnTo>
                    <a:pt x="9118068" y="4027397"/>
                  </a:lnTo>
                  <a:lnTo>
                    <a:pt x="9150922" y="3995740"/>
                  </a:lnTo>
                  <a:lnTo>
                    <a:pt x="9184481" y="3964242"/>
                  </a:lnTo>
                  <a:lnTo>
                    <a:pt x="9218762" y="3932907"/>
                  </a:lnTo>
                  <a:lnTo>
                    <a:pt x="9256570" y="3889348"/>
                  </a:lnTo>
                  <a:lnTo>
                    <a:pt x="9292342" y="3858348"/>
                  </a:lnTo>
                  <a:lnTo>
                    <a:pt x="9328883" y="3827522"/>
                  </a:lnTo>
                  <a:lnTo>
                    <a:pt x="9366210" y="3796872"/>
                  </a:lnTo>
                  <a:lnTo>
                    <a:pt x="9407128" y="3754013"/>
                  </a:lnTo>
                  <a:lnTo>
                    <a:pt x="9446073" y="3723728"/>
                  </a:lnTo>
                  <a:lnTo>
                    <a:pt x="9485852" y="3693630"/>
                  </a:lnTo>
                  <a:lnTo>
                    <a:pt x="9529269" y="3651334"/>
                  </a:lnTo>
                  <a:lnTo>
                    <a:pt x="9555818" y="3631276"/>
                  </a:lnTo>
                  <a:lnTo>
                    <a:pt x="9555634" y="2954302"/>
                  </a:lnTo>
                  <a:lnTo>
                    <a:pt x="6486287" y="2263237"/>
                  </a:lnTo>
                  <a:lnTo>
                    <a:pt x="6334395" y="2189985"/>
                  </a:lnTo>
                  <a:lnTo>
                    <a:pt x="6282654" y="2178335"/>
                  </a:lnTo>
                  <a:lnTo>
                    <a:pt x="6186926" y="2130746"/>
                  </a:lnTo>
                  <a:lnTo>
                    <a:pt x="6137245" y="2119561"/>
                  </a:lnTo>
                  <a:lnTo>
                    <a:pt x="6090927" y="2096114"/>
                  </a:lnTo>
                  <a:lnTo>
                    <a:pt x="6042334" y="2085173"/>
                  </a:lnTo>
                  <a:lnTo>
                    <a:pt x="5996989" y="2061946"/>
                  </a:lnTo>
                  <a:lnTo>
                    <a:pt x="5949255" y="2051199"/>
                  </a:lnTo>
                  <a:lnTo>
                    <a:pt x="5904655" y="2028139"/>
                  </a:lnTo>
                  <a:lnTo>
                    <a:pt x="5810676" y="2006979"/>
                  </a:lnTo>
                  <a:lnTo>
                    <a:pt x="5766763" y="1984074"/>
                  </a:lnTo>
                  <a:lnTo>
                    <a:pt x="5580527" y="1942143"/>
                  </a:lnTo>
                  <a:lnTo>
                    <a:pt x="5536615" y="1919239"/>
                  </a:lnTo>
                  <a:lnTo>
                    <a:pt x="5101723" y="1821323"/>
                  </a:lnTo>
                  <a:lnTo>
                    <a:pt x="5053523" y="1797452"/>
                  </a:lnTo>
                  <a:lnTo>
                    <a:pt x="4786274" y="1737281"/>
                  </a:lnTo>
                  <a:lnTo>
                    <a:pt x="4806213" y="1676681"/>
                  </a:lnTo>
                  <a:lnTo>
                    <a:pt x="4816894" y="1640032"/>
                  </a:lnTo>
                  <a:lnTo>
                    <a:pt x="4826928" y="1603237"/>
                  </a:lnTo>
                  <a:lnTo>
                    <a:pt x="4836172" y="1566265"/>
                  </a:lnTo>
                  <a:lnTo>
                    <a:pt x="4847270" y="1516692"/>
                  </a:lnTo>
                  <a:lnTo>
                    <a:pt x="4857290" y="1466876"/>
                  </a:lnTo>
                  <a:lnTo>
                    <a:pt x="4863297" y="1429175"/>
                  </a:lnTo>
                  <a:lnTo>
                    <a:pt x="4870728" y="1378776"/>
                  </a:lnTo>
                  <a:lnTo>
                    <a:pt x="4876649" y="1328038"/>
                  </a:lnTo>
                  <a:lnTo>
                    <a:pt x="4880917" y="1276927"/>
                  </a:lnTo>
                  <a:lnTo>
                    <a:pt x="4883386" y="1225411"/>
                  </a:lnTo>
                  <a:lnTo>
                    <a:pt x="4883915" y="1173458"/>
                  </a:lnTo>
                  <a:lnTo>
                    <a:pt x="4882358" y="1121036"/>
                  </a:lnTo>
                  <a:lnTo>
                    <a:pt x="4878572" y="1068112"/>
                  </a:lnTo>
                  <a:lnTo>
                    <a:pt x="4872413" y="1014654"/>
                  </a:lnTo>
                  <a:lnTo>
                    <a:pt x="4863738" y="960629"/>
                  </a:lnTo>
                  <a:lnTo>
                    <a:pt x="4849613" y="918395"/>
                  </a:lnTo>
                  <a:lnTo>
                    <a:pt x="4835473" y="863140"/>
                  </a:lnTo>
                  <a:lnTo>
                    <a:pt x="4815595" y="819610"/>
                  </a:lnTo>
                  <a:lnTo>
                    <a:pt x="4795415" y="762995"/>
                  </a:lnTo>
                  <a:lnTo>
                    <a:pt x="4769210" y="718041"/>
                  </a:lnTo>
                  <a:lnTo>
                    <a:pt x="4736836" y="684716"/>
                  </a:lnTo>
                  <a:lnTo>
                    <a:pt x="4679231" y="658729"/>
                  </a:lnTo>
                  <a:close/>
                </a:path>
                <a:path extrusionOk="0" h="5250180" w="9556115">
                  <a:moveTo>
                    <a:pt x="7223910" y="1583149"/>
                  </a:moveTo>
                  <a:lnTo>
                    <a:pt x="7086019" y="1552102"/>
                  </a:lnTo>
                  <a:lnTo>
                    <a:pt x="7045849" y="1582112"/>
                  </a:lnTo>
                  <a:lnTo>
                    <a:pt x="7007354" y="1612498"/>
                  </a:lnTo>
                  <a:lnTo>
                    <a:pt x="6970430" y="1643239"/>
                  </a:lnTo>
                  <a:lnTo>
                    <a:pt x="6934974" y="1674309"/>
                  </a:lnTo>
                  <a:lnTo>
                    <a:pt x="6900881" y="1705687"/>
                  </a:lnTo>
                  <a:lnTo>
                    <a:pt x="6870837" y="1724959"/>
                  </a:lnTo>
                  <a:lnTo>
                    <a:pt x="6839160" y="1756880"/>
                  </a:lnTo>
                  <a:lnTo>
                    <a:pt x="6808535" y="1789039"/>
                  </a:lnTo>
                  <a:lnTo>
                    <a:pt x="6778857" y="1821411"/>
                  </a:lnTo>
                  <a:lnTo>
                    <a:pt x="6750025" y="1853973"/>
                  </a:lnTo>
                  <a:lnTo>
                    <a:pt x="6719143" y="1899091"/>
                  </a:lnTo>
                  <a:lnTo>
                    <a:pt x="6691687" y="1931963"/>
                  </a:lnTo>
                  <a:lnTo>
                    <a:pt x="6664764" y="1964955"/>
                  </a:lnTo>
                  <a:lnTo>
                    <a:pt x="6635481" y="2010434"/>
                  </a:lnTo>
                  <a:lnTo>
                    <a:pt x="6606523" y="2055986"/>
                  </a:lnTo>
                  <a:lnTo>
                    <a:pt x="6577786" y="2101587"/>
                  </a:lnTo>
                  <a:lnTo>
                    <a:pt x="6549167" y="2147215"/>
                  </a:lnTo>
                  <a:lnTo>
                    <a:pt x="6517772" y="2205236"/>
                  </a:lnTo>
                  <a:lnTo>
                    <a:pt x="6486287" y="2263237"/>
                  </a:lnTo>
                  <a:lnTo>
                    <a:pt x="9555634" y="2954302"/>
                  </a:lnTo>
                  <a:lnTo>
                    <a:pt x="9555525" y="2550722"/>
                  </a:lnTo>
                  <a:lnTo>
                    <a:pt x="9538736" y="2546942"/>
                  </a:lnTo>
                  <a:lnTo>
                    <a:pt x="9356270" y="2453788"/>
                  </a:lnTo>
                  <a:lnTo>
                    <a:pt x="9108931" y="2333010"/>
                  </a:lnTo>
                  <a:lnTo>
                    <a:pt x="8674340" y="2131018"/>
                  </a:lnTo>
                  <a:lnTo>
                    <a:pt x="8382182" y="2000149"/>
                  </a:lnTo>
                  <a:lnTo>
                    <a:pt x="8319334" y="1985999"/>
                  </a:lnTo>
                  <a:lnTo>
                    <a:pt x="8074314" y="1878761"/>
                  </a:lnTo>
                  <a:lnTo>
                    <a:pt x="8009170" y="1864094"/>
                  </a:lnTo>
                  <a:lnTo>
                    <a:pt x="7883274" y="1809712"/>
                  </a:lnTo>
                  <a:lnTo>
                    <a:pt x="7816982" y="1794787"/>
                  </a:lnTo>
                  <a:lnTo>
                    <a:pt x="7688964" y="1739927"/>
                  </a:lnTo>
                  <a:lnTo>
                    <a:pt x="7621697" y="1724782"/>
                  </a:lnTo>
                  <a:lnTo>
                    <a:pt x="7491903" y="1669523"/>
                  </a:lnTo>
                  <a:lnTo>
                    <a:pt x="7423834" y="1654197"/>
                  </a:lnTo>
                  <a:lnTo>
                    <a:pt x="7358326" y="1626430"/>
                  </a:lnTo>
                  <a:lnTo>
                    <a:pt x="7289819" y="1611006"/>
                  </a:lnTo>
                  <a:lnTo>
                    <a:pt x="7223910" y="1583149"/>
                  </a:lnTo>
                  <a:close/>
                </a:path>
                <a:path extrusionOk="0" h="5250180" w="9556115">
                  <a:moveTo>
                    <a:pt x="4562307" y="619385"/>
                  </a:moveTo>
                  <a:lnTo>
                    <a:pt x="1966555" y="34950"/>
                  </a:lnTo>
                  <a:lnTo>
                    <a:pt x="1918278" y="37098"/>
                  </a:lnTo>
                  <a:lnTo>
                    <a:pt x="4619195" y="645212"/>
                  </a:lnTo>
                  <a:lnTo>
                    <a:pt x="4562307" y="619385"/>
                  </a:lnTo>
                  <a:close/>
                </a:path>
                <a:path extrusionOk="0" h="5250180" w="9556115">
                  <a:moveTo>
                    <a:pt x="4446798" y="580360"/>
                  </a:moveTo>
                  <a:lnTo>
                    <a:pt x="2060930" y="43181"/>
                  </a:lnTo>
                  <a:lnTo>
                    <a:pt x="2012245" y="45237"/>
                  </a:lnTo>
                  <a:lnTo>
                    <a:pt x="4502982" y="606028"/>
                  </a:lnTo>
                  <a:lnTo>
                    <a:pt x="4446798" y="580360"/>
                  </a:lnTo>
                  <a:close/>
                </a:path>
                <a:path extrusionOk="0" h="5250180" w="9556115">
                  <a:moveTo>
                    <a:pt x="4332680" y="541649"/>
                  </a:moveTo>
                  <a:lnTo>
                    <a:pt x="2156140" y="51599"/>
                  </a:lnTo>
                  <a:lnTo>
                    <a:pt x="2107034" y="53561"/>
                  </a:lnTo>
                  <a:lnTo>
                    <a:pt x="4388172" y="567161"/>
                  </a:lnTo>
                  <a:lnTo>
                    <a:pt x="4332680" y="541649"/>
                  </a:lnTo>
                  <a:close/>
                </a:path>
                <a:path extrusionOk="0" h="5250180" w="9556115">
                  <a:moveTo>
                    <a:pt x="4162664" y="490352"/>
                  </a:moveTo>
                  <a:lnTo>
                    <a:pt x="2299179" y="70787"/>
                  </a:lnTo>
                  <a:lnTo>
                    <a:pt x="2249420" y="72601"/>
                  </a:lnTo>
                  <a:lnTo>
                    <a:pt x="4217140" y="515635"/>
                  </a:lnTo>
                  <a:lnTo>
                    <a:pt x="4162664" y="490352"/>
                  </a:lnTo>
                  <a:close/>
                </a:path>
                <a:path extrusionOk="0" h="5250180" w="9556115">
                  <a:moveTo>
                    <a:pt x="3995642" y="439729"/>
                  </a:moveTo>
                  <a:lnTo>
                    <a:pt x="2444233" y="90428"/>
                  </a:lnTo>
                  <a:lnTo>
                    <a:pt x="2393793" y="92089"/>
                  </a:lnTo>
                  <a:lnTo>
                    <a:pt x="4049129" y="464789"/>
                  </a:lnTo>
                  <a:lnTo>
                    <a:pt x="3995642" y="439729"/>
                  </a:lnTo>
                  <a:close/>
                </a:path>
                <a:path extrusionOk="0" h="5250180" w="9556115">
                  <a:moveTo>
                    <a:pt x="3776532" y="377378"/>
                  </a:moveTo>
                  <a:lnTo>
                    <a:pt x="2639984" y="121484"/>
                  </a:lnTo>
                  <a:lnTo>
                    <a:pt x="2588594" y="122931"/>
                  </a:lnTo>
                  <a:lnTo>
                    <a:pt x="3828742" y="402151"/>
                  </a:lnTo>
                  <a:lnTo>
                    <a:pt x="3776532" y="377378"/>
                  </a:lnTo>
                  <a:close/>
                </a:path>
                <a:path extrusionOk="0" h="5250180" w="9556115">
                  <a:moveTo>
                    <a:pt x="3402873" y="280230"/>
                  </a:moveTo>
                  <a:lnTo>
                    <a:pt x="2990006" y="187273"/>
                  </a:lnTo>
                  <a:lnTo>
                    <a:pt x="2936837" y="188320"/>
                  </a:lnTo>
                  <a:lnTo>
                    <a:pt x="3452966" y="304527"/>
                  </a:lnTo>
                  <a:lnTo>
                    <a:pt x="3402873" y="2802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10688723" y="7584169"/>
              <a:ext cx="9000490" cy="2613660"/>
            </a:xfrm>
            <a:custGeom>
              <a:rect b="b" l="l" r="r" t="t"/>
              <a:pathLst>
                <a:path extrusionOk="0" h="2613659" w="9000490">
                  <a:moveTo>
                    <a:pt x="4522195" y="542222"/>
                  </a:moveTo>
                  <a:lnTo>
                    <a:pt x="4324557" y="497659"/>
                  </a:lnTo>
                  <a:lnTo>
                    <a:pt x="4173180" y="464271"/>
                  </a:lnTo>
                  <a:lnTo>
                    <a:pt x="4019407" y="431056"/>
                  </a:lnTo>
                  <a:lnTo>
                    <a:pt x="3863514" y="398142"/>
                  </a:lnTo>
                  <a:lnTo>
                    <a:pt x="3705773" y="365657"/>
                  </a:lnTo>
                  <a:lnTo>
                    <a:pt x="3546458" y="333728"/>
                  </a:lnTo>
                  <a:lnTo>
                    <a:pt x="3439509" y="312815"/>
                  </a:lnTo>
                  <a:lnTo>
                    <a:pt x="3332063" y="292245"/>
                  </a:lnTo>
                  <a:lnTo>
                    <a:pt x="3224201" y="272055"/>
                  </a:lnTo>
                  <a:lnTo>
                    <a:pt x="3116004" y="252283"/>
                  </a:lnTo>
                  <a:lnTo>
                    <a:pt x="3007555" y="232968"/>
                  </a:lnTo>
                  <a:lnTo>
                    <a:pt x="2898932" y="214146"/>
                  </a:lnTo>
                  <a:lnTo>
                    <a:pt x="2790218" y="195858"/>
                  </a:lnTo>
                  <a:lnTo>
                    <a:pt x="2681494" y="178139"/>
                  </a:lnTo>
                  <a:lnTo>
                    <a:pt x="2572841" y="161029"/>
                  </a:lnTo>
                  <a:lnTo>
                    <a:pt x="2464339" y="144565"/>
                  </a:lnTo>
                  <a:lnTo>
                    <a:pt x="2356071" y="128785"/>
                  </a:lnTo>
                  <a:lnTo>
                    <a:pt x="2248116" y="113727"/>
                  </a:lnTo>
                  <a:lnTo>
                    <a:pt x="2140557" y="99429"/>
                  </a:lnTo>
                  <a:lnTo>
                    <a:pt x="2033474" y="85929"/>
                  </a:lnTo>
                  <a:lnTo>
                    <a:pt x="1926948" y="73266"/>
                  </a:lnTo>
                  <a:lnTo>
                    <a:pt x="1821061" y="61476"/>
                  </a:lnTo>
                  <a:lnTo>
                    <a:pt x="1768382" y="55921"/>
                  </a:lnTo>
                  <a:lnTo>
                    <a:pt x="1715893" y="50598"/>
                  </a:lnTo>
                  <a:lnTo>
                    <a:pt x="1663604" y="45513"/>
                  </a:lnTo>
                  <a:lnTo>
                    <a:pt x="1611525" y="40670"/>
                  </a:lnTo>
                  <a:lnTo>
                    <a:pt x="1559667" y="36074"/>
                  </a:lnTo>
                  <a:lnTo>
                    <a:pt x="1508039" y="31730"/>
                  </a:lnTo>
                  <a:lnTo>
                    <a:pt x="1456652" y="27642"/>
                  </a:lnTo>
                  <a:lnTo>
                    <a:pt x="1405516" y="23816"/>
                  </a:lnTo>
                  <a:lnTo>
                    <a:pt x="1354641" y="20255"/>
                  </a:lnTo>
                  <a:lnTo>
                    <a:pt x="1304037" y="16965"/>
                  </a:lnTo>
                  <a:lnTo>
                    <a:pt x="1253714" y="13951"/>
                  </a:lnTo>
                  <a:lnTo>
                    <a:pt x="1203683" y="11217"/>
                  </a:lnTo>
                  <a:lnTo>
                    <a:pt x="1153953" y="8768"/>
                  </a:lnTo>
                  <a:lnTo>
                    <a:pt x="1104534" y="6608"/>
                  </a:lnTo>
                  <a:lnTo>
                    <a:pt x="1055437" y="4743"/>
                  </a:lnTo>
                  <a:lnTo>
                    <a:pt x="1006673" y="3177"/>
                  </a:lnTo>
                  <a:lnTo>
                    <a:pt x="958250" y="1915"/>
                  </a:lnTo>
                  <a:lnTo>
                    <a:pt x="910179" y="961"/>
                  </a:lnTo>
                  <a:lnTo>
                    <a:pt x="862471" y="321"/>
                  </a:lnTo>
                  <a:lnTo>
                    <a:pt x="815135" y="0"/>
                  </a:lnTo>
                  <a:lnTo>
                    <a:pt x="768182" y="1"/>
                  </a:lnTo>
                  <a:lnTo>
                    <a:pt x="721622" y="329"/>
                  </a:lnTo>
                  <a:lnTo>
                    <a:pt x="675464" y="990"/>
                  </a:lnTo>
                  <a:lnTo>
                    <a:pt x="629719" y="1989"/>
                  </a:lnTo>
                  <a:lnTo>
                    <a:pt x="584398" y="3329"/>
                  </a:lnTo>
                  <a:lnTo>
                    <a:pt x="539510" y="5015"/>
                  </a:lnTo>
                  <a:lnTo>
                    <a:pt x="495065" y="7054"/>
                  </a:lnTo>
                  <a:lnTo>
                    <a:pt x="451073" y="9448"/>
                  </a:lnTo>
                  <a:lnTo>
                    <a:pt x="407546" y="12203"/>
                  </a:lnTo>
                  <a:lnTo>
                    <a:pt x="364492" y="15324"/>
                  </a:lnTo>
                  <a:lnTo>
                    <a:pt x="321922" y="18815"/>
                  </a:lnTo>
                  <a:lnTo>
                    <a:pt x="279846" y="22681"/>
                  </a:lnTo>
                  <a:lnTo>
                    <a:pt x="238274" y="26927"/>
                  </a:lnTo>
                  <a:lnTo>
                    <a:pt x="197217" y="31558"/>
                  </a:lnTo>
                  <a:lnTo>
                    <a:pt x="156684" y="36578"/>
                  </a:lnTo>
                  <a:lnTo>
                    <a:pt x="116685" y="41992"/>
                  </a:lnTo>
                  <a:lnTo>
                    <a:pt x="77232" y="47805"/>
                  </a:lnTo>
                  <a:lnTo>
                    <a:pt x="38333" y="54021"/>
                  </a:lnTo>
                  <a:lnTo>
                    <a:pt x="0" y="60646"/>
                  </a:lnTo>
                  <a:lnTo>
                    <a:pt x="8552" y="113250"/>
                  </a:lnTo>
                  <a:lnTo>
                    <a:pt x="17600" y="165439"/>
                  </a:lnTo>
                  <a:lnTo>
                    <a:pt x="27151" y="217248"/>
                  </a:lnTo>
                  <a:lnTo>
                    <a:pt x="37214" y="268710"/>
                  </a:lnTo>
                  <a:lnTo>
                    <a:pt x="47798" y="319859"/>
                  </a:lnTo>
                  <a:lnTo>
                    <a:pt x="58910" y="370729"/>
                  </a:lnTo>
                  <a:lnTo>
                    <a:pt x="70559" y="421354"/>
                  </a:lnTo>
                  <a:lnTo>
                    <a:pt x="82753" y="471767"/>
                  </a:lnTo>
                  <a:lnTo>
                    <a:pt x="95502" y="522002"/>
                  </a:lnTo>
                  <a:lnTo>
                    <a:pt x="108813" y="572092"/>
                  </a:lnTo>
                  <a:lnTo>
                    <a:pt x="122694" y="622073"/>
                  </a:lnTo>
                  <a:lnTo>
                    <a:pt x="178758" y="616153"/>
                  </a:lnTo>
                  <a:lnTo>
                    <a:pt x="237404" y="610794"/>
                  </a:lnTo>
                  <a:lnTo>
                    <a:pt x="298612" y="606018"/>
                  </a:lnTo>
                  <a:lnTo>
                    <a:pt x="362363" y="601850"/>
                  </a:lnTo>
                  <a:lnTo>
                    <a:pt x="428637" y="598312"/>
                  </a:lnTo>
                  <a:lnTo>
                    <a:pt x="497414" y="595427"/>
                  </a:lnTo>
                  <a:lnTo>
                    <a:pt x="568673" y="593217"/>
                  </a:lnTo>
                  <a:lnTo>
                    <a:pt x="642396" y="591707"/>
                  </a:lnTo>
                  <a:lnTo>
                    <a:pt x="718561" y="590918"/>
                  </a:lnTo>
                  <a:lnTo>
                    <a:pt x="797149" y="590874"/>
                  </a:lnTo>
                  <a:lnTo>
                    <a:pt x="878140" y="591599"/>
                  </a:lnTo>
                  <a:lnTo>
                    <a:pt x="961514" y="593114"/>
                  </a:lnTo>
                  <a:lnTo>
                    <a:pt x="1047251" y="595443"/>
                  </a:lnTo>
                  <a:lnTo>
                    <a:pt x="1135331" y="598608"/>
                  </a:lnTo>
                  <a:lnTo>
                    <a:pt x="1225734" y="602634"/>
                  </a:lnTo>
                  <a:lnTo>
                    <a:pt x="1318441" y="607543"/>
                  </a:lnTo>
                  <a:lnTo>
                    <a:pt x="1413431" y="613357"/>
                  </a:lnTo>
                  <a:lnTo>
                    <a:pt x="1510684" y="620100"/>
                  </a:lnTo>
                  <a:lnTo>
                    <a:pt x="1610180" y="627796"/>
                  </a:lnTo>
                  <a:lnTo>
                    <a:pt x="1711900" y="636466"/>
                  </a:lnTo>
                  <a:lnTo>
                    <a:pt x="1815823" y="646133"/>
                  </a:lnTo>
                  <a:lnTo>
                    <a:pt x="1921930" y="656822"/>
                  </a:lnTo>
                  <a:lnTo>
                    <a:pt x="2030200" y="668555"/>
                  </a:lnTo>
                  <a:lnTo>
                    <a:pt x="2140614" y="681354"/>
                  </a:lnTo>
                  <a:lnTo>
                    <a:pt x="2253152" y="695243"/>
                  </a:lnTo>
                  <a:lnTo>
                    <a:pt x="2310210" y="702603"/>
                  </a:lnTo>
                  <a:lnTo>
                    <a:pt x="2367793" y="710245"/>
                  </a:lnTo>
                  <a:lnTo>
                    <a:pt x="2425896" y="718170"/>
                  </a:lnTo>
                  <a:lnTo>
                    <a:pt x="2484517" y="726383"/>
                  </a:lnTo>
                  <a:lnTo>
                    <a:pt x="2543655" y="734885"/>
                  </a:lnTo>
                  <a:lnTo>
                    <a:pt x="2603306" y="743679"/>
                  </a:lnTo>
                  <a:lnTo>
                    <a:pt x="2663468" y="752769"/>
                  </a:lnTo>
                  <a:lnTo>
                    <a:pt x="2724138" y="762158"/>
                  </a:lnTo>
                  <a:lnTo>
                    <a:pt x="2785315" y="771847"/>
                  </a:lnTo>
                  <a:lnTo>
                    <a:pt x="2846994" y="781841"/>
                  </a:lnTo>
                  <a:lnTo>
                    <a:pt x="2909175" y="792141"/>
                  </a:lnTo>
                  <a:lnTo>
                    <a:pt x="2971854" y="802752"/>
                  </a:lnTo>
                  <a:lnTo>
                    <a:pt x="3035030" y="813675"/>
                  </a:lnTo>
                  <a:lnTo>
                    <a:pt x="3098698" y="824914"/>
                  </a:lnTo>
                  <a:lnTo>
                    <a:pt x="3162858" y="836471"/>
                  </a:lnTo>
                  <a:lnTo>
                    <a:pt x="3227506" y="848349"/>
                  </a:lnTo>
                  <a:lnTo>
                    <a:pt x="3292640" y="860552"/>
                  </a:lnTo>
                  <a:lnTo>
                    <a:pt x="3358258" y="873081"/>
                  </a:lnTo>
                  <a:lnTo>
                    <a:pt x="3424357" y="885941"/>
                  </a:lnTo>
                  <a:lnTo>
                    <a:pt x="3490934" y="899134"/>
                  </a:lnTo>
                  <a:lnTo>
                    <a:pt x="3557988" y="912662"/>
                  </a:lnTo>
                  <a:lnTo>
                    <a:pt x="3625514" y="926528"/>
                  </a:lnTo>
                  <a:lnTo>
                    <a:pt x="3693512" y="940737"/>
                  </a:lnTo>
                  <a:lnTo>
                    <a:pt x="3761979" y="955289"/>
                  </a:lnTo>
                  <a:lnTo>
                    <a:pt x="3830911" y="970189"/>
                  </a:lnTo>
                  <a:lnTo>
                    <a:pt x="3900307" y="985438"/>
                  </a:lnTo>
                  <a:lnTo>
                    <a:pt x="4032341" y="1015124"/>
                  </a:lnTo>
                  <a:lnTo>
                    <a:pt x="4156256" y="1043688"/>
                  </a:lnTo>
                  <a:lnTo>
                    <a:pt x="4279555" y="1072763"/>
                  </a:lnTo>
                  <a:lnTo>
                    <a:pt x="4402205" y="1102328"/>
                  </a:lnTo>
                  <a:lnTo>
                    <a:pt x="4524169" y="1132360"/>
                  </a:lnTo>
                  <a:lnTo>
                    <a:pt x="4645412" y="1162835"/>
                  </a:lnTo>
                  <a:lnTo>
                    <a:pt x="4765898" y="1193732"/>
                  </a:lnTo>
                  <a:lnTo>
                    <a:pt x="4885593" y="1225028"/>
                  </a:lnTo>
                  <a:lnTo>
                    <a:pt x="5004461" y="1256700"/>
                  </a:lnTo>
                  <a:lnTo>
                    <a:pt x="5122466" y="1288725"/>
                  </a:lnTo>
                  <a:lnTo>
                    <a:pt x="5239573" y="1321082"/>
                  </a:lnTo>
                  <a:lnTo>
                    <a:pt x="5355747" y="1353747"/>
                  </a:lnTo>
                  <a:lnTo>
                    <a:pt x="5470952" y="1386697"/>
                  </a:lnTo>
                  <a:lnTo>
                    <a:pt x="5585153" y="1419911"/>
                  </a:lnTo>
                  <a:lnTo>
                    <a:pt x="5698315" y="1453365"/>
                  </a:lnTo>
                  <a:lnTo>
                    <a:pt x="5810402" y="1487037"/>
                  </a:lnTo>
                  <a:lnTo>
                    <a:pt x="5921379" y="1520904"/>
                  </a:lnTo>
                  <a:lnTo>
                    <a:pt x="6031210" y="1554944"/>
                  </a:lnTo>
                  <a:lnTo>
                    <a:pt x="6139860" y="1589133"/>
                  </a:lnTo>
                  <a:lnTo>
                    <a:pt x="6247294" y="1623451"/>
                  </a:lnTo>
                  <a:lnTo>
                    <a:pt x="6353476" y="1657873"/>
                  </a:lnTo>
                  <a:lnTo>
                    <a:pt x="6458371" y="1692377"/>
                  </a:lnTo>
                  <a:lnTo>
                    <a:pt x="6561943" y="1726941"/>
                  </a:lnTo>
                  <a:lnTo>
                    <a:pt x="6664158" y="1761541"/>
                  </a:lnTo>
                  <a:lnTo>
                    <a:pt x="6764979" y="1796156"/>
                  </a:lnTo>
                  <a:lnTo>
                    <a:pt x="6864372" y="1830763"/>
                  </a:lnTo>
                  <a:lnTo>
                    <a:pt x="6962301" y="1865339"/>
                  </a:lnTo>
                  <a:lnTo>
                    <a:pt x="7058730" y="1899861"/>
                  </a:lnTo>
                  <a:lnTo>
                    <a:pt x="7153625" y="1934307"/>
                  </a:lnTo>
                  <a:lnTo>
                    <a:pt x="7246949" y="1968655"/>
                  </a:lnTo>
                  <a:lnTo>
                    <a:pt x="7338668" y="2002881"/>
                  </a:lnTo>
                  <a:lnTo>
                    <a:pt x="7428746" y="2036963"/>
                  </a:lnTo>
                  <a:lnTo>
                    <a:pt x="7517147" y="2070879"/>
                  </a:lnTo>
                  <a:lnTo>
                    <a:pt x="7603837" y="2104605"/>
                  </a:lnTo>
                  <a:lnTo>
                    <a:pt x="7688780" y="2138119"/>
                  </a:lnTo>
                  <a:lnTo>
                    <a:pt x="7771940" y="2171399"/>
                  </a:lnTo>
                  <a:lnTo>
                    <a:pt x="7853282" y="2204422"/>
                  </a:lnTo>
                  <a:lnTo>
                    <a:pt x="7932772" y="2237166"/>
                  </a:lnTo>
                  <a:lnTo>
                    <a:pt x="8010372" y="2269607"/>
                  </a:lnTo>
                  <a:lnTo>
                    <a:pt x="8086049" y="2301723"/>
                  </a:lnTo>
                  <a:lnTo>
                    <a:pt x="8159766" y="2333491"/>
                  </a:lnTo>
                  <a:lnTo>
                    <a:pt x="8231489" y="2364890"/>
                  </a:lnTo>
                  <a:lnTo>
                    <a:pt x="8301181" y="2395896"/>
                  </a:lnTo>
                  <a:lnTo>
                    <a:pt x="8368808" y="2426486"/>
                  </a:lnTo>
                  <a:lnTo>
                    <a:pt x="8434334" y="2456638"/>
                  </a:lnTo>
                  <a:lnTo>
                    <a:pt x="8497724" y="2486330"/>
                  </a:lnTo>
                  <a:lnTo>
                    <a:pt x="8558942" y="2515539"/>
                  </a:lnTo>
                  <a:lnTo>
                    <a:pt x="8617953" y="2544241"/>
                  </a:lnTo>
                  <a:lnTo>
                    <a:pt x="8674721" y="2572416"/>
                  </a:lnTo>
                  <a:lnTo>
                    <a:pt x="8729212" y="2600039"/>
                  </a:lnTo>
                  <a:lnTo>
                    <a:pt x="8755592" y="2613637"/>
                  </a:lnTo>
                  <a:lnTo>
                    <a:pt x="8788074" y="2574277"/>
                  </a:lnTo>
                  <a:lnTo>
                    <a:pt x="8821336" y="2534981"/>
                  </a:lnTo>
                  <a:lnTo>
                    <a:pt x="8855403" y="2495750"/>
                  </a:lnTo>
                  <a:lnTo>
                    <a:pt x="8890298" y="2456583"/>
                  </a:lnTo>
                  <a:lnTo>
                    <a:pt x="8926047" y="2417478"/>
                  </a:lnTo>
                  <a:lnTo>
                    <a:pt x="8962672" y="2378435"/>
                  </a:lnTo>
                  <a:lnTo>
                    <a:pt x="9000200" y="2339454"/>
                  </a:lnTo>
                  <a:lnTo>
                    <a:pt x="8926492" y="2297643"/>
                  </a:lnTo>
                  <a:lnTo>
                    <a:pt x="8849834" y="2254835"/>
                  </a:lnTo>
                  <a:lnTo>
                    <a:pt x="8770383" y="2211114"/>
                  </a:lnTo>
                  <a:lnTo>
                    <a:pt x="8688295" y="2166565"/>
                  </a:lnTo>
                  <a:lnTo>
                    <a:pt x="8603728" y="2121274"/>
                  </a:lnTo>
                  <a:lnTo>
                    <a:pt x="8516837" y="2075324"/>
                  </a:lnTo>
                  <a:lnTo>
                    <a:pt x="8427780" y="2028801"/>
                  </a:lnTo>
                  <a:lnTo>
                    <a:pt x="8336714" y="1981789"/>
                  </a:lnTo>
                  <a:lnTo>
                    <a:pt x="8243795" y="1934374"/>
                  </a:lnTo>
                  <a:lnTo>
                    <a:pt x="8149179" y="1886639"/>
                  </a:lnTo>
                  <a:lnTo>
                    <a:pt x="8053025" y="1838671"/>
                  </a:lnTo>
                  <a:lnTo>
                    <a:pt x="7955488" y="1790553"/>
                  </a:lnTo>
                  <a:lnTo>
                    <a:pt x="7856725" y="1742370"/>
                  </a:lnTo>
                  <a:lnTo>
                    <a:pt x="7756893" y="1694208"/>
                  </a:lnTo>
                  <a:lnTo>
                    <a:pt x="7656148" y="1646151"/>
                  </a:lnTo>
                  <a:lnTo>
                    <a:pt x="7554649" y="1598284"/>
                  </a:lnTo>
                  <a:lnTo>
                    <a:pt x="7452550" y="1550692"/>
                  </a:lnTo>
                  <a:lnTo>
                    <a:pt x="7350009" y="1503459"/>
                  </a:lnTo>
                  <a:lnTo>
                    <a:pt x="7247183" y="1456670"/>
                  </a:lnTo>
                  <a:lnTo>
                    <a:pt x="7144229" y="1410411"/>
                  </a:lnTo>
                  <a:lnTo>
                    <a:pt x="7041303" y="1364765"/>
                  </a:lnTo>
                  <a:lnTo>
                    <a:pt x="6938562" y="1319818"/>
                  </a:lnTo>
                  <a:lnTo>
                    <a:pt x="6836162" y="1275655"/>
                  </a:lnTo>
                  <a:lnTo>
                    <a:pt x="6734261" y="1232360"/>
                  </a:lnTo>
                  <a:lnTo>
                    <a:pt x="6633015" y="1190018"/>
                  </a:lnTo>
                  <a:lnTo>
                    <a:pt x="6532581" y="1148714"/>
                  </a:lnTo>
                  <a:lnTo>
                    <a:pt x="6433116" y="1108533"/>
                  </a:lnTo>
                  <a:lnTo>
                    <a:pt x="6334777" y="1069560"/>
                  </a:lnTo>
                  <a:lnTo>
                    <a:pt x="6237719" y="1031879"/>
                  </a:lnTo>
                  <a:lnTo>
                    <a:pt x="6142101" y="995575"/>
                  </a:lnTo>
                  <a:lnTo>
                    <a:pt x="6048078" y="960733"/>
                  </a:lnTo>
                  <a:lnTo>
                    <a:pt x="6001714" y="943887"/>
                  </a:lnTo>
                  <a:lnTo>
                    <a:pt x="5955808" y="927438"/>
                  </a:lnTo>
                  <a:lnTo>
                    <a:pt x="5910379" y="911397"/>
                  </a:lnTo>
                  <a:lnTo>
                    <a:pt x="5865447" y="895775"/>
                  </a:lnTo>
                  <a:lnTo>
                    <a:pt x="5821032" y="880582"/>
                  </a:lnTo>
                  <a:lnTo>
                    <a:pt x="5777152" y="865828"/>
                  </a:lnTo>
                  <a:lnTo>
                    <a:pt x="5733829" y="851525"/>
                  </a:lnTo>
                  <a:lnTo>
                    <a:pt x="5691080" y="837682"/>
                  </a:lnTo>
                  <a:lnTo>
                    <a:pt x="5648927" y="824311"/>
                  </a:lnTo>
                  <a:lnTo>
                    <a:pt x="5607388" y="811423"/>
                  </a:lnTo>
                  <a:lnTo>
                    <a:pt x="5566483" y="799027"/>
                  </a:lnTo>
                  <a:lnTo>
                    <a:pt x="5526231" y="787134"/>
                  </a:lnTo>
                  <a:lnTo>
                    <a:pt x="5486653" y="775755"/>
                  </a:lnTo>
                  <a:lnTo>
                    <a:pt x="5447768" y="764901"/>
                  </a:lnTo>
                  <a:lnTo>
                    <a:pt x="5409595" y="754581"/>
                  </a:lnTo>
                  <a:lnTo>
                    <a:pt x="5372154" y="744808"/>
                  </a:lnTo>
                  <a:lnTo>
                    <a:pt x="5167203" y="694431"/>
                  </a:lnTo>
                  <a:lnTo>
                    <a:pt x="4946175" y="641205"/>
                  </a:lnTo>
                  <a:lnTo>
                    <a:pt x="4714440" y="586561"/>
                  </a:lnTo>
                  <a:lnTo>
                    <a:pt x="4522195" y="542222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14032319" y="6584778"/>
              <a:ext cx="5957570" cy="3741420"/>
            </a:xfrm>
            <a:custGeom>
              <a:rect b="b" l="l" r="r" t="t"/>
              <a:pathLst>
                <a:path extrusionOk="0" h="3741420" w="5957569">
                  <a:moveTo>
                    <a:pt x="768692" y="67449"/>
                  </a:moveTo>
                  <a:lnTo>
                    <a:pt x="730072" y="46482"/>
                  </a:lnTo>
                  <a:lnTo>
                    <a:pt x="686003" y="26035"/>
                  </a:lnTo>
                  <a:lnTo>
                    <a:pt x="640765" y="9436"/>
                  </a:lnTo>
                  <a:lnTo>
                    <a:pt x="598614" y="0"/>
                  </a:lnTo>
                  <a:lnTo>
                    <a:pt x="563816" y="1028"/>
                  </a:lnTo>
                  <a:lnTo>
                    <a:pt x="540639" y="15849"/>
                  </a:lnTo>
                  <a:lnTo>
                    <a:pt x="533336" y="47764"/>
                  </a:lnTo>
                  <a:lnTo>
                    <a:pt x="533006" y="58559"/>
                  </a:lnTo>
                  <a:lnTo>
                    <a:pt x="531266" y="74625"/>
                  </a:lnTo>
                  <a:lnTo>
                    <a:pt x="523786" y="121539"/>
                  </a:lnTo>
                  <a:lnTo>
                    <a:pt x="511378" y="186537"/>
                  </a:lnTo>
                  <a:lnTo>
                    <a:pt x="503491" y="225209"/>
                  </a:lnTo>
                  <a:lnTo>
                    <a:pt x="494576" y="267652"/>
                  </a:lnTo>
                  <a:lnTo>
                    <a:pt x="473837" y="362902"/>
                  </a:lnTo>
                  <a:lnTo>
                    <a:pt x="449681" y="470306"/>
                  </a:lnTo>
                  <a:lnTo>
                    <a:pt x="422605" y="587895"/>
                  </a:lnTo>
                  <a:lnTo>
                    <a:pt x="393103" y="713701"/>
                  </a:lnTo>
                  <a:lnTo>
                    <a:pt x="345376" y="913460"/>
                  </a:lnTo>
                  <a:lnTo>
                    <a:pt x="294995" y="1120584"/>
                  </a:lnTo>
                  <a:lnTo>
                    <a:pt x="243624" y="1328381"/>
                  </a:lnTo>
                  <a:lnTo>
                    <a:pt x="192963" y="1530210"/>
                  </a:lnTo>
                  <a:lnTo>
                    <a:pt x="144665" y="1719376"/>
                  </a:lnTo>
                  <a:lnTo>
                    <a:pt x="114617" y="1835175"/>
                  </a:lnTo>
                  <a:lnTo>
                    <a:pt x="86868" y="1940407"/>
                  </a:lnTo>
                  <a:lnTo>
                    <a:pt x="61912" y="2033104"/>
                  </a:lnTo>
                  <a:lnTo>
                    <a:pt x="40246" y="2111298"/>
                  </a:lnTo>
                  <a:lnTo>
                    <a:pt x="22377" y="2172995"/>
                  </a:lnTo>
                  <a:lnTo>
                    <a:pt x="8801" y="2216226"/>
                  </a:lnTo>
                  <a:lnTo>
                    <a:pt x="0" y="2239022"/>
                  </a:lnTo>
                  <a:lnTo>
                    <a:pt x="26631" y="2277986"/>
                  </a:lnTo>
                  <a:lnTo>
                    <a:pt x="68999" y="2302916"/>
                  </a:lnTo>
                  <a:lnTo>
                    <a:pt x="119075" y="2316619"/>
                  </a:lnTo>
                  <a:lnTo>
                    <a:pt x="168833" y="2321941"/>
                  </a:lnTo>
                  <a:lnTo>
                    <a:pt x="210210" y="2321661"/>
                  </a:lnTo>
                  <a:lnTo>
                    <a:pt x="252145" y="2285060"/>
                  </a:lnTo>
                  <a:lnTo>
                    <a:pt x="271945" y="2237321"/>
                  </a:lnTo>
                  <a:lnTo>
                    <a:pt x="294246" y="2176576"/>
                  </a:lnTo>
                  <a:lnTo>
                    <a:pt x="318731" y="2104021"/>
                  </a:lnTo>
                  <a:lnTo>
                    <a:pt x="331698" y="2063699"/>
                  </a:lnTo>
                  <a:lnTo>
                    <a:pt x="345084" y="2020862"/>
                  </a:lnTo>
                  <a:lnTo>
                    <a:pt x="358863" y="1975675"/>
                  </a:lnTo>
                  <a:lnTo>
                    <a:pt x="372973" y="1928279"/>
                  </a:lnTo>
                  <a:lnTo>
                    <a:pt x="387400" y="1878825"/>
                  </a:lnTo>
                  <a:lnTo>
                    <a:pt x="402082" y="1827453"/>
                  </a:lnTo>
                  <a:lnTo>
                    <a:pt x="416991" y="1774342"/>
                  </a:lnTo>
                  <a:lnTo>
                    <a:pt x="432092" y="1719605"/>
                  </a:lnTo>
                  <a:lnTo>
                    <a:pt x="447319" y="1663407"/>
                  </a:lnTo>
                  <a:lnTo>
                    <a:pt x="462661" y="1605902"/>
                  </a:lnTo>
                  <a:lnTo>
                    <a:pt x="478053" y="1547228"/>
                  </a:lnTo>
                  <a:lnTo>
                    <a:pt x="493471" y="1487551"/>
                  </a:lnTo>
                  <a:lnTo>
                    <a:pt x="508863" y="1426997"/>
                  </a:lnTo>
                  <a:lnTo>
                    <a:pt x="524205" y="1365719"/>
                  </a:lnTo>
                  <a:lnTo>
                    <a:pt x="539432" y="1303883"/>
                  </a:lnTo>
                  <a:lnTo>
                    <a:pt x="554520" y="1241628"/>
                  </a:lnTo>
                  <a:lnTo>
                    <a:pt x="569429" y="1179106"/>
                  </a:lnTo>
                  <a:lnTo>
                    <a:pt x="584123" y="1116457"/>
                  </a:lnTo>
                  <a:lnTo>
                    <a:pt x="598551" y="1053833"/>
                  </a:lnTo>
                  <a:lnTo>
                    <a:pt x="612673" y="991400"/>
                  </a:lnTo>
                  <a:lnTo>
                    <a:pt x="626440" y="929284"/>
                  </a:lnTo>
                  <a:lnTo>
                    <a:pt x="639838" y="867638"/>
                  </a:lnTo>
                  <a:lnTo>
                    <a:pt x="652805" y="806615"/>
                  </a:lnTo>
                  <a:lnTo>
                    <a:pt x="665302" y="746366"/>
                  </a:lnTo>
                  <a:lnTo>
                    <a:pt x="677291" y="687044"/>
                  </a:lnTo>
                  <a:lnTo>
                    <a:pt x="688746" y="628789"/>
                  </a:lnTo>
                  <a:lnTo>
                    <a:pt x="699604" y="571754"/>
                  </a:lnTo>
                  <a:lnTo>
                    <a:pt x="709828" y="516089"/>
                  </a:lnTo>
                  <a:lnTo>
                    <a:pt x="719391" y="461937"/>
                  </a:lnTo>
                  <a:lnTo>
                    <a:pt x="728243" y="409460"/>
                  </a:lnTo>
                  <a:lnTo>
                    <a:pt x="736358" y="358787"/>
                  </a:lnTo>
                  <a:lnTo>
                    <a:pt x="743661" y="310083"/>
                  </a:lnTo>
                  <a:lnTo>
                    <a:pt x="750150" y="263499"/>
                  </a:lnTo>
                  <a:lnTo>
                    <a:pt x="755764" y="219163"/>
                  </a:lnTo>
                  <a:lnTo>
                    <a:pt x="760463" y="177253"/>
                  </a:lnTo>
                  <a:lnTo>
                    <a:pt x="764209" y="137896"/>
                  </a:lnTo>
                  <a:lnTo>
                    <a:pt x="766965" y="101244"/>
                  </a:lnTo>
                  <a:lnTo>
                    <a:pt x="768692" y="67449"/>
                  </a:lnTo>
                  <a:close/>
                </a:path>
                <a:path extrusionOk="0" h="3741420" w="5957569">
                  <a:moveTo>
                    <a:pt x="4537773" y="1462278"/>
                  </a:moveTo>
                  <a:lnTo>
                    <a:pt x="4502048" y="1437093"/>
                  </a:lnTo>
                  <a:lnTo>
                    <a:pt x="4457598" y="1411719"/>
                  </a:lnTo>
                  <a:lnTo>
                    <a:pt x="4410900" y="1391424"/>
                  </a:lnTo>
                  <a:lnTo>
                    <a:pt x="4368457" y="1381480"/>
                  </a:lnTo>
                  <a:lnTo>
                    <a:pt x="4336732" y="1387170"/>
                  </a:lnTo>
                  <a:lnTo>
                    <a:pt x="4322216" y="1413751"/>
                  </a:lnTo>
                  <a:lnTo>
                    <a:pt x="4320400" y="1424038"/>
                  </a:lnTo>
                  <a:lnTo>
                    <a:pt x="4316400" y="1440180"/>
                  </a:lnTo>
                  <a:lnTo>
                    <a:pt x="4302353" y="1488732"/>
                  </a:lnTo>
                  <a:lnTo>
                    <a:pt x="4280954" y="1556918"/>
                  </a:lnTo>
                  <a:lnTo>
                    <a:pt x="4253077" y="1642262"/>
                  </a:lnTo>
                  <a:lnTo>
                    <a:pt x="4219613" y="1742274"/>
                  </a:lnTo>
                  <a:lnTo>
                    <a:pt x="4181462" y="1854466"/>
                  </a:lnTo>
                  <a:lnTo>
                    <a:pt x="4139476" y="1976374"/>
                  </a:lnTo>
                  <a:lnTo>
                    <a:pt x="4071277" y="2171966"/>
                  </a:lnTo>
                  <a:lnTo>
                    <a:pt x="3999446" y="2375420"/>
                  </a:lnTo>
                  <a:lnTo>
                    <a:pt x="3926979" y="2578341"/>
                  </a:lnTo>
                  <a:lnTo>
                    <a:pt x="3856837" y="2772346"/>
                  </a:lnTo>
                  <a:lnTo>
                    <a:pt x="3812857" y="2892602"/>
                  </a:lnTo>
                  <a:lnTo>
                    <a:pt x="3772116" y="3002673"/>
                  </a:lnTo>
                  <a:lnTo>
                    <a:pt x="3735501" y="3100095"/>
                  </a:lnTo>
                  <a:lnTo>
                    <a:pt x="3703917" y="3182366"/>
                  </a:lnTo>
                  <a:lnTo>
                    <a:pt x="3678212" y="3247021"/>
                  </a:lnTo>
                  <a:lnTo>
                    <a:pt x="3659289" y="3291560"/>
                  </a:lnTo>
                  <a:lnTo>
                    <a:pt x="3648037" y="3313519"/>
                  </a:lnTo>
                  <a:lnTo>
                    <a:pt x="3675011" y="3360191"/>
                  </a:lnTo>
                  <a:lnTo>
                    <a:pt x="3721874" y="3386429"/>
                  </a:lnTo>
                  <a:lnTo>
                    <a:pt x="3770338" y="3397567"/>
                  </a:lnTo>
                  <a:lnTo>
                    <a:pt x="3802164" y="3398977"/>
                  </a:lnTo>
                  <a:lnTo>
                    <a:pt x="3812286" y="3387318"/>
                  </a:lnTo>
                  <a:lnTo>
                    <a:pt x="3836581" y="3350996"/>
                  </a:lnTo>
                  <a:lnTo>
                    <a:pt x="3865765" y="3298710"/>
                  </a:lnTo>
                  <a:lnTo>
                    <a:pt x="3899243" y="3232048"/>
                  </a:lnTo>
                  <a:lnTo>
                    <a:pt x="3917391" y="3193821"/>
                  </a:lnTo>
                  <a:lnTo>
                    <a:pt x="3936390" y="3152622"/>
                  </a:lnTo>
                  <a:lnTo>
                    <a:pt x="3956151" y="3108629"/>
                  </a:lnTo>
                  <a:lnTo>
                    <a:pt x="3976611" y="3062059"/>
                  </a:lnTo>
                  <a:lnTo>
                    <a:pt x="3997693" y="3013100"/>
                  </a:lnTo>
                  <a:lnTo>
                    <a:pt x="4019308" y="2961957"/>
                  </a:lnTo>
                  <a:lnTo>
                    <a:pt x="4041406" y="2908833"/>
                  </a:lnTo>
                  <a:lnTo>
                    <a:pt x="4063873" y="2853931"/>
                  </a:lnTo>
                  <a:lnTo>
                    <a:pt x="4086669" y="2797454"/>
                  </a:lnTo>
                  <a:lnTo>
                    <a:pt x="4109707" y="2739606"/>
                  </a:lnTo>
                  <a:lnTo>
                    <a:pt x="4132897" y="2680576"/>
                  </a:lnTo>
                  <a:lnTo>
                    <a:pt x="4156189" y="2620568"/>
                  </a:lnTo>
                  <a:lnTo>
                    <a:pt x="4179481" y="2559799"/>
                  </a:lnTo>
                  <a:lnTo>
                    <a:pt x="4202722" y="2498458"/>
                  </a:lnTo>
                  <a:lnTo>
                    <a:pt x="4225810" y="2436749"/>
                  </a:lnTo>
                  <a:lnTo>
                    <a:pt x="4248696" y="2374874"/>
                  </a:lnTo>
                  <a:lnTo>
                    <a:pt x="4271289" y="2313025"/>
                  </a:lnTo>
                  <a:lnTo>
                    <a:pt x="4293514" y="2251418"/>
                  </a:lnTo>
                  <a:lnTo>
                    <a:pt x="4315307" y="2190254"/>
                  </a:lnTo>
                  <a:lnTo>
                    <a:pt x="4336567" y="2129726"/>
                  </a:lnTo>
                  <a:lnTo>
                    <a:pt x="4357243" y="2070036"/>
                  </a:lnTo>
                  <a:lnTo>
                    <a:pt x="4377258" y="2011387"/>
                  </a:lnTo>
                  <a:lnTo>
                    <a:pt x="4396524" y="1953983"/>
                  </a:lnTo>
                  <a:lnTo>
                    <a:pt x="4414977" y="1898027"/>
                  </a:lnTo>
                  <a:lnTo>
                    <a:pt x="4432528" y="1843722"/>
                  </a:lnTo>
                  <a:lnTo>
                    <a:pt x="4449115" y="1791258"/>
                  </a:lnTo>
                  <a:lnTo>
                    <a:pt x="4464647" y="1740839"/>
                  </a:lnTo>
                  <a:lnTo>
                    <a:pt x="4479061" y="1692681"/>
                  </a:lnTo>
                  <a:lnTo>
                    <a:pt x="4492282" y="1646974"/>
                  </a:lnTo>
                  <a:lnTo>
                    <a:pt x="4504220" y="1603921"/>
                  </a:lnTo>
                  <a:lnTo>
                    <a:pt x="4514824" y="1563725"/>
                  </a:lnTo>
                  <a:lnTo>
                    <a:pt x="4523994" y="1526578"/>
                  </a:lnTo>
                  <a:lnTo>
                    <a:pt x="4531665" y="1492694"/>
                  </a:lnTo>
                  <a:lnTo>
                    <a:pt x="4537773" y="1462278"/>
                  </a:lnTo>
                  <a:close/>
                </a:path>
                <a:path extrusionOk="0" h="3741420" w="5957569">
                  <a:moveTo>
                    <a:pt x="5957328" y="1961718"/>
                  </a:moveTo>
                  <a:lnTo>
                    <a:pt x="5927496" y="1937893"/>
                  </a:lnTo>
                  <a:lnTo>
                    <a:pt x="5886780" y="1913928"/>
                  </a:lnTo>
                  <a:lnTo>
                    <a:pt x="5840425" y="1893023"/>
                  </a:lnTo>
                  <a:lnTo>
                    <a:pt x="5793689" y="1878431"/>
                  </a:lnTo>
                  <a:lnTo>
                    <a:pt x="5751830" y="1873351"/>
                  </a:lnTo>
                  <a:lnTo>
                    <a:pt x="5720092" y="1881022"/>
                  </a:lnTo>
                  <a:lnTo>
                    <a:pt x="5703735" y="1904631"/>
                  </a:lnTo>
                  <a:lnTo>
                    <a:pt x="5700687" y="1915185"/>
                  </a:lnTo>
                  <a:lnTo>
                    <a:pt x="5694807" y="1931581"/>
                  </a:lnTo>
                  <a:lnTo>
                    <a:pt x="5675173" y="1980565"/>
                  </a:lnTo>
                  <a:lnTo>
                    <a:pt x="5646077" y="2048954"/>
                  </a:lnTo>
                  <a:lnTo>
                    <a:pt x="5608726" y="2134133"/>
                  </a:lnTo>
                  <a:lnTo>
                    <a:pt x="5564365" y="2233460"/>
                  </a:lnTo>
                  <a:lnTo>
                    <a:pt x="5514213" y="2344331"/>
                  </a:lnTo>
                  <a:lnTo>
                    <a:pt x="5459476" y="2464092"/>
                  </a:lnTo>
                  <a:lnTo>
                    <a:pt x="5371490" y="2654681"/>
                  </a:lnTo>
                  <a:lnTo>
                    <a:pt x="5280101" y="2850515"/>
                  </a:lnTo>
                  <a:lnTo>
                    <a:pt x="5189448" y="3042729"/>
                  </a:lnTo>
                  <a:lnTo>
                    <a:pt x="5131473" y="3164484"/>
                  </a:lnTo>
                  <a:lnTo>
                    <a:pt x="5076863" y="3278060"/>
                  </a:lnTo>
                  <a:lnTo>
                    <a:pt x="5026876" y="3380829"/>
                  </a:lnTo>
                  <a:lnTo>
                    <a:pt x="4982730" y="3470160"/>
                  </a:lnTo>
                  <a:lnTo>
                    <a:pt x="4963223" y="3508972"/>
                  </a:lnTo>
                  <a:lnTo>
                    <a:pt x="4945634" y="3543439"/>
                  </a:lnTo>
                  <a:lnTo>
                    <a:pt x="4916830" y="3598024"/>
                  </a:lnTo>
                  <a:lnTo>
                    <a:pt x="4897526" y="3631298"/>
                  </a:lnTo>
                  <a:lnTo>
                    <a:pt x="4891824" y="3639121"/>
                  </a:lnTo>
                  <a:lnTo>
                    <a:pt x="4913401" y="3688524"/>
                  </a:lnTo>
                  <a:lnTo>
                    <a:pt x="4957026" y="3719855"/>
                  </a:lnTo>
                  <a:lnTo>
                    <a:pt x="5003939" y="3736352"/>
                  </a:lnTo>
                  <a:lnTo>
                    <a:pt x="5035410" y="3741318"/>
                  </a:lnTo>
                  <a:lnTo>
                    <a:pt x="5047031" y="3730663"/>
                  </a:lnTo>
                  <a:lnTo>
                    <a:pt x="5075758" y="3696944"/>
                  </a:lnTo>
                  <a:lnTo>
                    <a:pt x="5111102" y="3647973"/>
                  </a:lnTo>
                  <a:lnTo>
                    <a:pt x="5152275" y="3585311"/>
                  </a:lnTo>
                  <a:lnTo>
                    <a:pt x="5174793" y="3549332"/>
                  </a:lnTo>
                  <a:lnTo>
                    <a:pt x="5198465" y="3510508"/>
                  </a:lnTo>
                  <a:lnTo>
                    <a:pt x="5223192" y="3469043"/>
                  </a:lnTo>
                  <a:lnTo>
                    <a:pt x="5248872" y="3425139"/>
                  </a:lnTo>
                  <a:lnTo>
                    <a:pt x="5275402" y="3378962"/>
                  </a:lnTo>
                  <a:lnTo>
                    <a:pt x="5302682" y="3330740"/>
                  </a:lnTo>
                  <a:lnTo>
                    <a:pt x="5330622" y="3280638"/>
                  </a:lnTo>
                  <a:lnTo>
                    <a:pt x="5359120" y="3228886"/>
                  </a:lnTo>
                  <a:lnTo>
                    <a:pt x="5388051" y="3175647"/>
                  </a:lnTo>
                  <a:lnTo>
                    <a:pt x="5417350" y="3121126"/>
                  </a:lnTo>
                  <a:lnTo>
                    <a:pt x="5446890" y="3065513"/>
                  </a:lnTo>
                  <a:lnTo>
                    <a:pt x="5476595" y="3009023"/>
                  </a:lnTo>
                  <a:lnTo>
                    <a:pt x="5506339" y="2951823"/>
                  </a:lnTo>
                  <a:lnTo>
                    <a:pt x="5536031" y="2894126"/>
                  </a:lnTo>
                  <a:lnTo>
                    <a:pt x="5565572" y="2836126"/>
                  </a:lnTo>
                  <a:lnTo>
                    <a:pt x="5594870" y="2778010"/>
                  </a:lnTo>
                  <a:lnTo>
                    <a:pt x="5623814" y="2719984"/>
                  </a:lnTo>
                  <a:lnTo>
                    <a:pt x="5652313" y="2662237"/>
                  </a:lnTo>
                  <a:lnTo>
                    <a:pt x="5680253" y="2604947"/>
                  </a:lnTo>
                  <a:lnTo>
                    <a:pt x="5707545" y="2548344"/>
                  </a:lnTo>
                  <a:lnTo>
                    <a:pt x="5734075" y="2492591"/>
                  </a:lnTo>
                  <a:lnTo>
                    <a:pt x="5759767" y="2437892"/>
                  </a:lnTo>
                  <a:lnTo>
                    <a:pt x="5784494" y="2384450"/>
                  </a:lnTo>
                  <a:lnTo>
                    <a:pt x="5808180" y="2332456"/>
                  </a:lnTo>
                  <a:lnTo>
                    <a:pt x="5830697" y="2282101"/>
                  </a:lnTo>
                  <a:lnTo>
                    <a:pt x="5851969" y="2233574"/>
                  </a:lnTo>
                  <a:lnTo>
                    <a:pt x="5871883" y="2187092"/>
                  </a:lnTo>
                  <a:lnTo>
                    <a:pt x="5890349" y="2142833"/>
                  </a:lnTo>
                  <a:lnTo>
                    <a:pt x="5907252" y="2100986"/>
                  </a:lnTo>
                  <a:lnTo>
                    <a:pt x="5922505" y="2061756"/>
                  </a:lnTo>
                  <a:lnTo>
                    <a:pt x="5936005" y="2025345"/>
                  </a:lnTo>
                  <a:lnTo>
                    <a:pt x="5947638" y="1991931"/>
                  </a:lnTo>
                  <a:lnTo>
                    <a:pt x="5957328" y="1961718"/>
                  </a:lnTo>
                  <a:close/>
                </a:path>
              </a:pathLst>
            </a:custGeom>
            <a:solidFill>
              <a:srgbClr val="E9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18547302" y="9067843"/>
              <a:ext cx="1557020" cy="1706880"/>
            </a:xfrm>
            <a:custGeom>
              <a:rect b="b" l="l" r="r" t="t"/>
              <a:pathLst>
                <a:path extrusionOk="0" h="1706879" w="1557019">
                  <a:moveTo>
                    <a:pt x="444454" y="0"/>
                  </a:moveTo>
                  <a:lnTo>
                    <a:pt x="0" y="1238513"/>
                  </a:lnTo>
                  <a:lnTo>
                    <a:pt x="1556798" y="1706522"/>
                  </a:lnTo>
                  <a:lnTo>
                    <a:pt x="1556798" y="597940"/>
                  </a:lnTo>
                  <a:lnTo>
                    <a:pt x="444454" y="0"/>
                  </a:lnTo>
                  <a:close/>
                </a:path>
              </a:pathLst>
            </a:custGeom>
            <a:solidFill>
              <a:srgbClr val="A89B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17436237" y="8385269"/>
              <a:ext cx="2668270" cy="2435860"/>
            </a:xfrm>
            <a:custGeom>
              <a:rect b="b" l="l" r="r" t="t"/>
              <a:pathLst>
                <a:path extrusionOk="0" h="2435859" w="2668269">
                  <a:moveTo>
                    <a:pt x="2667851" y="1096276"/>
                  </a:moveTo>
                  <a:lnTo>
                    <a:pt x="624395" y="0"/>
                  </a:lnTo>
                  <a:lnTo>
                    <a:pt x="0" y="1737791"/>
                  </a:lnTo>
                  <a:lnTo>
                    <a:pt x="2275179" y="2421217"/>
                  </a:lnTo>
                  <a:lnTo>
                    <a:pt x="2291410" y="2429573"/>
                  </a:lnTo>
                  <a:lnTo>
                    <a:pt x="2316238" y="2435364"/>
                  </a:lnTo>
                  <a:lnTo>
                    <a:pt x="2342527" y="2435237"/>
                  </a:lnTo>
                  <a:lnTo>
                    <a:pt x="2370074" y="2429408"/>
                  </a:lnTo>
                  <a:lnTo>
                    <a:pt x="2428125" y="2401557"/>
                  </a:lnTo>
                  <a:lnTo>
                    <a:pt x="2488768" y="2353678"/>
                  </a:lnTo>
                  <a:lnTo>
                    <a:pt x="2519553" y="2322804"/>
                  </a:lnTo>
                  <a:lnTo>
                    <a:pt x="2550376" y="2287625"/>
                  </a:lnTo>
                  <a:lnTo>
                    <a:pt x="2581046" y="2248344"/>
                  </a:lnTo>
                  <a:lnTo>
                    <a:pt x="2611336" y="2205215"/>
                  </a:lnTo>
                  <a:lnTo>
                    <a:pt x="2641079" y="2158466"/>
                  </a:lnTo>
                  <a:lnTo>
                    <a:pt x="2667851" y="2112124"/>
                  </a:lnTo>
                  <a:lnTo>
                    <a:pt x="2667851" y="1414348"/>
                  </a:lnTo>
                  <a:lnTo>
                    <a:pt x="2667851" y="1152829"/>
                  </a:lnTo>
                  <a:lnTo>
                    <a:pt x="2667851" y="1096276"/>
                  </a:lnTo>
                  <a:close/>
                </a:path>
              </a:pathLst>
            </a:custGeom>
            <a:solidFill>
              <a:srgbClr val="F6F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67" name="Google Shape;2667;p5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35249" y="4782837"/>
              <a:ext cx="11967495" cy="6525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8" name="Google Shape;2668;p50"/>
            <p:cNvSpPr/>
            <p:nvPr/>
          </p:nvSpPr>
          <p:spPr>
            <a:xfrm>
              <a:off x="13715541" y="3298563"/>
              <a:ext cx="6388735" cy="902969"/>
            </a:xfrm>
            <a:custGeom>
              <a:rect b="b" l="l" r="r" t="t"/>
              <a:pathLst>
                <a:path extrusionOk="0" h="902970" w="6388734">
                  <a:moveTo>
                    <a:pt x="676565" y="644483"/>
                  </a:moveTo>
                  <a:lnTo>
                    <a:pt x="274170" y="646111"/>
                  </a:lnTo>
                  <a:lnTo>
                    <a:pt x="232381" y="647365"/>
                  </a:lnTo>
                  <a:lnTo>
                    <a:pt x="186439" y="651471"/>
                  </a:lnTo>
                  <a:lnTo>
                    <a:pt x="139495" y="658950"/>
                  </a:lnTo>
                  <a:lnTo>
                    <a:pt x="94699" y="670319"/>
                  </a:lnTo>
                  <a:lnTo>
                    <a:pt x="55201" y="686098"/>
                  </a:lnTo>
                  <a:lnTo>
                    <a:pt x="4701" y="732958"/>
                  </a:lnTo>
                  <a:lnTo>
                    <a:pt x="0" y="765078"/>
                  </a:lnTo>
                  <a:lnTo>
                    <a:pt x="13197" y="803681"/>
                  </a:lnTo>
                  <a:lnTo>
                    <a:pt x="53509" y="837228"/>
                  </a:lnTo>
                  <a:lnTo>
                    <a:pt x="100572" y="855110"/>
                  </a:lnTo>
                  <a:lnTo>
                    <a:pt x="162212" y="869701"/>
                  </a:lnTo>
                  <a:lnTo>
                    <a:pt x="237081" y="881253"/>
                  </a:lnTo>
                  <a:lnTo>
                    <a:pt x="279056" y="885968"/>
                  </a:lnTo>
                  <a:lnTo>
                    <a:pt x="323832" y="890018"/>
                  </a:lnTo>
                  <a:lnTo>
                    <a:pt x="371241" y="893433"/>
                  </a:lnTo>
                  <a:lnTo>
                    <a:pt x="421114" y="896247"/>
                  </a:lnTo>
                  <a:lnTo>
                    <a:pt x="473284" y="898490"/>
                  </a:lnTo>
                  <a:lnTo>
                    <a:pt x="527581" y="900193"/>
                  </a:lnTo>
                  <a:lnTo>
                    <a:pt x="583837" y="901389"/>
                  </a:lnTo>
                  <a:lnTo>
                    <a:pt x="701552" y="902383"/>
                  </a:lnTo>
                  <a:lnTo>
                    <a:pt x="888601" y="900855"/>
                  </a:lnTo>
                  <a:lnTo>
                    <a:pt x="1345766" y="887775"/>
                  </a:lnTo>
                  <a:lnTo>
                    <a:pt x="1482719" y="882467"/>
                  </a:lnTo>
                  <a:lnTo>
                    <a:pt x="1529550" y="868566"/>
                  </a:lnTo>
                  <a:lnTo>
                    <a:pt x="1584253" y="854153"/>
                  </a:lnTo>
                  <a:lnTo>
                    <a:pt x="1643193" y="840766"/>
                  </a:lnTo>
                  <a:lnTo>
                    <a:pt x="1702733" y="829943"/>
                  </a:lnTo>
                  <a:lnTo>
                    <a:pt x="1759237" y="823224"/>
                  </a:lnTo>
                  <a:lnTo>
                    <a:pt x="1809070" y="822147"/>
                  </a:lnTo>
                  <a:lnTo>
                    <a:pt x="6388557" y="822147"/>
                  </a:lnTo>
                  <a:lnTo>
                    <a:pt x="6388557" y="738012"/>
                  </a:lnTo>
                  <a:lnTo>
                    <a:pt x="2425120" y="738012"/>
                  </a:lnTo>
                  <a:lnTo>
                    <a:pt x="2226338" y="735994"/>
                  </a:lnTo>
                  <a:lnTo>
                    <a:pt x="2050356" y="731204"/>
                  </a:lnTo>
                  <a:lnTo>
                    <a:pt x="1931913" y="726065"/>
                  </a:lnTo>
                  <a:lnTo>
                    <a:pt x="1874693" y="722835"/>
                  </a:lnTo>
                  <a:lnTo>
                    <a:pt x="1819845" y="719131"/>
                  </a:lnTo>
                  <a:lnTo>
                    <a:pt x="1768149" y="714927"/>
                  </a:lnTo>
                  <a:lnTo>
                    <a:pt x="1720383" y="710196"/>
                  </a:lnTo>
                  <a:lnTo>
                    <a:pt x="1677327" y="704914"/>
                  </a:lnTo>
                  <a:lnTo>
                    <a:pt x="1608462" y="692594"/>
                  </a:lnTo>
                  <a:lnTo>
                    <a:pt x="1568667" y="680833"/>
                  </a:lnTo>
                  <a:lnTo>
                    <a:pt x="1548923" y="676509"/>
                  </a:lnTo>
                  <a:lnTo>
                    <a:pt x="1497536" y="668849"/>
                  </a:lnTo>
                  <a:lnTo>
                    <a:pt x="1431465" y="662433"/>
                  </a:lnTo>
                  <a:lnTo>
                    <a:pt x="1393364" y="659661"/>
                  </a:lnTo>
                  <a:lnTo>
                    <a:pt x="1352122" y="657166"/>
                  </a:lnTo>
                  <a:lnTo>
                    <a:pt x="1260922" y="652955"/>
                  </a:lnTo>
                  <a:lnTo>
                    <a:pt x="1048609" y="647329"/>
                  </a:lnTo>
                  <a:lnTo>
                    <a:pt x="676565" y="644483"/>
                  </a:lnTo>
                  <a:close/>
                </a:path>
                <a:path extrusionOk="0" h="902970" w="6388734">
                  <a:moveTo>
                    <a:pt x="6388557" y="882467"/>
                  </a:moveTo>
                  <a:lnTo>
                    <a:pt x="2541107" y="882467"/>
                  </a:lnTo>
                  <a:lnTo>
                    <a:pt x="5765820" y="888263"/>
                  </a:lnTo>
                  <a:lnTo>
                    <a:pt x="6388557" y="887513"/>
                  </a:lnTo>
                  <a:lnTo>
                    <a:pt x="6388557" y="882467"/>
                  </a:lnTo>
                  <a:close/>
                </a:path>
                <a:path extrusionOk="0" h="902970" w="6388734">
                  <a:moveTo>
                    <a:pt x="6388557" y="822147"/>
                  </a:moveTo>
                  <a:lnTo>
                    <a:pt x="1809070" y="822147"/>
                  </a:lnTo>
                  <a:lnTo>
                    <a:pt x="1848596" y="828250"/>
                  </a:lnTo>
                  <a:lnTo>
                    <a:pt x="1874177" y="843074"/>
                  </a:lnTo>
                  <a:lnTo>
                    <a:pt x="1915078" y="862253"/>
                  </a:lnTo>
                  <a:lnTo>
                    <a:pt x="1991180" y="875384"/>
                  </a:lnTo>
                  <a:lnTo>
                    <a:pt x="2039230" y="879969"/>
                  </a:lnTo>
                  <a:lnTo>
                    <a:pt x="2092238" y="883385"/>
                  </a:lnTo>
                  <a:lnTo>
                    <a:pt x="2148924" y="885749"/>
                  </a:lnTo>
                  <a:lnTo>
                    <a:pt x="2208006" y="887175"/>
                  </a:lnTo>
                  <a:lnTo>
                    <a:pt x="2268204" y="887778"/>
                  </a:lnTo>
                  <a:lnTo>
                    <a:pt x="2328238" y="887673"/>
                  </a:lnTo>
                  <a:lnTo>
                    <a:pt x="2442687" y="885797"/>
                  </a:lnTo>
                  <a:lnTo>
                    <a:pt x="2541107" y="882467"/>
                  </a:lnTo>
                  <a:lnTo>
                    <a:pt x="6388557" y="882467"/>
                  </a:lnTo>
                  <a:lnTo>
                    <a:pt x="6388557" y="822147"/>
                  </a:lnTo>
                  <a:close/>
                </a:path>
                <a:path extrusionOk="0" h="902970" w="6388734">
                  <a:moveTo>
                    <a:pt x="2642597" y="619834"/>
                  </a:moveTo>
                  <a:lnTo>
                    <a:pt x="2570440" y="621901"/>
                  </a:lnTo>
                  <a:lnTo>
                    <a:pt x="2515118" y="636078"/>
                  </a:lnTo>
                  <a:lnTo>
                    <a:pt x="2474777" y="658570"/>
                  </a:lnTo>
                  <a:lnTo>
                    <a:pt x="2447566" y="685586"/>
                  </a:lnTo>
                  <a:lnTo>
                    <a:pt x="2425120" y="738012"/>
                  </a:lnTo>
                  <a:lnTo>
                    <a:pt x="6388557" y="738012"/>
                  </a:lnTo>
                  <a:lnTo>
                    <a:pt x="6388557" y="625632"/>
                  </a:lnTo>
                  <a:lnTo>
                    <a:pt x="2899610" y="625632"/>
                  </a:lnTo>
                  <a:lnTo>
                    <a:pt x="2787220" y="624881"/>
                  </a:lnTo>
                  <a:lnTo>
                    <a:pt x="2734689" y="623786"/>
                  </a:lnTo>
                  <a:lnTo>
                    <a:pt x="2686106" y="622124"/>
                  </a:lnTo>
                  <a:lnTo>
                    <a:pt x="2642597" y="619834"/>
                  </a:lnTo>
                  <a:close/>
                </a:path>
                <a:path extrusionOk="0" h="902970" w="6388734">
                  <a:moveTo>
                    <a:pt x="3657063" y="454339"/>
                  </a:moveTo>
                  <a:lnTo>
                    <a:pt x="3591411" y="458325"/>
                  </a:lnTo>
                  <a:lnTo>
                    <a:pt x="3534133" y="466661"/>
                  </a:lnTo>
                  <a:lnTo>
                    <a:pt x="3484356" y="478635"/>
                  </a:lnTo>
                  <a:lnTo>
                    <a:pt x="3441207" y="493534"/>
                  </a:lnTo>
                  <a:lnTo>
                    <a:pt x="3403816" y="510644"/>
                  </a:lnTo>
                  <a:lnTo>
                    <a:pt x="3342817" y="548649"/>
                  </a:lnTo>
                  <a:lnTo>
                    <a:pt x="3272695" y="604423"/>
                  </a:lnTo>
                  <a:lnTo>
                    <a:pt x="3251533" y="619834"/>
                  </a:lnTo>
                  <a:lnTo>
                    <a:pt x="3122134" y="623158"/>
                  </a:lnTo>
                  <a:lnTo>
                    <a:pt x="2899610" y="625632"/>
                  </a:lnTo>
                  <a:lnTo>
                    <a:pt x="6388557" y="625632"/>
                  </a:lnTo>
                  <a:lnTo>
                    <a:pt x="6388557" y="541064"/>
                  </a:lnTo>
                  <a:lnTo>
                    <a:pt x="5687279" y="541064"/>
                  </a:lnTo>
                  <a:lnTo>
                    <a:pt x="5692860" y="509456"/>
                  </a:lnTo>
                  <a:lnTo>
                    <a:pt x="5695982" y="471126"/>
                  </a:lnTo>
                  <a:lnTo>
                    <a:pt x="5695894" y="462270"/>
                  </a:lnTo>
                  <a:lnTo>
                    <a:pt x="3816974" y="462270"/>
                  </a:lnTo>
                  <a:lnTo>
                    <a:pt x="3731960" y="455416"/>
                  </a:lnTo>
                  <a:lnTo>
                    <a:pt x="3657063" y="454339"/>
                  </a:lnTo>
                  <a:close/>
                </a:path>
                <a:path extrusionOk="0" h="902970" w="6388734">
                  <a:moveTo>
                    <a:pt x="6151739" y="512183"/>
                  </a:moveTo>
                  <a:lnTo>
                    <a:pt x="6092877" y="513161"/>
                  </a:lnTo>
                  <a:lnTo>
                    <a:pt x="6034253" y="515011"/>
                  </a:lnTo>
                  <a:lnTo>
                    <a:pt x="5976543" y="517598"/>
                  </a:lnTo>
                  <a:lnTo>
                    <a:pt x="5920421" y="520787"/>
                  </a:lnTo>
                  <a:lnTo>
                    <a:pt x="5866563" y="524445"/>
                  </a:lnTo>
                  <a:lnTo>
                    <a:pt x="5815645" y="528436"/>
                  </a:lnTo>
                  <a:lnTo>
                    <a:pt x="5768341" y="532626"/>
                  </a:lnTo>
                  <a:lnTo>
                    <a:pt x="5725327" y="536880"/>
                  </a:lnTo>
                  <a:lnTo>
                    <a:pt x="5687279" y="541064"/>
                  </a:lnTo>
                  <a:lnTo>
                    <a:pt x="6388557" y="541064"/>
                  </a:lnTo>
                  <a:lnTo>
                    <a:pt x="6388557" y="521037"/>
                  </a:lnTo>
                  <a:lnTo>
                    <a:pt x="6376056" y="519685"/>
                  </a:lnTo>
                  <a:lnTo>
                    <a:pt x="6322997" y="515828"/>
                  </a:lnTo>
                  <a:lnTo>
                    <a:pt x="6267474" y="513382"/>
                  </a:lnTo>
                  <a:lnTo>
                    <a:pt x="6210163" y="512212"/>
                  </a:lnTo>
                  <a:lnTo>
                    <a:pt x="6151739" y="512183"/>
                  </a:lnTo>
                  <a:close/>
                </a:path>
                <a:path extrusionOk="0" h="902970" w="6388734">
                  <a:moveTo>
                    <a:pt x="4071844" y="186628"/>
                  </a:moveTo>
                  <a:lnTo>
                    <a:pt x="4033141" y="187686"/>
                  </a:lnTo>
                  <a:lnTo>
                    <a:pt x="3994551" y="191873"/>
                  </a:lnTo>
                  <a:lnTo>
                    <a:pt x="3956991" y="199444"/>
                  </a:lnTo>
                  <a:lnTo>
                    <a:pt x="3888640" y="225768"/>
                  </a:lnTo>
                  <a:lnTo>
                    <a:pt x="3835440" y="268712"/>
                  </a:lnTo>
                  <a:lnTo>
                    <a:pt x="3804744" y="330332"/>
                  </a:lnTo>
                  <a:lnTo>
                    <a:pt x="3800132" y="368786"/>
                  </a:lnTo>
                  <a:lnTo>
                    <a:pt x="3803902" y="412680"/>
                  </a:lnTo>
                  <a:lnTo>
                    <a:pt x="3816974" y="462270"/>
                  </a:lnTo>
                  <a:lnTo>
                    <a:pt x="5695894" y="462270"/>
                  </a:lnTo>
                  <a:lnTo>
                    <a:pt x="5690461" y="380612"/>
                  </a:lnTo>
                  <a:lnTo>
                    <a:pt x="5679621" y="331583"/>
                  </a:lnTo>
                  <a:lnTo>
                    <a:pt x="5661933" y="282143"/>
                  </a:lnTo>
                  <a:lnTo>
                    <a:pt x="5636297" y="233870"/>
                  </a:lnTo>
                  <a:lnTo>
                    <a:pt x="5610232" y="199654"/>
                  </a:lnTo>
                  <a:lnTo>
                    <a:pt x="4179436" y="199654"/>
                  </a:lnTo>
                  <a:lnTo>
                    <a:pt x="4145910" y="192869"/>
                  </a:lnTo>
                  <a:lnTo>
                    <a:pt x="4109740" y="188441"/>
                  </a:lnTo>
                  <a:lnTo>
                    <a:pt x="4071844" y="186628"/>
                  </a:lnTo>
                  <a:close/>
                </a:path>
                <a:path extrusionOk="0" h="902970" w="6388734">
                  <a:moveTo>
                    <a:pt x="4537549" y="0"/>
                  </a:moveTo>
                  <a:lnTo>
                    <a:pt x="4489496" y="3926"/>
                  </a:lnTo>
                  <a:lnTo>
                    <a:pt x="4440216" y="12404"/>
                  </a:lnTo>
                  <a:lnTo>
                    <a:pt x="4391188" y="25064"/>
                  </a:lnTo>
                  <a:lnTo>
                    <a:pt x="4343893" y="41536"/>
                  </a:lnTo>
                  <a:lnTo>
                    <a:pt x="4299811" y="61448"/>
                  </a:lnTo>
                  <a:lnTo>
                    <a:pt x="4260425" y="84430"/>
                  </a:lnTo>
                  <a:lnTo>
                    <a:pt x="4227213" y="110113"/>
                  </a:lnTo>
                  <a:lnTo>
                    <a:pt x="4185238" y="168095"/>
                  </a:lnTo>
                  <a:lnTo>
                    <a:pt x="4179436" y="199654"/>
                  </a:lnTo>
                  <a:lnTo>
                    <a:pt x="5610232" y="199654"/>
                  </a:lnTo>
                  <a:lnTo>
                    <a:pt x="5556791" y="147138"/>
                  </a:lnTo>
                  <a:lnTo>
                    <a:pt x="5513154" y="119180"/>
                  </a:lnTo>
                  <a:lnTo>
                    <a:pt x="5465265" y="97882"/>
                  </a:lnTo>
                  <a:lnTo>
                    <a:pt x="5034847" y="94615"/>
                  </a:lnTo>
                  <a:lnTo>
                    <a:pt x="4998450" y="88879"/>
                  </a:lnTo>
                  <a:lnTo>
                    <a:pt x="4950593" y="83186"/>
                  </a:lnTo>
                  <a:lnTo>
                    <a:pt x="4928264" y="81484"/>
                  </a:lnTo>
                  <a:lnTo>
                    <a:pt x="4788372" y="81484"/>
                  </a:lnTo>
                  <a:lnTo>
                    <a:pt x="4760043" y="49162"/>
                  </a:lnTo>
                  <a:lnTo>
                    <a:pt x="4736921" y="28571"/>
                  </a:lnTo>
                  <a:lnTo>
                    <a:pt x="4707416" y="16092"/>
                  </a:lnTo>
                  <a:lnTo>
                    <a:pt x="4659936" y="8106"/>
                  </a:lnTo>
                  <a:lnTo>
                    <a:pt x="4582892" y="996"/>
                  </a:lnTo>
                  <a:lnTo>
                    <a:pt x="4537549" y="0"/>
                  </a:lnTo>
                  <a:close/>
                </a:path>
                <a:path extrusionOk="0" h="902970" w="6388734">
                  <a:moveTo>
                    <a:pt x="5254448" y="65808"/>
                  </a:moveTo>
                  <a:lnTo>
                    <a:pt x="5202746" y="67694"/>
                  </a:lnTo>
                  <a:lnTo>
                    <a:pt x="5153771" y="72193"/>
                  </a:lnTo>
                  <a:lnTo>
                    <a:pt x="5108687" y="78629"/>
                  </a:lnTo>
                  <a:lnTo>
                    <a:pt x="5068658" y="86328"/>
                  </a:lnTo>
                  <a:lnTo>
                    <a:pt x="5034847" y="94615"/>
                  </a:lnTo>
                  <a:lnTo>
                    <a:pt x="5454386" y="94615"/>
                  </a:lnTo>
                  <a:lnTo>
                    <a:pt x="5414286" y="82571"/>
                  </a:lnTo>
                  <a:lnTo>
                    <a:pt x="5361381" y="72571"/>
                  </a:lnTo>
                  <a:lnTo>
                    <a:pt x="5307714" y="67209"/>
                  </a:lnTo>
                  <a:lnTo>
                    <a:pt x="5254448" y="65808"/>
                  </a:lnTo>
                  <a:close/>
                </a:path>
                <a:path extrusionOk="0" h="902970" w="6388734">
                  <a:moveTo>
                    <a:pt x="4840544" y="77975"/>
                  </a:moveTo>
                  <a:lnTo>
                    <a:pt x="4788372" y="81484"/>
                  </a:lnTo>
                  <a:lnTo>
                    <a:pt x="4928264" y="81484"/>
                  </a:lnTo>
                  <a:lnTo>
                    <a:pt x="4896287" y="79047"/>
                  </a:lnTo>
                  <a:lnTo>
                    <a:pt x="4840544" y="77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8237106" y="633440"/>
              <a:ext cx="1929764" cy="225425"/>
            </a:xfrm>
            <a:custGeom>
              <a:rect b="b" l="l" r="r" t="t"/>
              <a:pathLst>
                <a:path extrusionOk="0" h="225425" w="1929765">
                  <a:moveTo>
                    <a:pt x="1030971" y="0"/>
                  </a:moveTo>
                  <a:lnTo>
                    <a:pt x="1005828" y="2285"/>
                  </a:lnTo>
                  <a:lnTo>
                    <a:pt x="984324" y="13806"/>
                  </a:lnTo>
                  <a:lnTo>
                    <a:pt x="973456" y="34844"/>
                  </a:lnTo>
                  <a:lnTo>
                    <a:pt x="980219" y="65677"/>
                  </a:lnTo>
                  <a:lnTo>
                    <a:pt x="953444" y="66610"/>
                  </a:lnTo>
                  <a:lnTo>
                    <a:pt x="927228" y="79858"/>
                  </a:lnTo>
                  <a:lnTo>
                    <a:pt x="908850" y="100942"/>
                  </a:lnTo>
                  <a:lnTo>
                    <a:pt x="905584" y="125385"/>
                  </a:lnTo>
                  <a:lnTo>
                    <a:pt x="869899" y="127008"/>
                  </a:lnTo>
                  <a:lnTo>
                    <a:pt x="836547" y="136281"/>
                  </a:lnTo>
                  <a:lnTo>
                    <a:pt x="808605" y="149062"/>
                  </a:lnTo>
                  <a:lnTo>
                    <a:pt x="789153" y="161209"/>
                  </a:lnTo>
                  <a:lnTo>
                    <a:pt x="762509" y="161964"/>
                  </a:lnTo>
                  <a:lnTo>
                    <a:pt x="728550" y="162477"/>
                  </a:lnTo>
                  <a:lnTo>
                    <a:pt x="693546" y="162356"/>
                  </a:lnTo>
                  <a:lnTo>
                    <a:pt x="663767" y="161209"/>
                  </a:lnTo>
                  <a:lnTo>
                    <a:pt x="642804" y="163000"/>
                  </a:lnTo>
                  <a:lnTo>
                    <a:pt x="629211" y="170016"/>
                  </a:lnTo>
                  <a:lnTo>
                    <a:pt x="621700" y="179345"/>
                  </a:lnTo>
                  <a:lnTo>
                    <a:pt x="618986" y="188077"/>
                  </a:lnTo>
                  <a:lnTo>
                    <a:pt x="575138" y="187555"/>
                  </a:lnTo>
                  <a:lnTo>
                    <a:pt x="523453" y="185690"/>
                  </a:lnTo>
                  <a:lnTo>
                    <a:pt x="476246" y="182034"/>
                  </a:lnTo>
                  <a:lnTo>
                    <a:pt x="445833" y="176139"/>
                  </a:lnTo>
                  <a:lnTo>
                    <a:pt x="427110" y="172971"/>
                  </a:lnTo>
                  <a:lnTo>
                    <a:pt x="343343" y="168846"/>
                  </a:lnTo>
                  <a:lnTo>
                    <a:pt x="286487" y="167707"/>
                  </a:lnTo>
                  <a:lnTo>
                    <a:pt x="225105" y="167062"/>
                  </a:lnTo>
                  <a:lnTo>
                    <a:pt x="163292" y="166820"/>
                  </a:lnTo>
                  <a:lnTo>
                    <a:pt x="105141" y="166891"/>
                  </a:lnTo>
                  <a:lnTo>
                    <a:pt x="54744" y="167183"/>
                  </a:lnTo>
                  <a:lnTo>
                    <a:pt x="34257" y="168750"/>
                  </a:lnTo>
                  <a:lnTo>
                    <a:pt x="13546" y="174348"/>
                  </a:lnTo>
                  <a:lnTo>
                    <a:pt x="0" y="185319"/>
                  </a:lnTo>
                  <a:lnTo>
                    <a:pt x="1007" y="203008"/>
                  </a:lnTo>
                  <a:lnTo>
                    <a:pt x="44691" y="217514"/>
                  </a:lnTo>
                  <a:lnTo>
                    <a:pt x="87208" y="221716"/>
                  </a:lnTo>
                  <a:lnTo>
                    <a:pt x="139130" y="224237"/>
                  </a:lnTo>
                  <a:lnTo>
                    <a:pt x="197176" y="225343"/>
                  </a:lnTo>
                  <a:lnTo>
                    <a:pt x="258061" y="225299"/>
                  </a:lnTo>
                  <a:lnTo>
                    <a:pt x="318505" y="224370"/>
                  </a:lnTo>
                  <a:lnTo>
                    <a:pt x="375224" y="222822"/>
                  </a:lnTo>
                  <a:lnTo>
                    <a:pt x="424934" y="220920"/>
                  </a:lnTo>
                  <a:lnTo>
                    <a:pt x="445842" y="214483"/>
                  </a:lnTo>
                  <a:lnTo>
                    <a:pt x="470238" y="208978"/>
                  </a:lnTo>
                  <a:lnTo>
                    <a:pt x="492134" y="207206"/>
                  </a:lnTo>
                  <a:lnTo>
                    <a:pt x="525151" y="218681"/>
                  </a:lnTo>
                  <a:lnTo>
                    <a:pt x="562114" y="221666"/>
                  </a:lnTo>
                  <a:lnTo>
                    <a:pt x="605122" y="222040"/>
                  </a:lnTo>
                  <a:lnTo>
                    <a:pt x="642869" y="220920"/>
                  </a:lnTo>
                  <a:lnTo>
                    <a:pt x="1313309" y="222237"/>
                  </a:lnTo>
                  <a:lnTo>
                    <a:pt x="1489424" y="221818"/>
                  </a:lnTo>
                  <a:lnTo>
                    <a:pt x="1533536" y="221284"/>
                  </a:lnTo>
                  <a:lnTo>
                    <a:pt x="1541475" y="220920"/>
                  </a:lnTo>
                  <a:lnTo>
                    <a:pt x="1562046" y="224512"/>
                  </a:lnTo>
                  <a:lnTo>
                    <a:pt x="1587376" y="222786"/>
                  </a:lnTo>
                  <a:lnTo>
                    <a:pt x="1609906" y="217142"/>
                  </a:lnTo>
                  <a:lnTo>
                    <a:pt x="1622081" y="208978"/>
                  </a:lnTo>
                  <a:lnTo>
                    <a:pt x="1640118" y="211978"/>
                  </a:lnTo>
                  <a:lnTo>
                    <a:pt x="1679733" y="213932"/>
                  </a:lnTo>
                  <a:lnTo>
                    <a:pt x="1733511" y="215024"/>
                  </a:lnTo>
                  <a:lnTo>
                    <a:pt x="1794040" y="215436"/>
                  </a:lnTo>
                  <a:lnTo>
                    <a:pt x="1853906" y="215350"/>
                  </a:lnTo>
                  <a:lnTo>
                    <a:pt x="1905694" y="214949"/>
                  </a:lnTo>
                  <a:lnTo>
                    <a:pt x="1929765" y="184815"/>
                  </a:lnTo>
                  <a:lnTo>
                    <a:pt x="1908155" y="174694"/>
                  </a:lnTo>
                  <a:lnTo>
                    <a:pt x="1855852" y="168912"/>
                  </a:lnTo>
                  <a:lnTo>
                    <a:pt x="1791646" y="166726"/>
                  </a:lnTo>
                  <a:lnTo>
                    <a:pt x="1734328" y="167393"/>
                  </a:lnTo>
                  <a:lnTo>
                    <a:pt x="1702687" y="170168"/>
                  </a:lnTo>
                  <a:lnTo>
                    <a:pt x="1677348" y="165578"/>
                  </a:lnTo>
                  <a:lnTo>
                    <a:pt x="1634471" y="165093"/>
                  </a:lnTo>
                  <a:lnTo>
                    <a:pt x="1586144" y="167145"/>
                  </a:lnTo>
                  <a:lnTo>
                    <a:pt x="1544461" y="170168"/>
                  </a:lnTo>
                  <a:lnTo>
                    <a:pt x="1533247" y="165970"/>
                  </a:lnTo>
                  <a:lnTo>
                    <a:pt x="1490667" y="151976"/>
                  </a:lnTo>
                  <a:lnTo>
                    <a:pt x="1421602" y="137562"/>
                  </a:lnTo>
                  <a:lnTo>
                    <a:pt x="1374218" y="136956"/>
                  </a:lnTo>
                  <a:lnTo>
                    <a:pt x="1327618" y="139521"/>
                  </a:lnTo>
                  <a:lnTo>
                    <a:pt x="1290701" y="143300"/>
                  </a:lnTo>
                  <a:lnTo>
                    <a:pt x="1292549" y="125023"/>
                  </a:lnTo>
                  <a:lnTo>
                    <a:pt x="1281689" y="76156"/>
                  </a:lnTo>
                  <a:lnTo>
                    <a:pt x="1237160" y="39809"/>
                  </a:lnTo>
                  <a:lnTo>
                    <a:pt x="1207035" y="35303"/>
                  </a:lnTo>
                  <a:lnTo>
                    <a:pt x="1178441" y="37029"/>
                  </a:lnTo>
                  <a:lnTo>
                    <a:pt x="1156358" y="41796"/>
                  </a:lnTo>
                  <a:lnTo>
                    <a:pt x="1146581" y="40154"/>
                  </a:lnTo>
                  <a:lnTo>
                    <a:pt x="1133520" y="38661"/>
                  </a:lnTo>
                  <a:lnTo>
                    <a:pt x="1119190" y="37989"/>
                  </a:lnTo>
                  <a:lnTo>
                    <a:pt x="1105606" y="38810"/>
                  </a:lnTo>
                  <a:lnTo>
                    <a:pt x="1093525" y="26869"/>
                  </a:lnTo>
                  <a:lnTo>
                    <a:pt x="1076125" y="14927"/>
                  </a:lnTo>
                  <a:lnTo>
                    <a:pt x="1054808" y="5224"/>
                  </a:lnTo>
                  <a:lnTo>
                    <a:pt x="1030971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11984675" y="1175250"/>
              <a:ext cx="138430" cy="859155"/>
            </a:xfrm>
            <a:custGeom>
              <a:rect b="b" l="l" r="r" t="t"/>
              <a:pathLst>
                <a:path extrusionOk="0" h="859155" w="138429">
                  <a:moveTo>
                    <a:pt x="12618" y="682859"/>
                  </a:moveTo>
                  <a:lnTo>
                    <a:pt x="6280" y="682413"/>
                  </a:lnTo>
                  <a:lnTo>
                    <a:pt x="0" y="682420"/>
                  </a:lnTo>
                  <a:lnTo>
                    <a:pt x="3722" y="712559"/>
                  </a:lnTo>
                  <a:lnTo>
                    <a:pt x="27025" y="772761"/>
                  </a:lnTo>
                  <a:lnTo>
                    <a:pt x="50238" y="812222"/>
                  </a:lnTo>
                  <a:lnTo>
                    <a:pt x="75161" y="847334"/>
                  </a:lnTo>
                  <a:lnTo>
                    <a:pt x="84405" y="858826"/>
                  </a:lnTo>
                  <a:lnTo>
                    <a:pt x="93985" y="850701"/>
                  </a:lnTo>
                  <a:lnTo>
                    <a:pt x="91643" y="847869"/>
                  </a:lnTo>
                  <a:lnTo>
                    <a:pt x="88302" y="843715"/>
                  </a:lnTo>
                  <a:lnTo>
                    <a:pt x="60754" y="805351"/>
                  </a:lnTo>
                  <a:lnTo>
                    <a:pt x="38075" y="766776"/>
                  </a:lnTo>
                  <a:lnTo>
                    <a:pt x="16010" y="709967"/>
                  </a:lnTo>
                  <a:lnTo>
                    <a:pt x="12618" y="682859"/>
                  </a:lnTo>
                  <a:close/>
                </a:path>
                <a:path extrusionOk="0" h="859155" w="138429">
                  <a:moveTo>
                    <a:pt x="107067" y="499878"/>
                  </a:moveTo>
                  <a:lnTo>
                    <a:pt x="94661" y="501848"/>
                  </a:lnTo>
                  <a:lnTo>
                    <a:pt x="94265" y="526684"/>
                  </a:lnTo>
                  <a:lnTo>
                    <a:pt x="85913" y="548177"/>
                  </a:lnTo>
                  <a:lnTo>
                    <a:pt x="71713" y="567756"/>
                  </a:lnTo>
                  <a:lnTo>
                    <a:pt x="53775" y="586852"/>
                  </a:lnTo>
                  <a:lnTo>
                    <a:pt x="34914" y="606314"/>
                  </a:lnTo>
                  <a:lnTo>
                    <a:pt x="17579" y="627911"/>
                  </a:lnTo>
                  <a:lnTo>
                    <a:pt x="4898" y="652870"/>
                  </a:lnTo>
                  <a:lnTo>
                    <a:pt x="0" y="682420"/>
                  </a:lnTo>
                  <a:lnTo>
                    <a:pt x="12561" y="682406"/>
                  </a:lnTo>
                  <a:lnTo>
                    <a:pt x="16770" y="656925"/>
                  </a:lnTo>
                  <a:lnTo>
                    <a:pt x="27994" y="634933"/>
                  </a:lnTo>
                  <a:lnTo>
                    <a:pt x="44039" y="614997"/>
                  </a:lnTo>
                  <a:lnTo>
                    <a:pt x="62711" y="595682"/>
                  </a:lnTo>
                  <a:lnTo>
                    <a:pt x="81138" y="576093"/>
                  </a:lnTo>
                  <a:lnTo>
                    <a:pt x="96815" y="554417"/>
                  </a:lnTo>
                  <a:lnTo>
                    <a:pt x="106529" y="529423"/>
                  </a:lnTo>
                  <a:lnTo>
                    <a:pt x="107067" y="499878"/>
                  </a:lnTo>
                  <a:close/>
                </a:path>
                <a:path extrusionOk="0" h="859155" w="138429">
                  <a:moveTo>
                    <a:pt x="12561" y="682406"/>
                  </a:moveTo>
                  <a:lnTo>
                    <a:pt x="0" y="682420"/>
                  </a:lnTo>
                  <a:lnTo>
                    <a:pt x="6280" y="682413"/>
                  </a:lnTo>
                  <a:lnTo>
                    <a:pt x="12618" y="682859"/>
                  </a:lnTo>
                  <a:lnTo>
                    <a:pt x="12561" y="682406"/>
                  </a:lnTo>
                  <a:close/>
                </a:path>
                <a:path extrusionOk="0" h="859155" w="138429">
                  <a:moveTo>
                    <a:pt x="21939" y="378095"/>
                  </a:moveTo>
                  <a:lnTo>
                    <a:pt x="9378" y="378245"/>
                  </a:lnTo>
                  <a:lnTo>
                    <a:pt x="13273" y="400058"/>
                  </a:lnTo>
                  <a:lnTo>
                    <a:pt x="22954" y="417617"/>
                  </a:lnTo>
                  <a:lnTo>
                    <a:pt x="36290" y="432098"/>
                  </a:lnTo>
                  <a:lnTo>
                    <a:pt x="51148" y="444676"/>
                  </a:lnTo>
                  <a:lnTo>
                    <a:pt x="66014" y="456922"/>
                  </a:lnTo>
                  <a:lnTo>
                    <a:pt x="79042" y="469704"/>
                  </a:lnTo>
                  <a:lnTo>
                    <a:pt x="89001" y="484265"/>
                  </a:lnTo>
                  <a:lnTo>
                    <a:pt x="94661" y="501848"/>
                  </a:lnTo>
                  <a:lnTo>
                    <a:pt x="107067" y="499878"/>
                  </a:lnTo>
                  <a:lnTo>
                    <a:pt x="100206" y="478620"/>
                  </a:lnTo>
                  <a:lnTo>
                    <a:pt x="88533" y="461475"/>
                  </a:lnTo>
                  <a:lnTo>
                    <a:pt x="74118" y="447286"/>
                  </a:lnTo>
                  <a:lnTo>
                    <a:pt x="59032" y="434896"/>
                  </a:lnTo>
                  <a:lnTo>
                    <a:pt x="44730" y="422770"/>
                  </a:lnTo>
                  <a:lnTo>
                    <a:pt x="33002" y="410078"/>
                  </a:lnTo>
                  <a:lnTo>
                    <a:pt x="25015" y="395595"/>
                  </a:lnTo>
                  <a:lnTo>
                    <a:pt x="21939" y="378095"/>
                  </a:lnTo>
                  <a:close/>
                </a:path>
                <a:path extrusionOk="0" h="859155" w="138429">
                  <a:moveTo>
                    <a:pt x="138405" y="244846"/>
                  </a:moveTo>
                  <a:lnTo>
                    <a:pt x="132144" y="244405"/>
                  </a:lnTo>
                  <a:lnTo>
                    <a:pt x="125875" y="244010"/>
                  </a:lnTo>
                  <a:lnTo>
                    <a:pt x="124080" y="254766"/>
                  </a:lnTo>
                  <a:lnTo>
                    <a:pt x="120299" y="264224"/>
                  </a:lnTo>
                  <a:lnTo>
                    <a:pt x="89788" y="293542"/>
                  </a:lnTo>
                  <a:lnTo>
                    <a:pt x="58160" y="311877"/>
                  </a:lnTo>
                  <a:lnTo>
                    <a:pt x="47578" y="318370"/>
                  </a:lnTo>
                  <a:lnTo>
                    <a:pt x="14530" y="352772"/>
                  </a:lnTo>
                  <a:lnTo>
                    <a:pt x="9378" y="378245"/>
                  </a:lnTo>
                  <a:lnTo>
                    <a:pt x="21939" y="378095"/>
                  </a:lnTo>
                  <a:lnTo>
                    <a:pt x="22918" y="367368"/>
                  </a:lnTo>
                  <a:lnTo>
                    <a:pt x="25966" y="357971"/>
                  </a:lnTo>
                  <a:lnTo>
                    <a:pt x="54425" y="328902"/>
                  </a:lnTo>
                  <a:lnTo>
                    <a:pt x="85784" y="310615"/>
                  </a:lnTo>
                  <a:lnTo>
                    <a:pt x="96514" y="304151"/>
                  </a:lnTo>
                  <a:lnTo>
                    <a:pt x="131403" y="270097"/>
                  </a:lnTo>
                  <a:lnTo>
                    <a:pt x="136134" y="258312"/>
                  </a:lnTo>
                  <a:lnTo>
                    <a:pt x="138405" y="244846"/>
                  </a:lnTo>
                  <a:close/>
                </a:path>
                <a:path extrusionOk="0" h="859155" w="138429">
                  <a:moveTo>
                    <a:pt x="40854" y="101714"/>
                  </a:moveTo>
                  <a:lnTo>
                    <a:pt x="42643" y="126129"/>
                  </a:lnTo>
                  <a:lnTo>
                    <a:pt x="52514" y="146254"/>
                  </a:lnTo>
                  <a:lnTo>
                    <a:pt x="67375" y="163203"/>
                  </a:lnTo>
                  <a:lnTo>
                    <a:pt x="100749" y="192758"/>
                  </a:lnTo>
                  <a:lnTo>
                    <a:pt x="114427" y="207784"/>
                  </a:lnTo>
                  <a:lnTo>
                    <a:pt x="123395" y="224442"/>
                  </a:lnTo>
                  <a:lnTo>
                    <a:pt x="125875" y="244010"/>
                  </a:lnTo>
                  <a:lnTo>
                    <a:pt x="138412" y="244801"/>
                  </a:lnTo>
                  <a:lnTo>
                    <a:pt x="135280" y="220402"/>
                  </a:lnTo>
                  <a:lnTo>
                    <a:pt x="124517" y="200301"/>
                  </a:lnTo>
                  <a:lnTo>
                    <a:pt x="109170" y="183382"/>
                  </a:lnTo>
                  <a:lnTo>
                    <a:pt x="92287" y="168531"/>
                  </a:lnTo>
                  <a:lnTo>
                    <a:pt x="75901" y="153928"/>
                  </a:lnTo>
                  <a:lnTo>
                    <a:pt x="62791" y="139030"/>
                  </a:lnTo>
                  <a:lnTo>
                    <a:pt x="54688" y="122558"/>
                  </a:lnTo>
                  <a:lnTo>
                    <a:pt x="53324" y="103234"/>
                  </a:lnTo>
                  <a:lnTo>
                    <a:pt x="40854" y="101714"/>
                  </a:lnTo>
                  <a:close/>
                </a:path>
                <a:path extrusionOk="0" h="859155" w="138429">
                  <a:moveTo>
                    <a:pt x="138412" y="244801"/>
                  </a:moveTo>
                  <a:lnTo>
                    <a:pt x="125875" y="244010"/>
                  </a:lnTo>
                  <a:lnTo>
                    <a:pt x="138405" y="244846"/>
                  </a:lnTo>
                  <a:close/>
                </a:path>
                <a:path extrusionOk="0" h="859155" w="138429">
                  <a:moveTo>
                    <a:pt x="105034" y="0"/>
                  </a:moveTo>
                  <a:lnTo>
                    <a:pt x="75291" y="32832"/>
                  </a:lnTo>
                  <a:lnTo>
                    <a:pt x="53598" y="65228"/>
                  </a:lnTo>
                  <a:lnTo>
                    <a:pt x="40854" y="101714"/>
                  </a:lnTo>
                  <a:lnTo>
                    <a:pt x="47089" y="102474"/>
                  </a:lnTo>
                  <a:lnTo>
                    <a:pt x="53324" y="103234"/>
                  </a:lnTo>
                  <a:lnTo>
                    <a:pt x="57283" y="87376"/>
                  </a:lnTo>
                  <a:lnTo>
                    <a:pt x="64652" y="71195"/>
                  </a:lnTo>
                  <a:lnTo>
                    <a:pt x="90640" y="33859"/>
                  </a:lnTo>
                  <a:lnTo>
                    <a:pt x="113600" y="9186"/>
                  </a:lnTo>
                  <a:lnTo>
                    <a:pt x="105034" y="0"/>
                  </a:lnTo>
                  <a:close/>
                </a:path>
                <a:path extrusionOk="0" h="859155" w="138429">
                  <a:moveTo>
                    <a:pt x="40854" y="101714"/>
                  </a:moveTo>
                  <a:lnTo>
                    <a:pt x="47088" y="102474"/>
                  </a:lnTo>
                  <a:lnTo>
                    <a:pt x="40854" y="101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71" name="Google Shape;2671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819481" y="475447"/>
              <a:ext cx="574874" cy="757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2" name="Google Shape;2672;p50"/>
            <p:cNvSpPr/>
            <p:nvPr/>
          </p:nvSpPr>
          <p:spPr>
            <a:xfrm>
              <a:off x="12053061" y="1167241"/>
              <a:ext cx="58419" cy="21590"/>
            </a:xfrm>
            <a:custGeom>
              <a:rect b="b" l="l" r="r" t="t"/>
              <a:pathLst>
                <a:path extrusionOk="0" h="21590" w="58420">
                  <a:moveTo>
                    <a:pt x="10291" y="1721"/>
                  </a:moveTo>
                  <a:lnTo>
                    <a:pt x="28209" y="21064"/>
                  </a:lnTo>
                  <a:lnTo>
                    <a:pt x="34260" y="21035"/>
                  </a:lnTo>
                  <a:lnTo>
                    <a:pt x="40394" y="20153"/>
                  </a:lnTo>
                  <a:lnTo>
                    <a:pt x="46754" y="18491"/>
                  </a:lnTo>
                  <a:lnTo>
                    <a:pt x="53463" y="16126"/>
                  </a:lnTo>
                  <a:lnTo>
                    <a:pt x="51118" y="10087"/>
                  </a:lnTo>
                  <a:lnTo>
                    <a:pt x="23642" y="8146"/>
                  </a:lnTo>
                  <a:lnTo>
                    <a:pt x="18002" y="6129"/>
                  </a:lnTo>
                  <a:lnTo>
                    <a:pt x="10291" y="1721"/>
                  </a:lnTo>
                  <a:close/>
                </a:path>
                <a:path extrusionOk="0" h="21590" w="58420">
                  <a:moveTo>
                    <a:pt x="52150" y="3160"/>
                  </a:moveTo>
                  <a:lnTo>
                    <a:pt x="48916" y="4416"/>
                  </a:lnTo>
                  <a:lnTo>
                    <a:pt x="53463" y="16126"/>
                  </a:lnTo>
                  <a:lnTo>
                    <a:pt x="56697" y="14870"/>
                  </a:lnTo>
                  <a:lnTo>
                    <a:pt x="58300" y="11231"/>
                  </a:lnTo>
                  <a:lnTo>
                    <a:pt x="55789" y="4764"/>
                  </a:lnTo>
                  <a:lnTo>
                    <a:pt x="52150" y="3160"/>
                  </a:lnTo>
                  <a:close/>
                </a:path>
                <a:path extrusionOk="0" h="21590" w="58420">
                  <a:moveTo>
                    <a:pt x="7280" y="0"/>
                  </a:moveTo>
                  <a:lnTo>
                    <a:pt x="3443" y="1045"/>
                  </a:lnTo>
                  <a:lnTo>
                    <a:pt x="0" y="7068"/>
                  </a:lnTo>
                  <a:lnTo>
                    <a:pt x="1045" y="10905"/>
                  </a:lnTo>
                  <a:lnTo>
                    <a:pt x="4057" y="12627"/>
                  </a:lnTo>
                  <a:lnTo>
                    <a:pt x="10291" y="1721"/>
                  </a:lnTo>
                  <a:lnTo>
                    <a:pt x="7280" y="0"/>
                  </a:lnTo>
                  <a:close/>
                </a:path>
                <a:path extrusionOk="0" h="21590" w="58420">
                  <a:moveTo>
                    <a:pt x="48916" y="4416"/>
                  </a:moveTo>
                  <a:lnTo>
                    <a:pt x="40439" y="7708"/>
                  </a:lnTo>
                  <a:lnTo>
                    <a:pt x="34510" y="8911"/>
                  </a:lnTo>
                  <a:lnTo>
                    <a:pt x="23669" y="8156"/>
                  </a:lnTo>
                  <a:lnTo>
                    <a:pt x="51118" y="10087"/>
                  </a:lnTo>
                  <a:lnTo>
                    <a:pt x="48916" y="4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12031031" y="1217624"/>
              <a:ext cx="95250" cy="27940"/>
            </a:xfrm>
            <a:custGeom>
              <a:rect b="b" l="l" r="r" t="t"/>
              <a:pathLst>
                <a:path extrusionOk="0" h="27940" w="95250">
                  <a:moveTo>
                    <a:pt x="48261" y="235"/>
                  </a:moveTo>
                  <a:lnTo>
                    <a:pt x="29770" y="0"/>
                  </a:lnTo>
                  <a:lnTo>
                    <a:pt x="14528" y="1832"/>
                  </a:lnTo>
                  <a:lnTo>
                    <a:pt x="4087" y="5407"/>
                  </a:lnTo>
                  <a:lnTo>
                    <a:pt x="0" y="10396"/>
                  </a:lnTo>
                  <a:lnTo>
                    <a:pt x="3348" y="15908"/>
                  </a:lnTo>
                  <a:lnTo>
                    <a:pt x="13186" y="20910"/>
                  </a:lnTo>
                  <a:lnTo>
                    <a:pt x="28021" y="24859"/>
                  </a:lnTo>
                  <a:lnTo>
                    <a:pt x="46363" y="27215"/>
                  </a:lnTo>
                  <a:lnTo>
                    <a:pt x="64853" y="27451"/>
                  </a:lnTo>
                  <a:lnTo>
                    <a:pt x="80096" y="25618"/>
                  </a:lnTo>
                  <a:lnTo>
                    <a:pt x="90537" y="22043"/>
                  </a:lnTo>
                  <a:lnTo>
                    <a:pt x="94624" y="17054"/>
                  </a:lnTo>
                  <a:lnTo>
                    <a:pt x="91276" y="11542"/>
                  </a:lnTo>
                  <a:lnTo>
                    <a:pt x="81438" y="6540"/>
                  </a:lnTo>
                  <a:lnTo>
                    <a:pt x="66603" y="2591"/>
                  </a:lnTo>
                  <a:lnTo>
                    <a:pt x="48261" y="235"/>
                  </a:lnTo>
                  <a:close/>
                </a:path>
              </a:pathLst>
            </a:custGeom>
            <a:solidFill>
              <a:srgbClr val="422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12031029" y="1217623"/>
              <a:ext cx="95250" cy="27940"/>
            </a:xfrm>
            <a:custGeom>
              <a:rect b="b" l="l" r="r" t="t"/>
              <a:pathLst>
                <a:path extrusionOk="0" h="27940" w="95250">
                  <a:moveTo>
                    <a:pt x="4121" y="10686"/>
                  </a:moveTo>
                  <a:lnTo>
                    <a:pt x="0" y="10396"/>
                  </a:lnTo>
                  <a:lnTo>
                    <a:pt x="3348" y="15909"/>
                  </a:lnTo>
                  <a:lnTo>
                    <a:pt x="13186" y="20910"/>
                  </a:lnTo>
                  <a:lnTo>
                    <a:pt x="28022" y="24859"/>
                  </a:lnTo>
                  <a:lnTo>
                    <a:pt x="46365" y="27215"/>
                  </a:lnTo>
                  <a:lnTo>
                    <a:pt x="46659" y="23038"/>
                  </a:lnTo>
                  <a:lnTo>
                    <a:pt x="37371" y="22115"/>
                  </a:lnTo>
                  <a:lnTo>
                    <a:pt x="28815" y="20747"/>
                  </a:lnTo>
                  <a:lnTo>
                    <a:pt x="3998" y="11100"/>
                  </a:lnTo>
                  <a:lnTo>
                    <a:pt x="4121" y="10686"/>
                  </a:lnTo>
                  <a:close/>
                </a:path>
                <a:path extrusionOk="0" h="27940" w="95250">
                  <a:moveTo>
                    <a:pt x="94625" y="17054"/>
                  </a:moveTo>
                  <a:lnTo>
                    <a:pt x="90507" y="16765"/>
                  </a:lnTo>
                  <a:lnTo>
                    <a:pt x="90571" y="17192"/>
                  </a:lnTo>
                  <a:lnTo>
                    <a:pt x="86479" y="19551"/>
                  </a:lnTo>
                  <a:lnTo>
                    <a:pt x="55984" y="23425"/>
                  </a:lnTo>
                  <a:lnTo>
                    <a:pt x="46659" y="23038"/>
                  </a:lnTo>
                  <a:lnTo>
                    <a:pt x="46365" y="27215"/>
                  </a:lnTo>
                  <a:lnTo>
                    <a:pt x="64854" y="27451"/>
                  </a:lnTo>
                  <a:lnTo>
                    <a:pt x="80096" y="25618"/>
                  </a:lnTo>
                  <a:lnTo>
                    <a:pt x="90537" y="22044"/>
                  </a:lnTo>
                  <a:lnTo>
                    <a:pt x="94625" y="17054"/>
                  </a:lnTo>
                  <a:close/>
                </a:path>
                <a:path extrusionOk="0" h="27940" w="95250">
                  <a:moveTo>
                    <a:pt x="48261" y="235"/>
                  </a:moveTo>
                  <a:lnTo>
                    <a:pt x="29770" y="0"/>
                  </a:lnTo>
                  <a:lnTo>
                    <a:pt x="14528" y="1832"/>
                  </a:lnTo>
                  <a:lnTo>
                    <a:pt x="4087" y="5407"/>
                  </a:lnTo>
                  <a:lnTo>
                    <a:pt x="0" y="10396"/>
                  </a:lnTo>
                  <a:lnTo>
                    <a:pt x="4121" y="10686"/>
                  </a:lnTo>
                  <a:lnTo>
                    <a:pt x="4057" y="10258"/>
                  </a:lnTo>
                  <a:lnTo>
                    <a:pt x="8149" y="7900"/>
                  </a:lnTo>
                  <a:lnTo>
                    <a:pt x="38644" y="4025"/>
                  </a:lnTo>
                  <a:lnTo>
                    <a:pt x="47969" y="4412"/>
                  </a:lnTo>
                  <a:lnTo>
                    <a:pt x="48261" y="235"/>
                  </a:lnTo>
                  <a:close/>
                </a:path>
                <a:path extrusionOk="0" h="27940" w="95250">
                  <a:moveTo>
                    <a:pt x="48263" y="236"/>
                  </a:moveTo>
                  <a:lnTo>
                    <a:pt x="47969" y="4412"/>
                  </a:lnTo>
                  <a:lnTo>
                    <a:pt x="57257" y="5335"/>
                  </a:lnTo>
                  <a:lnTo>
                    <a:pt x="65813" y="6703"/>
                  </a:lnTo>
                  <a:lnTo>
                    <a:pt x="94625" y="17054"/>
                  </a:lnTo>
                  <a:lnTo>
                    <a:pt x="91276" y="11542"/>
                  </a:lnTo>
                  <a:lnTo>
                    <a:pt x="81438" y="6540"/>
                  </a:lnTo>
                  <a:lnTo>
                    <a:pt x="66602" y="2591"/>
                  </a:lnTo>
                  <a:lnTo>
                    <a:pt x="48263" y="236"/>
                  </a:lnTo>
                  <a:close/>
                </a:path>
              </a:pathLst>
            </a:custGeom>
            <a:solidFill>
              <a:srgbClr val="8174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75" name="Google Shape;2675;p50"/>
          <p:cNvGrpSpPr/>
          <p:nvPr/>
        </p:nvGrpSpPr>
        <p:grpSpPr>
          <a:xfrm>
            <a:off x="4472534" y="8107264"/>
            <a:ext cx="3010155" cy="2631468"/>
            <a:chOff x="4472534" y="8107264"/>
            <a:chExt cx="3010155" cy="2631468"/>
          </a:xfrm>
        </p:grpSpPr>
        <p:sp>
          <p:nvSpPr>
            <p:cNvPr id="2676" name="Google Shape;2676;p50"/>
            <p:cNvSpPr/>
            <p:nvPr/>
          </p:nvSpPr>
          <p:spPr>
            <a:xfrm>
              <a:off x="6391124" y="9451910"/>
              <a:ext cx="1091565" cy="1282065"/>
            </a:xfrm>
            <a:custGeom>
              <a:rect b="b" l="l" r="r" t="t"/>
              <a:pathLst>
                <a:path extrusionOk="0" h="1282065" w="1091565">
                  <a:moveTo>
                    <a:pt x="1091532" y="21295"/>
                  </a:moveTo>
                  <a:lnTo>
                    <a:pt x="363825" y="1281720"/>
                  </a:lnTo>
                  <a:lnTo>
                    <a:pt x="0" y="730680"/>
                  </a:lnTo>
                  <a:lnTo>
                    <a:pt x="421858" y="0"/>
                  </a:lnTo>
                  <a:lnTo>
                    <a:pt x="1091532" y="21295"/>
                  </a:lnTo>
                  <a:close/>
                </a:path>
              </a:pathLst>
            </a:custGeom>
            <a:solidFill>
              <a:srgbClr val="7B6D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6390255" y="10187552"/>
              <a:ext cx="588010" cy="551180"/>
            </a:xfrm>
            <a:custGeom>
              <a:rect b="b" l="l" r="r" t="t"/>
              <a:pathLst>
                <a:path extrusionOk="0" h="551179" w="588009">
                  <a:moveTo>
                    <a:pt x="587884" y="162958"/>
                  </a:moveTo>
                  <a:lnTo>
                    <a:pt x="363825" y="551039"/>
                  </a:lnTo>
                  <a:lnTo>
                    <a:pt x="0" y="0"/>
                  </a:lnTo>
                  <a:lnTo>
                    <a:pt x="587884" y="162958"/>
                  </a:lnTo>
                  <a:close/>
                </a:path>
              </a:pathLst>
            </a:custGeom>
            <a:solidFill>
              <a:srgbClr val="6C5E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5222244" y="8107267"/>
              <a:ext cx="1593215" cy="2221865"/>
            </a:xfrm>
            <a:custGeom>
              <a:rect b="b" l="l" r="r" t="t"/>
              <a:pathLst>
                <a:path extrusionOk="0" h="2221865" w="1593215">
                  <a:moveTo>
                    <a:pt x="1411103" y="558962"/>
                  </a:moveTo>
                  <a:lnTo>
                    <a:pt x="442951" y="0"/>
                  </a:lnTo>
                  <a:lnTo>
                    <a:pt x="0" y="767214"/>
                  </a:lnTo>
                  <a:lnTo>
                    <a:pt x="529743" y="1073062"/>
                  </a:lnTo>
                  <a:lnTo>
                    <a:pt x="12966" y="1968146"/>
                  </a:lnTo>
                  <a:lnTo>
                    <a:pt x="451374" y="2221261"/>
                  </a:lnTo>
                  <a:lnTo>
                    <a:pt x="1166899" y="2078770"/>
                  </a:lnTo>
                  <a:lnTo>
                    <a:pt x="1593037" y="1340676"/>
                  </a:lnTo>
                  <a:lnTo>
                    <a:pt x="1411103" y="558962"/>
                  </a:lnTo>
                  <a:close/>
                </a:path>
              </a:pathLst>
            </a:custGeom>
            <a:solidFill>
              <a:srgbClr val="988CE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5235206" y="9412958"/>
              <a:ext cx="1154430" cy="915669"/>
            </a:xfrm>
            <a:custGeom>
              <a:rect b="b" l="l" r="r" t="t"/>
              <a:pathLst>
                <a:path extrusionOk="0" h="915670" w="1154429">
                  <a:moveTo>
                    <a:pt x="382469" y="0"/>
                  </a:moveTo>
                  <a:lnTo>
                    <a:pt x="0" y="662456"/>
                  </a:lnTo>
                  <a:lnTo>
                    <a:pt x="438408" y="915572"/>
                  </a:lnTo>
                  <a:lnTo>
                    <a:pt x="1153929" y="773085"/>
                  </a:lnTo>
                  <a:lnTo>
                    <a:pt x="382469" y="0"/>
                  </a:lnTo>
                  <a:close/>
                </a:path>
              </a:pathLst>
            </a:custGeom>
            <a:solidFill>
              <a:srgbClr val="8A7E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4472534" y="8107264"/>
              <a:ext cx="1722755" cy="1968500"/>
            </a:xfrm>
            <a:custGeom>
              <a:rect b="b" l="l" r="r" t="t"/>
              <a:pathLst>
                <a:path extrusionOk="0" h="1968500" w="1722754">
                  <a:moveTo>
                    <a:pt x="1192656" y="0"/>
                  </a:moveTo>
                  <a:lnTo>
                    <a:pt x="1722400" y="305847"/>
                  </a:lnTo>
                  <a:lnTo>
                    <a:pt x="762671" y="1968146"/>
                  </a:lnTo>
                  <a:lnTo>
                    <a:pt x="232927" y="1662298"/>
                  </a:lnTo>
                  <a:lnTo>
                    <a:pt x="0" y="504864"/>
                  </a:lnTo>
                  <a:lnTo>
                    <a:pt x="1192656" y="0"/>
                  </a:lnTo>
                  <a:close/>
                </a:path>
              </a:pathLst>
            </a:custGeom>
            <a:solidFill>
              <a:srgbClr val="DEDA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4472541" y="8107273"/>
              <a:ext cx="1722755" cy="735330"/>
            </a:xfrm>
            <a:custGeom>
              <a:rect b="b" l="l" r="r" t="t"/>
              <a:pathLst>
                <a:path extrusionOk="0" h="735329" w="1722754">
                  <a:moveTo>
                    <a:pt x="1192656" y="0"/>
                  </a:moveTo>
                  <a:lnTo>
                    <a:pt x="1722400" y="305847"/>
                  </a:lnTo>
                  <a:lnTo>
                    <a:pt x="1474450" y="735309"/>
                  </a:lnTo>
                  <a:lnTo>
                    <a:pt x="0" y="504864"/>
                  </a:lnTo>
                  <a:lnTo>
                    <a:pt x="1192656" y="0"/>
                  </a:lnTo>
                  <a:close/>
                </a:path>
              </a:pathLst>
            </a:custGeom>
            <a:solidFill>
              <a:srgbClr val="E8E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2" name="Google Shape;2682;p5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40767" y="8644728"/>
              <a:ext cx="1603413" cy="13563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3" name="Google Shape;2683;p50"/>
            <p:cNvSpPr/>
            <p:nvPr/>
          </p:nvSpPr>
          <p:spPr>
            <a:xfrm>
              <a:off x="5113194" y="8918736"/>
              <a:ext cx="1221105" cy="694690"/>
            </a:xfrm>
            <a:custGeom>
              <a:rect b="b" l="l" r="r" t="t"/>
              <a:pathLst>
                <a:path extrusionOk="0" h="694690" w="1221104">
                  <a:moveTo>
                    <a:pt x="783616" y="52935"/>
                  </a:moveTo>
                  <a:lnTo>
                    <a:pt x="1220510" y="646160"/>
                  </a:lnTo>
                  <a:lnTo>
                    <a:pt x="924654" y="694552"/>
                  </a:lnTo>
                  <a:lnTo>
                    <a:pt x="0" y="355551"/>
                  </a:lnTo>
                  <a:lnTo>
                    <a:pt x="59141" y="0"/>
                  </a:lnTo>
                  <a:lnTo>
                    <a:pt x="783616" y="52935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684" name="Google Shape;2684;p5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520243" y="9874173"/>
            <a:ext cx="937757" cy="143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6"/>
          <p:cNvGrpSpPr/>
          <p:nvPr/>
        </p:nvGrpSpPr>
        <p:grpSpPr>
          <a:xfrm>
            <a:off x="2802623" y="8725680"/>
            <a:ext cx="974141" cy="1535405"/>
            <a:chOff x="2802623" y="8725680"/>
            <a:chExt cx="974141" cy="1535405"/>
          </a:xfrm>
        </p:grpSpPr>
        <p:sp>
          <p:nvSpPr>
            <p:cNvPr id="442" name="Google Shape;442;p6"/>
            <p:cNvSpPr/>
            <p:nvPr/>
          </p:nvSpPr>
          <p:spPr>
            <a:xfrm>
              <a:off x="2802623" y="10017245"/>
              <a:ext cx="619125" cy="243840"/>
            </a:xfrm>
            <a:custGeom>
              <a:rect b="b" l="l" r="r" t="t"/>
              <a:pathLst>
                <a:path extrusionOk="0" h="243840" w="619125">
                  <a:moveTo>
                    <a:pt x="618947" y="230301"/>
                  </a:moveTo>
                  <a:lnTo>
                    <a:pt x="615988" y="222542"/>
                  </a:lnTo>
                  <a:lnTo>
                    <a:pt x="618083" y="223100"/>
                  </a:lnTo>
                  <a:lnTo>
                    <a:pt x="607250" y="149123"/>
                  </a:lnTo>
                  <a:lnTo>
                    <a:pt x="50711" y="0"/>
                  </a:lnTo>
                  <a:lnTo>
                    <a:pt x="4343" y="58648"/>
                  </a:lnTo>
                  <a:lnTo>
                    <a:pt x="6426" y="59220"/>
                  </a:lnTo>
                  <a:lnTo>
                    <a:pt x="0" y="64452"/>
                  </a:lnTo>
                  <a:lnTo>
                    <a:pt x="25628" y="94615"/>
                  </a:lnTo>
                  <a:lnTo>
                    <a:pt x="59702" y="113576"/>
                  </a:lnTo>
                  <a:lnTo>
                    <a:pt x="105575" y="134073"/>
                  </a:lnTo>
                  <a:lnTo>
                    <a:pt x="161480" y="155295"/>
                  </a:lnTo>
                  <a:lnTo>
                    <a:pt x="225628" y="176479"/>
                  </a:lnTo>
                  <a:lnTo>
                    <a:pt x="296227" y="196786"/>
                  </a:lnTo>
                  <a:lnTo>
                    <a:pt x="367538" y="214503"/>
                  </a:lnTo>
                  <a:lnTo>
                    <a:pt x="433679" y="228231"/>
                  </a:lnTo>
                  <a:lnTo>
                    <a:pt x="492696" y="237794"/>
                  </a:lnTo>
                  <a:lnTo>
                    <a:pt x="542671" y="242989"/>
                  </a:lnTo>
                  <a:lnTo>
                    <a:pt x="581672" y="243598"/>
                  </a:lnTo>
                  <a:lnTo>
                    <a:pt x="607733" y="239445"/>
                  </a:lnTo>
                  <a:lnTo>
                    <a:pt x="618947" y="230301"/>
                  </a:lnTo>
                  <a:close/>
                </a:path>
              </a:pathLst>
            </a:custGeom>
            <a:solidFill>
              <a:srgbClr val="B5AA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2853343" y="10009036"/>
              <a:ext cx="556895" cy="165735"/>
            </a:xfrm>
            <a:custGeom>
              <a:rect b="b" l="l" r="r" t="t"/>
              <a:pathLst>
                <a:path extrusionOk="0" h="165734" w="556895">
                  <a:moveTo>
                    <a:pt x="288021" y="46348"/>
                  </a:moveTo>
                  <a:lnTo>
                    <a:pt x="213699" y="27828"/>
                  </a:lnTo>
                  <a:lnTo>
                    <a:pt x="146243" y="13687"/>
                  </a:lnTo>
                  <a:lnTo>
                    <a:pt x="88400" y="4290"/>
                  </a:lnTo>
                  <a:lnTo>
                    <a:pt x="42915" y="0"/>
                  </a:lnTo>
                  <a:lnTo>
                    <a:pt x="12533" y="1180"/>
                  </a:lnTo>
                  <a:lnTo>
                    <a:pt x="0" y="8196"/>
                  </a:lnTo>
                  <a:lnTo>
                    <a:pt x="7346" y="20538"/>
                  </a:lnTo>
                  <a:lnTo>
                    <a:pt x="74603" y="55779"/>
                  </a:lnTo>
                  <a:lnTo>
                    <a:pt x="129396" y="76562"/>
                  </a:lnTo>
                  <a:lnTo>
                    <a:pt x="194884" y="98044"/>
                  </a:lnTo>
                  <a:lnTo>
                    <a:pt x="268510" y="119166"/>
                  </a:lnTo>
                  <a:lnTo>
                    <a:pt x="342833" y="137686"/>
                  </a:lnTo>
                  <a:lnTo>
                    <a:pt x="410288" y="151827"/>
                  </a:lnTo>
                  <a:lnTo>
                    <a:pt x="468131" y="161225"/>
                  </a:lnTo>
                  <a:lnTo>
                    <a:pt x="513616" y="165515"/>
                  </a:lnTo>
                  <a:lnTo>
                    <a:pt x="543998" y="164334"/>
                  </a:lnTo>
                  <a:lnTo>
                    <a:pt x="556532" y="157318"/>
                  </a:lnTo>
                  <a:lnTo>
                    <a:pt x="549185" y="144976"/>
                  </a:lnTo>
                  <a:lnTo>
                    <a:pt x="481928" y="109735"/>
                  </a:lnTo>
                  <a:lnTo>
                    <a:pt x="427136" y="88952"/>
                  </a:lnTo>
                  <a:lnTo>
                    <a:pt x="361647" y="67470"/>
                  </a:lnTo>
                  <a:lnTo>
                    <a:pt x="288021" y="46348"/>
                  </a:lnTo>
                  <a:close/>
                </a:path>
              </a:pathLst>
            </a:custGeom>
            <a:solidFill>
              <a:srgbClr val="CFC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095383" y="8846064"/>
              <a:ext cx="406400" cy="1250315"/>
            </a:xfrm>
            <a:custGeom>
              <a:rect b="b" l="l" r="r" t="t"/>
              <a:pathLst>
                <a:path extrusionOk="0" h="1250315" w="406400">
                  <a:moveTo>
                    <a:pt x="406222" y="20904"/>
                  </a:moveTo>
                  <a:lnTo>
                    <a:pt x="328206" y="0"/>
                  </a:lnTo>
                  <a:lnTo>
                    <a:pt x="0" y="1224876"/>
                  </a:lnTo>
                  <a:lnTo>
                    <a:pt x="36220" y="1245730"/>
                  </a:lnTo>
                  <a:lnTo>
                    <a:pt x="64617" y="1250073"/>
                  </a:lnTo>
                  <a:lnTo>
                    <a:pt x="73863" y="1249006"/>
                  </a:lnTo>
                  <a:lnTo>
                    <a:pt x="78003" y="1245793"/>
                  </a:lnTo>
                  <a:lnTo>
                    <a:pt x="406222" y="20904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2860459" y="8725680"/>
              <a:ext cx="916305" cy="869315"/>
            </a:xfrm>
            <a:custGeom>
              <a:rect b="b" l="l" r="r" t="t"/>
              <a:pathLst>
                <a:path extrusionOk="0" h="869315" w="916304">
                  <a:moveTo>
                    <a:pt x="915987" y="187045"/>
                  </a:moveTo>
                  <a:lnTo>
                    <a:pt x="911872" y="169964"/>
                  </a:lnTo>
                  <a:lnTo>
                    <a:pt x="859459" y="128320"/>
                  </a:lnTo>
                  <a:lnTo>
                    <a:pt x="814628" y="105511"/>
                  </a:lnTo>
                  <a:lnTo>
                    <a:pt x="759714" y="82575"/>
                  </a:lnTo>
                  <a:lnTo>
                    <a:pt x="696429" y="60375"/>
                  </a:lnTo>
                  <a:lnTo>
                    <a:pt x="626529" y="39801"/>
                  </a:lnTo>
                  <a:lnTo>
                    <a:pt x="555701" y="22669"/>
                  </a:lnTo>
                  <a:lnTo>
                    <a:pt x="489800" y="10248"/>
                  </a:lnTo>
                  <a:lnTo>
                    <a:pt x="430771" y="2654"/>
                  </a:lnTo>
                  <a:lnTo>
                    <a:pt x="380542" y="0"/>
                  </a:lnTo>
                  <a:lnTo>
                    <a:pt x="341083" y="2362"/>
                  </a:lnTo>
                  <a:lnTo>
                    <a:pt x="314337" y="9855"/>
                  </a:lnTo>
                  <a:lnTo>
                    <a:pt x="302234" y="22593"/>
                  </a:lnTo>
                  <a:lnTo>
                    <a:pt x="0" y="635647"/>
                  </a:lnTo>
                  <a:lnTo>
                    <a:pt x="869899" y="868743"/>
                  </a:lnTo>
                  <a:lnTo>
                    <a:pt x="915987" y="18704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230507" y="8746289"/>
              <a:ext cx="483870" cy="147955"/>
            </a:xfrm>
            <a:custGeom>
              <a:rect b="b" l="l" r="r" t="t"/>
              <a:pathLst>
                <a:path extrusionOk="0" h="147954" w="483870">
                  <a:moveTo>
                    <a:pt x="251613" y="37395"/>
                  </a:moveTo>
                  <a:lnTo>
                    <a:pt x="174670" y="18768"/>
                  </a:lnTo>
                  <a:lnTo>
                    <a:pt x="106892" y="6147"/>
                  </a:lnTo>
                  <a:lnTo>
                    <a:pt x="52426" y="0"/>
                  </a:lnTo>
                  <a:lnTo>
                    <a:pt x="15413" y="794"/>
                  </a:lnTo>
                  <a:lnTo>
                    <a:pt x="0" y="8998"/>
                  </a:lnTo>
                  <a:lnTo>
                    <a:pt x="9246" y="23810"/>
                  </a:lnTo>
                  <a:lnTo>
                    <a:pt x="91146" y="64914"/>
                  </a:lnTo>
                  <a:lnTo>
                    <a:pt x="156153" y="87873"/>
                  </a:lnTo>
                  <a:lnTo>
                    <a:pt x="232101" y="110212"/>
                  </a:lnTo>
                  <a:lnTo>
                    <a:pt x="309044" y="128840"/>
                  </a:lnTo>
                  <a:lnTo>
                    <a:pt x="376822" y="141461"/>
                  </a:lnTo>
                  <a:lnTo>
                    <a:pt x="431288" y="147608"/>
                  </a:lnTo>
                  <a:lnTo>
                    <a:pt x="468301" y="146813"/>
                  </a:lnTo>
                  <a:lnTo>
                    <a:pt x="483715" y="138609"/>
                  </a:lnTo>
                  <a:lnTo>
                    <a:pt x="474468" y="123798"/>
                  </a:lnTo>
                  <a:lnTo>
                    <a:pt x="442812" y="104603"/>
                  </a:lnTo>
                  <a:lnTo>
                    <a:pt x="392568" y="82693"/>
                  </a:lnTo>
                  <a:lnTo>
                    <a:pt x="327561" y="59735"/>
                  </a:lnTo>
                  <a:lnTo>
                    <a:pt x="251613" y="37395"/>
                  </a:lnTo>
                  <a:close/>
                </a:path>
              </a:pathLst>
            </a:custGeom>
            <a:solidFill>
              <a:srgbClr val="A9A1DE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859856" y="9327210"/>
              <a:ext cx="874394" cy="296545"/>
            </a:xfrm>
            <a:custGeom>
              <a:rect b="b" l="l" r="r" t="t"/>
              <a:pathLst>
                <a:path extrusionOk="0" h="296545" w="874395">
                  <a:moveTo>
                    <a:pt x="461293" y="57215"/>
                  </a:moveTo>
                  <a:lnTo>
                    <a:pt x="390105" y="39417"/>
                  </a:lnTo>
                  <a:lnTo>
                    <a:pt x="321954" y="24853"/>
                  </a:lnTo>
                  <a:lnTo>
                    <a:pt x="257788" y="13575"/>
                  </a:lnTo>
                  <a:lnTo>
                    <a:pt x="198557" y="5638"/>
                  </a:lnTo>
                  <a:lnTo>
                    <a:pt x="145211" y="1095"/>
                  </a:lnTo>
                  <a:lnTo>
                    <a:pt x="98701" y="0"/>
                  </a:lnTo>
                  <a:lnTo>
                    <a:pt x="59974" y="2406"/>
                  </a:lnTo>
                  <a:lnTo>
                    <a:pt x="29982" y="8367"/>
                  </a:lnTo>
                  <a:lnTo>
                    <a:pt x="9674" y="17936"/>
                  </a:lnTo>
                  <a:lnTo>
                    <a:pt x="0" y="31168"/>
                  </a:lnTo>
                  <a:lnTo>
                    <a:pt x="1762" y="47465"/>
                  </a:lnTo>
                  <a:lnTo>
                    <a:pt x="37558" y="86065"/>
                  </a:lnTo>
                  <a:lnTo>
                    <a:pt x="69893" y="107512"/>
                  </a:lnTo>
                  <a:lnTo>
                    <a:pt x="110720" y="129819"/>
                  </a:lnTo>
                  <a:lnTo>
                    <a:pt x="159190" y="152557"/>
                  </a:lnTo>
                  <a:lnTo>
                    <a:pt x="214454" y="175299"/>
                  </a:lnTo>
                  <a:lnTo>
                    <a:pt x="275662" y="197615"/>
                  </a:lnTo>
                  <a:lnTo>
                    <a:pt x="341965" y="219078"/>
                  </a:lnTo>
                  <a:lnTo>
                    <a:pt x="412514" y="239258"/>
                  </a:lnTo>
                  <a:lnTo>
                    <a:pt x="483701" y="257056"/>
                  </a:lnTo>
                  <a:lnTo>
                    <a:pt x="551853" y="271620"/>
                  </a:lnTo>
                  <a:lnTo>
                    <a:pt x="616019" y="282898"/>
                  </a:lnTo>
                  <a:lnTo>
                    <a:pt x="675250" y="290835"/>
                  </a:lnTo>
                  <a:lnTo>
                    <a:pt x="728595" y="295378"/>
                  </a:lnTo>
                  <a:lnTo>
                    <a:pt x="775106" y="296473"/>
                  </a:lnTo>
                  <a:lnTo>
                    <a:pt x="813833" y="294067"/>
                  </a:lnTo>
                  <a:lnTo>
                    <a:pt x="843825" y="288106"/>
                  </a:lnTo>
                  <a:lnTo>
                    <a:pt x="864133" y="278536"/>
                  </a:lnTo>
                  <a:lnTo>
                    <a:pt x="873807" y="265304"/>
                  </a:lnTo>
                  <a:lnTo>
                    <a:pt x="872045" y="249008"/>
                  </a:lnTo>
                  <a:lnTo>
                    <a:pt x="836249" y="210408"/>
                  </a:lnTo>
                  <a:lnTo>
                    <a:pt x="803914" y="188961"/>
                  </a:lnTo>
                  <a:lnTo>
                    <a:pt x="763087" y="166654"/>
                  </a:lnTo>
                  <a:lnTo>
                    <a:pt x="714617" y="143915"/>
                  </a:lnTo>
                  <a:lnTo>
                    <a:pt x="659353" y="121174"/>
                  </a:lnTo>
                  <a:lnTo>
                    <a:pt x="598145" y="98858"/>
                  </a:lnTo>
                  <a:lnTo>
                    <a:pt x="531841" y="77395"/>
                  </a:lnTo>
                  <a:lnTo>
                    <a:pt x="461293" y="57215"/>
                  </a:lnTo>
                  <a:close/>
                </a:path>
              </a:pathLst>
            </a:custGeom>
            <a:solidFill>
              <a:srgbClr val="BEB3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48" name="Google Shape;44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1892" y="8739145"/>
              <a:ext cx="225952" cy="143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6"/>
          <p:cNvGrpSpPr/>
          <p:nvPr/>
        </p:nvGrpSpPr>
        <p:grpSpPr>
          <a:xfrm>
            <a:off x="0" y="0"/>
            <a:ext cx="20104100" cy="11043647"/>
            <a:chOff x="0" y="0"/>
            <a:chExt cx="20104100" cy="11043647"/>
          </a:xfrm>
        </p:grpSpPr>
        <p:sp>
          <p:nvSpPr>
            <p:cNvPr id="450" name="Google Shape;450;p6"/>
            <p:cNvSpPr/>
            <p:nvPr/>
          </p:nvSpPr>
          <p:spPr>
            <a:xfrm>
              <a:off x="3947805" y="1298621"/>
              <a:ext cx="3865879" cy="827405"/>
            </a:xfrm>
            <a:custGeom>
              <a:rect b="b" l="l" r="r" t="t"/>
              <a:pathLst>
                <a:path extrusionOk="0" h="827405" w="3865879">
                  <a:moveTo>
                    <a:pt x="1170031" y="0"/>
                  </a:moveTo>
                  <a:lnTo>
                    <a:pt x="1126452" y="3400"/>
                  </a:lnTo>
                  <a:lnTo>
                    <a:pt x="1084412" y="10792"/>
                  </a:lnTo>
                  <a:lnTo>
                    <a:pt x="1044878" y="22091"/>
                  </a:lnTo>
                  <a:lnTo>
                    <a:pt x="1008814" y="37211"/>
                  </a:lnTo>
                  <a:lnTo>
                    <a:pt x="955633" y="70438"/>
                  </a:lnTo>
                  <a:lnTo>
                    <a:pt x="904838" y="116022"/>
                  </a:lnTo>
                  <a:lnTo>
                    <a:pt x="860860" y="172167"/>
                  </a:lnTo>
                  <a:lnTo>
                    <a:pt x="828127" y="237076"/>
                  </a:lnTo>
                  <a:lnTo>
                    <a:pt x="811068" y="308952"/>
                  </a:lnTo>
                  <a:lnTo>
                    <a:pt x="809800" y="346942"/>
                  </a:lnTo>
                  <a:lnTo>
                    <a:pt x="814111" y="386000"/>
                  </a:lnTo>
                  <a:lnTo>
                    <a:pt x="824555" y="425901"/>
                  </a:lnTo>
                  <a:lnTo>
                    <a:pt x="841686" y="466422"/>
                  </a:lnTo>
                  <a:lnTo>
                    <a:pt x="866057" y="507337"/>
                  </a:lnTo>
                  <a:lnTo>
                    <a:pt x="898222" y="548421"/>
                  </a:lnTo>
                  <a:lnTo>
                    <a:pt x="938735" y="589452"/>
                  </a:lnTo>
                  <a:lnTo>
                    <a:pt x="988148" y="630202"/>
                  </a:lnTo>
                  <a:lnTo>
                    <a:pt x="924628" y="615540"/>
                  </a:lnTo>
                  <a:lnTo>
                    <a:pt x="867529" y="613528"/>
                  </a:lnTo>
                  <a:lnTo>
                    <a:pt x="817809" y="622440"/>
                  </a:lnTo>
                  <a:lnTo>
                    <a:pt x="776426" y="640552"/>
                  </a:lnTo>
                  <a:lnTo>
                    <a:pt x="744339" y="666139"/>
                  </a:lnTo>
                  <a:lnTo>
                    <a:pt x="722506" y="697475"/>
                  </a:lnTo>
                  <a:lnTo>
                    <a:pt x="706805" y="693469"/>
                  </a:lnTo>
                  <a:lnTo>
                    <a:pt x="639685" y="687079"/>
                  </a:lnTo>
                  <a:lnTo>
                    <a:pt x="591949" y="684754"/>
                  </a:lnTo>
                  <a:lnTo>
                    <a:pt x="537217" y="683049"/>
                  </a:lnTo>
                  <a:lnTo>
                    <a:pt x="477330" y="681992"/>
                  </a:lnTo>
                  <a:lnTo>
                    <a:pt x="414129" y="681613"/>
                  </a:lnTo>
                  <a:lnTo>
                    <a:pt x="349456" y="681943"/>
                  </a:lnTo>
                  <a:lnTo>
                    <a:pt x="285151" y="683009"/>
                  </a:lnTo>
                  <a:lnTo>
                    <a:pt x="223056" y="684843"/>
                  </a:lnTo>
                  <a:lnTo>
                    <a:pt x="165013" y="687472"/>
                  </a:lnTo>
                  <a:lnTo>
                    <a:pt x="112861" y="690928"/>
                  </a:lnTo>
                  <a:lnTo>
                    <a:pt x="68443" y="695239"/>
                  </a:lnTo>
                  <a:lnTo>
                    <a:pt x="10171" y="706544"/>
                  </a:lnTo>
                  <a:lnTo>
                    <a:pt x="0" y="713598"/>
                  </a:lnTo>
                  <a:lnTo>
                    <a:pt x="4926" y="721625"/>
                  </a:lnTo>
                  <a:lnTo>
                    <a:pt x="61863" y="741303"/>
                  </a:lnTo>
                  <a:lnTo>
                    <a:pt x="141239" y="747402"/>
                  </a:lnTo>
                  <a:lnTo>
                    <a:pt x="188202" y="747714"/>
                  </a:lnTo>
                  <a:lnTo>
                    <a:pt x="239409" y="747457"/>
                  </a:lnTo>
                  <a:lnTo>
                    <a:pt x="294404" y="747573"/>
                  </a:lnTo>
                  <a:lnTo>
                    <a:pt x="352732" y="749003"/>
                  </a:lnTo>
                  <a:lnTo>
                    <a:pt x="413936" y="752689"/>
                  </a:lnTo>
                  <a:lnTo>
                    <a:pt x="477563" y="759573"/>
                  </a:lnTo>
                  <a:lnTo>
                    <a:pt x="507398" y="763065"/>
                  </a:lnTo>
                  <a:lnTo>
                    <a:pt x="542668" y="766229"/>
                  </a:lnTo>
                  <a:lnTo>
                    <a:pt x="582879" y="769098"/>
                  </a:lnTo>
                  <a:lnTo>
                    <a:pt x="627538" y="771704"/>
                  </a:lnTo>
                  <a:lnTo>
                    <a:pt x="676149" y="774080"/>
                  </a:lnTo>
                  <a:lnTo>
                    <a:pt x="728220" y="776257"/>
                  </a:lnTo>
                  <a:lnTo>
                    <a:pt x="783255" y="778268"/>
                  </a:lnTo>
                  <a:lnTo>
                    <a:pt x="900243" y="781920"/>
                  </a:lnTo>
                  <a:lnTo>
                    <a:pt x="1210008" y="790396"/>
                  </a:lnTo>
                  <a:lnTo>
                    <a:pt x="1330455" y="794200"/>
                  </a:lnTo>
                  <a:lnTo>
                    <a:pt x="1387961" y="796320"/>
                  </a:lnTo>
                  <a:lnTo>
                    <a:pt x="1442996" y="798627"/>
                  </a:lnTo>
                  <a:lnTo>
                    <a:pt x="1495067" y="801155"/>
                  </a:lnTo>
                  <a:lnTo>
                    <a:pt x="1543678" y="803935"/>
                  </a:lnTo>
                  <a:lnTo>
                    <a:pt x="1588337" y="806999"/>
                  </a:lnTo>
                  <a:lnTo>
                    <a:pt x="1628548" y="810381"/>
                  </a:lnTo>
                  <a:lnTo>
                    <a:pt x="1693653" y="818222"/>
                  </a:lnTo>
                  <a:lnTo>
                    <a:pt x="1751935" y="824965"/>
                  </a:lnTo>
                  <a:lnTo>
                    <a:pt x="1808964" y="826965"/>
                  </a:lnTo>
                  <a:lnTo>
                    <a:pt x="1864429" y="825105"/>
                  </a:lnTo>
                  <a:lnTo>
                    <a:pt x="1918019" y="820268"/>
                  </a:lnTo>
                  <a:lnTo>
                    <a:pt x="1969424" y="813337"/>
                  </a:lnTo>
                  <a:lnTo>
                    <a:pt x="2018332" y="805194"/>
                  </a:lnTo>
                  <a:lnTo>
                    <a:pt x="2107417" y="788807"/>
                  </a:lnTo>
                  <a:lnTo>
                    <a:pt x="2146972" y="782328"/>
                  </a:lnTo>
                  <a:lnTo>
                    <a:pt x="2182789" y="778170"/>
                  </a:lnTo>
                  <a:lnTo>
                    <a:pt x="2214555" y="777215"/>
                  </a:lnTo>
                  <a:lnTo>
                    <a:pt x="2242826" y="777567"/>
                  </a:lnTo>
                  <a:lnTo>
                    <a:pt x="3009611" y="773539"/>
                  </a:lnTo>
                  <a:lnTo>
                    <a:pt x="3204264" y="773172"/>
                  </a:lnTo>
                  <a:lnTo>
                    <a:pt x="3396420" y="773506"/>
                  </a:lnTo>
                  <a:lnTo>
                    <a:pt x="3519386" y="774233"/>
                  </a:lnTo>
                  <a:lnTo>
                    <a:pt x="3635617" y="775446"/>
                  </a:lnTo>
                  <a:lnTo>
                    <a:pt x="3742862" y="777215"/>
                  </a:lnTo>
                  <a:lnTo>
                    <a:pt x="3794588" y="771267"/>
                  </a:lnTo>
                  <a:lnTo>
                    <a:pt x="3840554" y="761322"/>
                  </a:lnTo>
                  <a:lnTo>
                    <a:pt x="3865712" y="748875"/>
                  </a:lnTo>
                  <a:lnTo>
                    <a:pt x="3855017" y="735424"/>
                  </a:lnTo>
                  <a:lnTo>
                    <a:pt x="3815029" y="722391"/>
                  </a:lnTo>
                  <a:lnTo>
                    <a:pt x="3765869" y="710891"/>
                  </a:lnTo>
                  <a:lnTo>
                    <a:pt x="3710249" y="700925"/>
                  </a:lnTo>
                  <a:lnTo>
                    <a:pt x="3650881" y="692492"/>
                  </a:lnTo>
                  <a:lnTo>
                    <a:pt x="3590477" y="685592"/>
                  </a:lnTo>
                  <a:lnTo>
                    <a:pt x="3531748" y="680226"/>
                  </a:lnTo>
                  <a:lnTo>
                    <a:pt x="3477407" y="676392"/>
                  </a:lnTo>
                  <a:lnTo>
                    <a:pt x="3430163" y="674093"/>
                  </a:lnTo>
                  <a:lnTo>
                    <a:pt x="3392730" y="673326"/>
                  </a:lnTo>
                  <a:lnTo>
                    <a:pt x="3350338" y="649977"/>
                  </a:lnTo>
                  <a:lnTo>
                    <a:pt x="3310678" y="634328"/>
                  </a:lnTo>
                  <a:lnTo>
                    <a:pt x="3271514" y="630354"/>
                  </a:lnTo>
                  <a:lnTo>
                    <a:pt x="3230612" y="642028"/>
                  </a:lnTo>
                  <a:lnTo>
                    <a:pt x="3185736" y="673326"/>
                  </a:lnTo>
                  <a:lnTo>
                    <a:pt x="3159649" y="663606"/>
                  </a:lnTo>
                  <a:lnTo>
                    <a:pt x="3121510" y="656810"/>
                  </a:lnTo>
                  <a:lnTo>
                    <a:pt x="3073635" y="652611"/>
                  </a:lnTo>
                  <a:lnTo>
                    <a:pt x="3018342" y="650683"/>
                  </a:lnTo>
                  <a:lnTo>
                    <a:pt x="2957948" y="650698"/>
                  </a:lnTo>
                  <a:lnTo>
                    <a:pt x="2894770" y="652331"/>
                  </a:lnTo>
                  <a:lnTo>
                    <a:pt x="2831126" y="655255"/>
                  </a:lnTo>
                  <a:lnTo>
                    <a:pt x="2769332" y="659143"/>
                  </a:lnTo>
                  <a:lnTo>
                    <a:pt x="2711706" y="663668"/>
                  </a:lnTo>
                  <a:lnTo>
                    <a:pt x="2660565" y="668505"/>
                  </a:lnTo>
                  <a:lnTo>
                    <a:pt x="2618227" y="673326"/>
                  </a:lnTo>
                  <a:lnTo>
                    <a:pt x="2594078" y="656491"/>
                  </a:lnTo>
                  <a:lnTo>
                    <a:pt x="2559322" y="639231"/>
                  </a:lnTo>
                  <a:lnTo>
                    <a:pt x="2516120" y="622902"/>
                  </a:lnTo>
                  <a:lnTo>
                    <a:pt x="2466634" y="608856"/>
                  </a:lnTo>
                  <a:lnTo>
                    <a:pt x="2413027" y="598449"/>
                  </a:lnTo>
                  <a:lnTo>
                    <a:pt x="2357458" y="593035"/>
                  </a:lnTo>
                  <a:lnTo>
                    <a:pt x="2302091" y="593968"/>
                  </a:lnTo>
                  <a:lnTo>
                    <a:pt x="2249088" y="602603"/>
                  </a:lnTo>
                  <a:lnTo>
                    <a:pt x="2245608" y="560827"/>
                  </a:lnTo>
                  <a:lnTo>
                    <a:pt x="2227102" y="525432"/>
                  </a:lnTo>
                  <a:lnTo>
                    <a:pt x="2196966" y="496256"/>
                  </a:lnTo>
                  <a:lnTo>
                    <a:pt x="2158593" y="473137"/>
                  </a:lnTo>
                  <a:lnTo>
                    <a:pt x="2115379" y="455913"/>
                  </a:lnTo>
                  <a:lnTo>
                    <a:pt x="2070717" y="444422"/>
                  </a:lnTo>
                  <a:lnTo>
                    <a:pt x="2028003" y="438500"/>
                  </a:lnTo>
                  <a:lnTo>
                    <a:pt x="1990632" y="437986"/>
                  </a:lnTo>
                  <a:lnTo>
                    <a:pt x="1961998" y="442718"/>
                  </a:lnTo>
                  <a:lnTo>
                    <a:pt x="1945496" y="452532"/>
                  </a:lnTo>
                  <a:lnTo>
                    <a:pt x="1943657" y="401304"/>
                  </a:lnTo>
                  <a:lnTo>
                    <a:pt x="1933051" y="356110"/>
                  </a:lnTo>
                  <a:lnTo>
                    <a:pt x="1914773" y="316677"/>
                  </a:lnTo>
                  <a:lnTo>
                    <a:pt x="1889920" y="282732"/>
                  </a:lnTo>
                  <a:lnTo>
                    <a:pt x="1859590" y="254003"/>
                  </a:lnTo>
                  <a:lnTo>
                    <a:pt x="1824878" y="230216"/>
                  </a:lnTo>
                  <a:lnTo>
                    <a:pt x="1786881" y="211098"/>
                  </a:lnTo>
                  <a:lnTo>
                    <a:pt x="1746695" y="196377"/>
                  </a:lnTo>
                  <a:lnTo>
                    <a:pt x="1705419" y="185780"/>
                  </a:lnTo>
                  <a:lnTo>
                    <a:pt x="1664147" y="179033"/>
                  </a:lnTo>
                  <a:lnTo>
                    <a:pt x="1623977" y="175865"/>
                  </a:lnTo>
                  <a:lnTo>
                    <a:pt x="1586005" y="176001"/>
                  </a:lnTo>
                  <a:lnTo>
                    <a:pt x="1551329" y="179170"/>
                  </a:lnTo>
                  <a:lnTo>
                    <a:pt x="1521044" y="185098"/>
                  </a:lnTo>
                  <a:lnTo>
                    <a:pt x="1496247" y="193512"/>
                  </a:lnTo>
                  <a:lnTo>
                    <a:pt x="1478034" y="204140"/>
                  </a:lnTo>
                  <a:lnTo>
                    <a:pt x="1472175" y="162970"/>
                  </a:lnTo>
                  <a:lnTo>
                    <a:pt x="1458198" y="126639"/>
                  </a:lnTo>
                  <a:lnTo>
                    <a:pt x="1409754" y="68152"/>
                  </a:lnTo>
                  <a:lnTo>
                    <a:pt x="1377218" y="45827"/>
                  </a:lnTo>
                  <a:lnTo>
                    <a:pt x="1340427" y="28002"/>
                  </a:lnTo>
                  <a:lnTo>
                    <a:pt x="1300348" y="14591"/>
                  </a:lnTo>
                  <a:lnTo>
                    <a:pt x="1257944" y="5510"/>
                  </a:lnTo>
                  <a:lnTo>
                    <a:pt x="1214183" y="675"/>
                  </a:lnTo>
                  <a:lnTo>
                    <a:pt x="1170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4440882" y="1544048"/>
              <a:ext cx="3317240" cy="581660"/>
            </a:xfrm>
            <a:custGeom>
              <a:rect b="b" l="l" r="r" t="t"/>
              <a:pathLst>
                <a:path extrusionOk="0" h="581660" w="3317240">
                  <a:moveTo>
                    <a:pt x="3288270" y="527748"/>
                  </a:moveTo>
                  <a:lnTo>
                    <a:pt x="2742909" y="527748"/>
                  </a:lnTo>
                  <a:lnTo>
                    <a:pt x="3249785" y="531790"/>
                  </a:lnTo>
                  <a:lnTo>
                    <a:pt x="3266394" y="530379"/>
                  </a:lnTo>
                  <a:lnTo>
                    <a:pt x="3283469" y="528433"/>
                  </a:lnTo>
                  <a:lnTo>
                    <a:pt x="3288270" y="527748"/>
                  </a:lnTo>
                  <a:close/>
                </a:path>
                <a:path extrusionOk="0" h="581660" w="3317240">
                  <a:moveTo>
                    <a:pt x="2113658" y="503573"/>
                  </a:moveTo>
                  <a:lnTo>
                    <a:pt x="2107062" y="506582"/>
                  </a:lnTo>
                  <a:lnTo>
                    <a:pt x="2105720" y="513768"/>
                  </a:lnTo>
                  <a:lnTo>
                    <a:pt x="2106057" y="520123"/>
                  </a:lnTo>
                  <a:lnTo>
                    <a:pt x="2107665" y="525552"/>
                  </a:lnTo>
                  <a:lnTo>
                    <a:pt x="2110228" y="530264"/>
                  </a:lnTo>
                  <a:lnTo>
                    <a:pt x="3288270" y="527748"/>
                  </a:lnTo>
                  <a:lnTo>
                    <a:pt x="3300486" y="526005"/>
                  </a:lnTo>
                  <a:lnTo>
                    <a:pt x="3316920" y="523148"/>
                  </a:lnTo>
                  <a:lnTo>
                    <a:pt x="3316700" y="522966"/>
                  </a:lnTo>
                  <a:lnTo>
                    <a:pt x="2760660" y="522966"/>
                  </a:lnTo>
                  <a:lnTo>
                    <a:pt x="2734446" y="521133"/>
                  </a:lnTo>
                  <a:lnTo>
                    <a:pt x="2708102" y="520123"/>
                  </a:lnTo>
                  <a:lnTo>
                    <a:pt x="2681672" y="519662"/>
                  </a:lnTo>
                  <a:lnTo>
                    <a:pt x="2613967" y="519083"/>
                  </a:lnTo>
                  <a:lnTo>
                    <a:pt x="2593405" y="518563"/>
                  </a:lnTo>
                  <a:lnTo>
                    <a:pt x="2549887" y="516614"/>
                  </a:lnTo>
                  <a:lnTo>
                    <a:pt x="2482617" y="514234"/>
                  </a:lnTo>
                  <a:lnTo>
                    <a:pt x="2438827" y="510861"/>
                  </a:lnTo>
                  <a:lnTo>
                    <a:pt x="2425981" y="508803"/>
                  </a:lnTo>
                  <a:lnTo>
                    <a:pt x="2200312" y="508803"/>
                  </a:lnTo>
                  <a:lnTo>
                    <a:pt x="2159757" y="507911"/>
                  </a:lnTo>
                  <a:lnTo>
                    <a:pt x="2159257" y="507881"/>
                  </a:lnTo>
                  <a:lnTo>
                    <a:pt x="2142632" y="505339"/>
                  </a:lnTo>
                  <a:lnTo>
                    <a:pt x="2127153" y="503639"/>
                  </a:lnTo>
                  <a:lnTo>
                    <a:pt x="2113658" y="503573"/>
                  </a:lnTo>
                  <a:close/>
                </a:path>
                <a:path extrusionOk="0" h="581660" w="3317240">
                  <a:moveTo>
                    <a:pt x="2908265" y="476160"/>
                  </a:moveTo>
                  <a:lnTo>
                    <a:pt x="2856026" y="487257"/>
                  </a:lnTo>
                  <a:lnTo>
                    <a:pt x="2828564" y="503639"/>
                  </a:lnTo>
                  <a:lnTo>
                    <a:pt x="2816549" y="511351"/>
                  </a:lnTo>
                  <a:lnTo>
                    <a:pt x="2801578" y="518526"/>
                  </a:lnTo>
                  <a:lnTo>
                    <a:pt x="2783560" y="522811"/>
                  </a:lnTo>
                  <a:lnTo>
                    <a:pt x="2760660" y="522966"/>
                  </a:lnTo>
                  <a:lnTo>
                    <a:pt x="3316700" y="522966"/>
                  </a:lnTo>
                  <a:lnTo>
                    <a:pt x="3279835" y="492571"/>
                  </a:lnTo>
                  <a:lnTo>
                    <a:pt x="3033610" y="492571"/>
                  </a:lnTo>
                  <a:lnTo>
                    <a:pt x="3001066" y="489434"/>
                  </a:lnTo>
                  <a:lnTo>
                    <a:pt x="2946123" y="480377"/>
                  </a:lnTo>
                  <a:lnTo>
                    <a:pt x="2926288" y="477574"/>
                  </a:lnTo>
                  <a:lnTo>
                    <a:pt x="2908265" y="476160"/>
                  </a:lnTo>
                  <a:close/>
                </a:path>
                <a:path extrusionOk="0" h="581660" w="3317240">
                  <a:moveTo>
                    <a:pt x="2322832" y="478921"/>
                  </a:moveTo>
                  <a:lnTo>
                    <a:pt x="2315186" y="481342"/>
                  </a:lnTo>
                  <a:lnTo>
                    <a:pt x="2277924" y="496974"/>
                  </a:lnTo>
                  <a:lnTo>
                    <a:pt x="2239667" y="505642"/>
                  </a:lnTo>
                  <a:lnTo>
                    <a:pt x="2200312" y="508803"/>
                  </a:lnTo>
                  <a:lnTo>
                    <a:pt x="2425981" y="508803"/>
                  </a:lnTo>
                  <a:lnTo>
                    <a:pt x="2396068" y="504012"/>
                  </a:lnTo>
                  <a:lnTo>
                    <a:pt x="2355482" y="491969"/>
                  </a:lnTo>
                  <a:lnTo>
                    <a:pt x="2351336" y="490357"/>
                  </a:lnTo>
                  <a:lnTo>
                    <a:pt x="2343731" y="485977"/>
                  </a:lnTo>
                  <a:lnTo>
                    <a:pt x="2336851" y="482199"/>
                  </a:lnTo>
                  <a:lnTo>
                    <a:pt x="2329969" y="479527"/>
                  </a:lnTo>
                  <a:lnTo>
                    <a:pt x="2322832" y="478921"/>
                  </a:lnTo>
                  <a:close/>
                </a:path>
                <a:path extrusionOk="0" h="581660" w="3317240">
                  <a:moveTo>
                    <a:pt x="3100100" y="468427"/>
                  </a:moveTo>
                  <a:lnTo>
                    <a:pt x="3083917" y="481342"/>
                  </a:lnTo>
                  <a:lnTo>
                    <a:pt x="3062104" y="490737"/>
                  </a:lnTo>
                  <a:lnTo>
                    <a:pt x="3033610" y="492571"/>
                  </a:lnTo>
                  <a:lnTo>
                    <a:pt x="3279835" y="492571"/>
                  </a:lnTo>
                  <a:lnTo>
                    <a:pt x="3279105" y="491969"/>
                  </a:lnTo>
                  <a:lnTo>
                    <a:pt x="3270050" y="491331"/>
                  </a:lnTo>
                  <a:lnTo>
                    <a:pt x="3258184" y="489646"/>
                  </a:lnTo>
                  <a:lnTo>
                    <a:pt x="3244416" y="487257"/>
                  </a:lnTo>
                  <a:lnTo>
                    <a:pt x="3214104" y="481617"/>
                  </a:lnTo>
                  <a:lnTo>
                    <a:pt x="3199505" y="479102"/>
                  </a:lnTo>
                  <a:lnTo>
                    <a:pt x="3186900" y="477360"/>
                  </a:lnTo>
                  <a:lnTo>
                    <a:pt x="3178810" y="476875"/>
                  </a:lnTo>
                  <a:lnTo>
                    <a:pt x="3172554" y="476875"/>
                  </a:lnTo>
                  <a:lnTo>
                    <a:pt x="3169573" y="475743"/>
                  </a:lnTo>
                  <a:lnTo>
                    <a:pt x="3098409" y="475743"/>
                  </a:lnTo>
                  <a:lnTo>
                    <a:pt x="3100100" y="468427"/>
                  </a:lnTo>
                  <a:close/>
                </a:path>
                <a:path extrusionOk="0" h="581660" w="3317240">
                  <a:moveTo>
                    <a:pt x="3177333" y="476787"/>
                  </a:moveTo>
                  <a:lnTo>
                    <a:pt x="3172554" y="476875"/>
                  </a:lnTo>
                  <a:lnTo>
                    <a:pt x="3178810" y="476875"/>
                  </a:lnTo>
                  <a:lnTo>
                    <a:pt x="3177333" y="476787"/>
                  </a:lnTo>
                  <a:close/>
                </a:path>
                <a:path extrusionOk="0" h="581660" w="3317240">
                  <a:moveTo>
                    <a:pt x="3123588" y="461601"/>
                  </a:moveTo>
                  <a:lnTo>
                    <a:pt x="3115235" y="462987"/>
                  </a:lnTo>
                  <a:lnTo>
                    <a:pt x="3098409" y="475743"/>
                  </a:lnTo>
                  <a:lnTo>
                    <a:pt x="3169573" y="475743"/>
                  </a:lnTo>
                  <a:lnTo>
                    <a:pt x="3155701" y="470473"/>
                  </a:lnTo>
                  <a:lnTo>
                    <a:pt x="3144704" y="466418"/>
                  </a:lnTo>
                  <a:lnTo>
                    <a:pt x="3133705" y="463103"/>
                  </a:lnTo>
                  <a:lnTo>
                    <a:pt x="3123588" y="461601"/>
                  </a:lnTo>
                  <a:close/>
                </a:path>
                <a:path extrusionOk="0" h="581660" w="3317240">
                  <a:moveTo>
                    <a:pt x="105196" y="483113"/>
                  </a:moveTo>
                  <a:lnTo>
                    <a:pt x="92886" y="484759"/>
                  </a:lnTo>
                  <a:lnTo>
                    <a:pt x="72049" y="490817"/>
                  </a:lnTo>
                  <a:lnTo>
                    <a:pt x="44996" y="500009"/>
                  </a:lnTo>
                  <a:lnTo>
                    <a:pt x="0" y="516089"/>
                  </a:lnTo>
                  <a:lnTo>
                    <a:pt x="32405" y="519359"/>
                  </a:lnTo>
                  <a:lnTo>
                    <a:pt x="111871" y="525022"/>
                  </a:lnTo>
                  <a:lnTo>
                    <a:pt x="157981" y="527478"/>
                  </a:lnTo>
                  <a:lnTo>
                    <a:pt x="260574" y="531793"/>
                  </a:lnTo>
                  <a:lnTo>
                    <a:pt x="959904" y="553658"/>
                  </a:lnTo>
                  <a:lnTo>
                    <a:pt x="1056399" y="558876"/>
                  </a:lnTo>
                  <a:lnTo>
                    <a:pt x="1099219" y="561877"/>
                  </a:lnTo>
                  <a:lnTo>
                    <a:pt x="1137821" y="565178"/>
                  </a:lnTo>
                  <a:lnTo>
                    <a:pt x="1171757" y="568808"/>
                  </a:lnTo>
                  <a:lnTo>
                    <a:pt x="1200576" y="572797"/>
                  </a:lnTo>
                  <a:lnTo>
                    <a:pt x="1259144" y="579561"/>
                  </a:lnTo>
                  <a:lnTo>
                    <a:pt x="1316444" y="581539"/>
                  </a:lnTo>
                  <a:lnTo>
                    <a:pt x="1372162" y="579628"/>
                  </a:lnTo>
                  <a:lnTo>
                    <a:pt x="1425982" y="574723"/>
                  </a:lnTo>
                  <a:lnTo>
                    <a:pt x="1477588" y="567721"/>
                  </a:lnTo>
                  <a:lnTo>
                    <a:pt x="1526666" y="559518"/>
                  </a:lnTo>
                  <a:lnTo>
                    <a:pt x="1615413" y="543192"/>
                  </a:lnTo>
                  <a:lnTo>
                    <a:pt x="1654548" y="536809"/>
                  </a:lnTo>
                  <a:lnTo>
                    <a:pt x="1690004" y="532722"/>
                  </a:lnTo>
                  <a:lnTo>
                    <a:pt x="1721478" y="531790"/>
                  </a:lnTo>
                  <a:lnTo>
                    <a:pt x="1876618" y="531790"/>
                  </a:lnTo>
                  <a:lnTo>
                    <a:pt x="2010584" y="530936"/>
                  </a:lnTo>
                  <a:lnTo>
                    <a:pt x="1993608" y="525157"/>
                  </a:lnTo>
                  <a:lnTo>
                    <a:pt x="1989255" y="523911"/>
                  </a:lnTo>
                  <a:lnTo>
                    <a:pt x="1850920" y="523911"/>
                  </a:lnTo>
                  <a:lnTo>
                    <a:pt x="1832743" y="521341"/>
                  </a:lnTo>
                  <a:lnTo>
                    <a:pt x="1823247" y="511286"/>
                  </a:lnTo>
                  <a:lnTo>
                    <a:pt x="1821862" y="505977"/>
                  </a:lnTo>
                  <a:lnTo>
                    <a:pt x="1806286" y="492112"/>
                  </a:lnTo>
                  <a:lnTo>
                    <a:pt x="1812853" y="487734"/>
                  </a:lnTo>
                  <a:lnTo>
                    <a:pt x="1815948" y="487426"/>
                  </a:lnTo>
                  <a:lnTo>
                    <a:pt x="161774" y="487426"/>
                  </a:lnTo>
                  <a:lnTo>
                    <a:pt x="105196" y="483113"/>
                  </a:lnTo>
                  <a:close/>
                </a:path>
                <a:path extrusionOk="0" h="581660" w="3317240">
                  <a:moveTo>
                    <a:pt x="1876618" y="531790"/>
                  </a:moveTo>
                  <a:lnTo>
                    <a:pt x="1721478" y="531790"/>
                  </a:lnTo>
                  <a:lnTo>
                    <a:pt x="1741687" y="532097"/>
                  </a:lnTo>
                  <a:lnTo>
                    <a:pt x="1774507" y="532181"/>
                  </a:lnTo>
                  <a:lnTo>
                    <a:pt x="1876618" y="531790"/>
                  </a:lnTo>
                  <a:close/>
                </a:path>
                <a:path extrusionOk="0" h="581660" w="3317240">
                  <a:moveTo>
                    <a:pt x="1928469" y="513011"/>
                  </a:moveTo>
                  <a:lnTo>
                    <a:pt x="1922718" y="513181"/>
                  </a:lnTo>
                  <a:lnTo>
                    <a:pt x="1915424" y="514115"/>
                  </a:lnTo>
                  <a:lnTo>
                    <a:pt x="1906903" y="515597"/>
                  </a:lnTo>
                  <a:lnTo>
                    <a:pt x="1897472" y="517409"/>
                  </a:lnTo>
                  <a:lnTo>
                    <a:pt x="1873817" y="521699"/>
                  </a:lnTo>
                  <a:lnTo>
                    <a:pt x="1850920" y="523911"/>
                  </a:lnTo>
                  <a:lnTo>
                    <a:pt x="1989255" y="523911"/>
                  </a:lnTo>
                  <a:lnTo>
                    <a:pt x="1975113" y="519864"/>
                  </a:lnTo>
                  <a:lnTo>
                    <a:pt x="1953824" y="515626"/>
                  </a:lnTo>
                  <a:lnTo>
                    <a:pt x="1928469" y="513011"/>
                  </a:lnTo>
                  <a:close/>
                </a:path>
                <a:path extrusionOk="0" h="581660" w="3317240">
                  <a:moveTo>
                    <a:pt x="422586" y="142587"/>
                  </a:moveTo>
                  <a:lnTo>
                    <a:pt x="419519" y="144504"/>
                  </a:lnTo>
                  <a:lnTo>
                    <a:pt x="421525" y="151569"/>
                  </a:lnTo>
                  <a:lnTo>
                    <a:pt x="426023" y="160553"/>
                  </a:lnTo>
                  <a:lnTo>
                    <a:pt x="430499" y="168345"/>
                  </a:lnTo>
                  <a:lnTo>
                    <a:pt x="431895" y="170715"/>
                  </a:lnTo>
                  <a:lnTo>
                    <a:pt x="435497" y="178098"/>
                  </a:lnTo>
                  <a:lnTo>
                    <a:pt x="454871" y="221481"/>
                  </a:lnTo>
                  <a:lnTo>
                    <a:pt x="490726" y="267392"/>
                  </a:lnTo>
                  <a:lnTo>
                    <a:pt x="508619" y="291303"/>
                  </a:lnTo>
                  <a:lnTo>
                    <a:pt x="522298" y="317186"/>
                  </a:lnTo>
                  <a:lnTo>
                    <a:pt x="527977" y="343626"/>
                  </a:lnTo>
                  <a:lnTo>
                    <a:pt x="527571" y="350259"/>
                  </a:lnTo>
                  <a:lnTo>
                    <a:pt x="526320" y="356568"/>
                  </a:lnTo>
                  <a:lnTo>
                    <a:pt x="524498" y="362677"/>
                  </a:lnTo>
                  <a:lnTo>
                    <a:pt x="522383" y="368713"/>
                  </a:lnTo>
                  <a:lnTo>
                    <a:pt x="518931" y="378321"/>
                  </a:lnTo>
                  <a:lnTo>
                    <a:pt x="516725" y="388310"/>
                  </a:lnTo>
                  <a:lnTo>
                    <a:pt x="491766" y="440912"/>
                  </a:lnTo>
                  <a:lnTo>
                    <a:pt x="438754" y="455319"/>
                  </a:lnTo>
                  <a:lnTo>
                    <a:pt x="394863" y="458760"/>
                  </a:lnTo>
                  <a:lnTo>
                    <a:pt x="387656" y="459452"/>
                  </a:lnTo>
                  <a:lnTo>
                    <a:pt x="380961" y="460308"/>
                  </a:lnTo>
                  <a:lnTo>
                    <a:pt x="364841" y="462801"/>
                  </a:lnTo>
                  <a:lnTo>
                    <a:pt x="266160" y="479276"/>
                  </a:lnTo>
                  <a:lnTo>
                    <a:pt x="214627" y="485524"/>
                  </a:lnTo>
                  <a:lnTo>
                    <a:pt x="161774" y="487426"/>
                  </a:lnTo>
                  <a:lnTo>
                    <a:pt x="1815948" y="487426"/>
                  </a:lnTo>
                  <a:lnTo>
                    <a:pt x="1834482" y="485585"/>
                  </a:lnTo>
                  <a:lnTo>
                    <a:pt x="1827644" y="483113"/>
                  </a:lnTo>
                  <a:lnTo>
                    <a:pt x="1822349" y="481345"/>
                  </a:lnTo>
                  <a:lnTo>
                    <a:pt x="1816400" y="479586"/>
                  </a:lnTo>
                  <a:lnTo>
                    <a:pt x="1792619" y="473206"/>
                  </a:lnTo>
                  <a:lnTo>
                    <a:pt x="1782033" y="470196"/>
                  </a:lnTo>
                  <a:lnTo>
                    <a:pt x="1771725" y="466883"/>
                  </a:lnTo>
                  <a:lnTo>
                    <a:pt x="1762108" y="463186"/>
                  </a:lnTo>
                  <a:lnTo>
                    <a:pt x="1751104" y="458758"/>
                  </a:lnTo>
                  <a:lnTo>
                    <a:pt x="1739915" y="454721"/>
                  </a:lnTo>
                  <a:lnTo>
                    <a:pt x="1728603" y="450945"/>
                  </a:lnTo>
                  <a:lnTo>
                    <a:pt x="1703480" y="442879"/>
                  </a:lnTo>
                  <a:lnTo>
                    <a:pt x="1689845" y="438229"/>
                  </a:lnTo>
                  <a:lnTo>
                    <a:pt x="1649534" y="419207"/>
                  </a:lnTo>
                  <a:lnTo>
                    <a:pt x="1640554" y="406506"/>
                  </a:lnTo>
                  <a:lnTo>
                    <a:pt x="1631411" y="395408"/>
                  </a:lnTo>
                  <a:lnTo>
                    <a:pt x="1627228" y="392487"/>
                  </a:lnTo>
                  <a:lnTo>
                    <a:pt x="1449626" y="392487"/>
                  </a:lnTo>
                  <a:lnTo>
                    <a:pt x="1426009" y="392335"/>
                  </a:lnTo>
                  <a:lnTo>
                    <a:pt x="1419248" y="391823"/>
                  </a:lnTo>
                  <a:lnTo>
                    <a:pt x="1412192" y="391429"/>
                  </a:lnTo>
                  <a:lnTo>
                    <a:pt x="1368925" y="389437"/>
                  </a:lnTo>
                  <a:lnTo>
                    <a:pt x="1340436" y="385977"/>
                  </a:lnTo>
                  <a:lnTo>
                    <a:pt x="1291836" y="364881"/>
                  </a:lnTo>
                  <a:lnTo>
                    <a:pt x="1274669" y="329410"/>
                  </a:lnTo>
                  <a:lnTo>
                    <a:pt x="1273255" y="308047"/>
                  </a:lnTo>
                  <a:lnTo>
                    <a:pt x="1272215" y="299255"/>
                  </a:lnTo>
                  <a:lnTo>
                    <a:pt x="1270164" y="290576"/>
                  </a:lnTo>
                  <a:lnTo>
                    <a:pt x="1266595" y="282074"/>
                  </a:lnTo>
                  <a:lnTo>
                    <a:pt x="1264882" y="278876"/>
                  </a:lnTo>
                  <a:lnTo>
                    <a:pt x="1239787" y="278876"/>
                  </a:lnTo>
                  <a:lnTo>
                    <a:pt x="1233416" y="278827"/>
                  </a:lnTo>
                  <a:lnTo>
                    <a:pt x="1218022" y="238674"/>
                  </a:lnTo>
                  <a:lnTo>
                    <a:pt x="1047872" y="238674"/>
                  </a:lnTo>
                  <a:lnTo>
                    <a:pt x="1008284" y="237150"/>
                  </a:lnTo>
                  <a:lnTo>
                    <a:pt x="969465" y="233807"/>
                  </a:lnTo>
                  <a:lnTo>
                    <a:pt x="918520" y="225278"/>
                  </a:lnTo>
                  <a:lnTo>
                    <a:pt x="902014" y="215874"/>
                  </a:lnTo>
                  <a:lnTo>
                    <a:pt x="618987" y="215874"/>
                  </a:lnTo>
                  <a:lnTo>
                    <a:pt x="607456" y="215133"/>
                  </a:lnTo>
                  <a:lnTo>
                    <a:pt x="596395" y="210613"/>
                  </a:lnTo>
                  <a:lnTo>
                    <a:pt x="585321" y="200596"/>
                  </a:lnTo>
                  <a:lnTo>
                    <a:pt x="573089" y="184745"/>
                  </a:lnTo>
                  <a:lnTo>
                    <a:pt x="492197" y="184745"/>
                  </a:lnTo>
                  <a:lnTo>
                    <a:pt x="484014" y="181836"/>
                  </a:lnTo>
                  <a:lnTo>
                    <a:pt x="475649" y="177390"/>
                  </a:lnTo>
                  <a:lnTo>
                    <a:pt x="461932" y="168937"/>
                  </a:lnTo>
                  <a:lnTo>
                    <a:pt x="451766" y="160525"/>
                  </a:lnTo>
                  <a:lnTo>
                    <a:pt x="444973" y="155000"/>
                  </a:lnTo>
                  <a:lnTo>
                    <a:pt x="437964" y="149879"/>
                  </a:lnTo>
                  <a:lnTo>
                    <a:pt x="430561" y="145596"/>
                  </a:lnTo>
                  <a:lnTo>
                    <a:pt x="422586" y="142587"/>
                  </a:lnTo>
                  <a:close/>
                </a:path>
                <a:path extrusionOk="0" h="581660" w="3317240">
                  <a:moveTo>
                    <a:pt x="1542945" y="360137"/>
                  </a:moveTo>
                  <a:lnTo>
                    <a:pt x="1520589" y="361763"/>
                  </a:lnTo>
                  <a:lnTo>
                    <a:pt x="1504525" y="367687"/>
                  </a:lnTo>
                  <a:lnTo>
                    <a:pt x="1491492" y="375839"/>
                  </a:lnTo>
                  <a:lnTo>
                    <a:pt x="1480368" y="382969"/>
                  </a:lnTo>
                  <a:lnTo>
                    <a:pt x="1467079" y="388941"/>
                  </a:lnTo>
                  <a:lnTo>
                    <a:pt x="1449626" y="392487"/>
                  </a:lnTo>
                  <a:lnTo>
                    <a:pt x="1627228" y="392487"/>
                  </a:lnTo>
                  <a:lnTo>
                    <a:pt x="1611657" y="381610"/>
                  </a:lnTo>
                  <a:lnTo>
                    <a:pt x="1589927" y="369853"/>
                  </a:lnTo>
                  <a:lnTo>
                    <a:pt x="1574854" y="364881"/>
                  </a:lnTo>
                  <a:lnTo>
                    <a:pt x="1542945" y="360137"/>
                  </a:lnTo>
                  <a:close/>
                </a:path>
                <a:path extrusionOk="0" h="581660" w="3317240">
                  <a:moveTo>
                    <a:pt x="1262889" y="275156"/>
                  </a:moveTo>
                  <a:lnTo>
                    <a:pt x="1246593" y="277893"/>
                  </a:lnTo>
                  <a:lnTo>
                    <a:pt x="1239787" y="278876"/>
                  </a:lnTo>
                  <a:lnTo>
                    <a:pt x="1264882" y="278876"/>
                  </a:lnTo>
                  <a:lnTo>
                    <a:pt x="1262889" y="275156"/>
                  </a:lnTo>
                  <a:close/>
                </a:path>
                <a:path extrusionOk="0" h="581660" w="3317240">
                  <a:moveTo>
                    <a:pt x="1132429" y="232327"/>
                  </a:moveTo>
                  <a:lnTo>
                    <a:pt x="1126001" y="232921"/>
                  </a:lnTo>
                  <a:lnTo>
                    <a:pt x="1087391" y="237543"/>
                  </a:lnTo>
                  <a:lnTo>
                    <a:pt x="1047872" y="238674"/>
                  </a:lnTo>
                  <a:lnTo>
                    <a:pt x="1218022" y="238674"/>
                  </a:lnTo>
                  <a:lnTo>
                    <a:pt x="1217916" y="237150"/>
                  </a:lnTo>
                  <a:lnTo>
                    <a:pt x="1217867" y="236126"/>
                  </a:lnTo>
                  <a:lnTo>
                    <a:pt x="1173382" y="236126"/>
                  </a:lnTo>
                  <a:lnTo>
                    <a:pt x="1163948" y="235427"/>
                  </a:lnTo>
                  <a:lnTo>
                    <a:pt x="1146723" y="233227"/>
                  </a:lnTo>
                  <a:lnTo>
                    <a:pt x="1139390" y="232515"/>
                  </a:lnTo>
                  <a:lnTo>
                    <a:pt x="1132429" y="232327"/>
                  </a:lnTo>
                  <a:close/>
                </a:path>
                <a:path extrusionOk="0" h="581660" w="3317240">
                  <a:moveTo>
                    <a:pt x="1215661" y="201388"/>
                  </a:moveTo>
                  <a:lnTo>
                    <a:pt x="1193558" y="232469"/>
                  </a:lnTo>
                  <a:lnTo>
                    <a:pt x="1190190" y="233807"/>
                  </a:lnTo>
                  <a:lnTo>
                    <a:pt x="1182240" y="235764"/>
                  </a:lnTo>
                  <a:lnTo>
                    <a:pt x="1173382" y="236126"/>
                  </a:lnTo>
                  <a:lnTo>
                    <a:pt x="1217867" y="236126"/>
                  </a:lnTo>
                  <a:lnTo>
                    <a:pt x="1217359" y="225278"/>
                  </a:lnTo>
                  <a:lnTo>
                    <a:pt x="1216802" y="211656"/>
                  </a:lnTo>
                  <a:lnTo>
                    <a:pt x="1215661" y="201388"/>
                  </a:lnTo>
                  <a:close/>
                </a:path>
                <a:path extrusionOk="0" h="581660" w="3317240">
                  <a:moveTo>
                    <a:pt x="764218" y="142948"/>
                  </a:moveTo>
                  <a:lnTo>
                    <a:pt x="758219" y="149697"/>
                  </a:lnTo>
                  <a:lnTo>
                    <a:pt x="755109" y="164404"/>
                  </a:lnTo>
                  <a:lnTo>
                    <a:pt x="753370" y="166942"/>
                  </a:lnTo>
                  <a:lnTo>
                    <a:pt x="708310" y="203348"/>
                  </a:lnTo>
                  <a:lnTo>
                    <a:pt x="651080" y="212994"/>
                  </a:lnTo>
                  <a:lnTo>
                    <a:pt x="643945" y="213120"/>
                  </a:lnTo>
                  <a:lnTo>
                    <a:pt x="631558" y="214640"/>
                  </a:lnTo>
                  <a:lnTo>
                    <a:pt x="618987" y="215874"/>
                  </a:lnTo>
                  <a:lnTo>
                    <a:pt x="902014" y="215874"/>
                  </a:lnTo>
                  <a:lnTo>
                    <a:pt x="890678" y="204272"/>
                  </a:lnTo>
                  <a:lnTo>
                    <a:pt x="882821" y="183899"/>
                  </a:lnTo>
                  <a:lnTo>
                    <a:pt x="879472" y="160881"/>
                  </a:lnTo>
                  <a:lnTo>
                    <a:pt x="878918" y="148814"/>
                  </a:lnTo>
                  <a:lnTo>
                    <a:pt x="790489" y="148814"/>
                  </a:lnTo>
                  <a:lnTo>
                    <a:pt x="764218" y="142948"/>
                  </a:lnTo>
                  <a:close/>
                </a:path>
                <a:path extrusionOk="0" h="581660" w="3317240">
                  <a:moveTo>
                    <a:pt x="496537" y="43617"/>
                  </a:moveTo>
                  <a:lnTo>
                    <a:pt x="491224" y="47541"/>
                  </a:lnTo>
                  <a:lnTo>
                    <a:pt x="490398" y="70882"/>
                  </a:lnTo>
                  <a:lnTo>
                    <a:pt x="491756" y="97694"/>
                  </a:lnTo>
                  <a:lnTo>
                    <a:pt x="492994" y="112032"/>
                  </a:lnTo>
                  <a:lnTo>
                    <a:pt x="493237" y="113680"/>
                  </a:lnTo>
                  <a:lnTo>
                    <a:pt x="494784" y="121015"/>
                  </a:lnTo>
                  <a:lnTo>
                    <a:pt x="498223" y="138047"/>
                  </a:lnTo>
                  <a:lnTo>
                    <a:pt x="501270" y="157574"/>
                  </a:lnTo>
                  <a:lnTo>
                    <a:pt x="501954" y="174621"/>
                  </a:lnTo>
                  <a:lnTo>
                    <a:pt x="498308" y="184211"/>
                  </a:lnTo>
                  <a:lnTo>
                    <a:pt x="492197" y="184745"/>
                  </a:lnTo>
                  <a:lnTo>
                    <a:pt x="573089" y="184745"/>
                  </a:lnTo>
                  <a:lnTo>
                    <a:pt x="552286" y="151417"/>
                  </a:lnTo>
                  <a:lnTo>
                    <a:pt x="533879" y="117802"/>
                  </a:lnTo>
                  <a:lnTo>
                    <a:pt x="522593" y="93086"/>
                  </a:lnTo>
                  <a:lnTo>
                    <a:pt x="516802" y="79977"/>
                  </a:lnTo>
                  <a:lnTo>
                    <a:pt x="510706" y="67130"/>
                  </a:lnTo>
                  <a:lnTo>
                    <a:pt x="504040" y="54894"/>
                  </a:lnTo>
                  <a:lnTo>
                    <a:pt x="496537" y="43617"/>
                  </a:lnTo>
                  <a:close/>
                </a:path>
                <a:path extrusionOk="0" h="581660" w="3317240">
                  <a:moveTo>
                    <a:pt x="867617" y="0"/>
                  </a:moveTo>
                  <a:lnTo>
                    <a:pt x="865457" y="1134"/>
                  </a:lnTo>
                  <a:lnTo>
                    <a:pt x="863938" y="8979"/>
                  </a:lnTo>
                  <a:lnTo>
                    <a:pt x="863041" y="17980"/>
                  </a:lnTo>
                  <a:lnTo>
                    <a:pt x="860212" y="60525"/>
                  </a:lnTo>
                  <a:lnTo>
                    <a:pt x="850232" y="99548"/>
                  </a:lnTo>
                  <a:lnTo>
                    <a:pt x="829239" y="131528"/>
                  </a:lnTo>
                  <a:lnTo>
                    <a:pt x="793667" y="148343"/>
                  </a:lnTo>
                  <a:lnTo>
                    <a:pt x="790489" y="148814"/>
                  </a:lnTo>
                  <a:lnTo>
                    <a:pt x="878918" y="148814"/>
                  </a:lnTo>
                  <a:lnTo>
                    <a:pt x="878422" y="138025"/>
                  </a:lnTo>
                  <a:lnTo>
                    <a:pt x="878171" y="129454"/>
                  </a:lnTo>
                  <a:lnTo>
                    <a:pt x="877974" y="125538"/>
                  </a:lnTo>
                  <a:lnTo>
                    <a:pt x="877164" y="104762"/>
                  </a:lnTo>
                  <a:lnTo>
                    <a:pt x="877003" y="93086"/>
                  </a:lnTo>
                  <a:lnTo>
                    <a:pt x="877115" y="67130"/>
                  </a:lnTo>
                  <a:lnTo>
                    <a:pt x="877151" y="64349"/>
                  </a:lnTo>
                  <a:lnTo>
                    <a:pt x="877974" y="43617"/>
                  </a:lnTo>
                  <a:lnTo>
                    <a:pt x="877587" y="33590"/>
                  </a:lnTo>
                  <a:lnTo>
                    <a:pt x="875633" y="21806"/>
                  </a:lnTo>
                  <a:lnTo>
                    <a:pt x="872260" y="10022"/>
                  </a:lnTo>
                  <a:lnTo>
                    <a:pt x="867617" y="0"/>
                  </a:ln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52" name="Google Shape;45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104100" cy="1104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6"/>
            <p:cNvSpPr/>
            <p:nvPr/>
          </p:nvSpPr>
          <p:spPr>
            <a:xfrm>
              <a:off x="8774601" y="2931848"/>
              <a:ext cx="1184910" cy="1713864"/>
            </a:xfrm>
            <a:custGeom>
              <a:rect b="b" l="l" r="r" t="t"/>
              <a:pathLst>
                <a:path extrusionOk="0" h="1713864" w="1184909">
                  <a:moveTo>
                    <a:pt x="1008455" y="0"/>
                  </a:moveTo>
                  <a:lnTo>
                    <a:pt x="1066082" y="0"/>
                  </a:lnTo>
                  <a:lnTo>
                    <a:pt x="1184723" y="972863"/>
                  </a:lnTo>
                  <a:lnTo>
                    <a:pt x="215250" y="1713527"/>
                  </a:lnTo>
                  <a:lnTo>
                    <a:pt x="161013" y="1684714"/>
                  </a:lnTo>
                  <a:lnTo>
                    <a:pt x="0" y="789816"/>
                  </a:lnTo>
                  <a:lnTo>
                    <a:pt x="0" y="744054"/>
                  </a:lnTo>
                  <a:lnTo>
                    <a:pt x="1008455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9015276" y="4328432"/>
              <a:ext cx="1786889" cy="1306830"/>
            </a:xfrm>
            <a:custGeom>
              <a:rect b="b" l="l" r="r" t="t"/>
              <a:pathLst>
                <a:path extrusionOk="0" h="1306829" w="1786890">
                  <a:moveTo>
                    <a:pt x="0" y="0"/>
                  </a:moveTo>
                  <a:lnTo>
                    <a:pt x="1786407" y="1018625"/>
                  </a:lnTo>
                  <a:lnTo>
                    <a:pt x="1691494" y="1306755"/>
                  </a:lnTo>
                  <a:lnTo>
                    <a:pt x="35592" y="23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4D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8944088" y="3430143"/>
              <a:ext cx="2720340" cy="2105660"/>
            </a:xfrm>
            <a:custGeom>
              <a:rect b="b" l="l" r="r" t="t"/>
              <a:pathLst>
                <a:path extrusionOk="0" h="2105660" w="2720340">
                  <a:moveTo>
                    <a:pt x="913542" y="0"/>
                  </a:moveTo>
                  <a:lnTo>
                    <a:pt x="2650798" y="833883"/>
                  </a:lnTo>
                  <a:lnTo>
                    <a:pt x="2720288" y="1277942"/>
                  </a:lnTo>
                  <a:lnTo>
                    <a:pt x="1783018" y="2105046"/>
                  </a:lnTo>
                  <a:lnTo>
                    <a:pt x="33897" y="1035574"/>
                  </a:lnTo>
                  <a:lnTo>
                    <a:pt x="0" y="767782"/>
                  </a:lnTo>
                  <a:lnTo>
                    <a:pt x="913542" y="0"/>
                  </a:lnTo>
                  <a:close/>
                </a:path>
              </a:pathLst>
            </a:custGeom>
            <a:solidFill>
              <a:srgbClr val="C0BAE8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8959594" y="3451410"/>
              <a:ext cx="1609090" cy="1238250"/>
            </a:xfrm>
            <a:custGeom>
              <a:rect b="b" l="l" r="r" t="t"/>
              <a:pathLst>
                <a:path extrusionOk="0" h="1238250" w="1609090">
                  <a:moveTo>
                    <a:pt x="938132" y="0"/>
                  </a:moveTo>
                  <a:lnTo>
                    <a:pt x="970301" y="5134"/>
                  </a:lnTo>
                  <a:lnTo>
                    <a:pt x="1009899" y="22801"/>
                  </a:lnTo>
                  <a:lnTo>
                    <a:pt x="1045930" y="41125"/>
                  </a:lnTo>
                  <a:lnTo>
                    <a:pt x="1088371" y="60053"/>
                  </a:lnTo>
                  <a:lnTo>
                    <a:pt x="1135816" y="79599"/>
                  </a:lnTo>
                  <a:lnTo>
                    <a:pt x="1240097" y="120610"/>
                  </a:lnTo>
                  <a:lnTo>
                    <a:pt x="1294120" y="142105"/>
                  </a:lnTo>
                  <a:lnTo>
                    <a:pt x="1347525" y="164279"/>
                  </a:lnTo>
                  <a:lnTo>
                    <a:pt x="1398905" y="187150"/>
                  </a:lnTo>
                  <a:lnTo>
                    <a:pt x="1446855" y="210730"/>
                  </a:lnTo>
                  <a:lnTo>
                    <a:pt x="1489968" y="235037"/>
                  </a:lnTo>
                  <a:lnTo>
                    <a:pt x="1526839" y="260084"/>
                  </a:lnTo>
                  <a:lnTo>
                    <a:pt x="1567187" y="316792"/>
                  </a:lnTo>
                  <a:lnTo>
                    <a:pt x="1581531" y="357461"/>
                  </a:lnTo>
                  <a:lnTo>
                    <a:pt x="1592450" y="404338"/>
                  </a:lnTo>
                  <a:lnTo>
                    <a:pt x="1600290" y="455923"/>
                  </a:lnTo>
                  <a:lnTo>
                    <a:pt x="1605397" y="510715"/>
                  </a:lnTo>
                  <a:lnTo>
                    <a:pt x="1608117" y="567214"/>
                  </a:lnTo>
                  <a:lnTo>
                    <a:pt x="1608796" y="623919"/>
                  </a:lnTo>
                  <a:lnTo>
                    <a:pt x="1607780" y="679330"/>
                  </a:lnTo>
                  <a:lnTo>
                    <a:pt x="1605416" y="731945"/>
                  </a:lnTo>
                  <a:lnTo>
                    <a:pt x="1602048" y="780264"/>
                  </a:lnTo>
                  <a:lnTo>
                    <a:pt x="1598024" y="822786"/>
                  </a:lnTo>
                  <a:lnTo>
                    <a:pt x="606517" y="1238033"/>
                  </a:lnTo>
                  <a:lnTo>
                    <a:pt x="552498" y="1228202"/>
                  </a:lnTo>
                  <a:lnTo>
                    <a:pt x="502627" y="1209830"/>
                  </a:lnTo>
                  <a:lnTo>
                    <a:pt x="457394" y="1187390"/>
                  </a:lnTo>
                  <a:lnTo>
                    <a:pt x="417287" y="1165356"/>
                  </a:lnTo>
                  <a:lnTo>
                    <a:pt x="382792" y="1148204"/>
                  </a:lnTo>
                  <a:lnTo>
                    <a:pt x="341877" y="1126382"/>
                  </a:lnTo>
                  <a:lnTo>
                    <a:pt x="298260" y="1098205"/>
                  </a:lnTo>
                  <a:lnTo>
                    <a:pt x="252419" y="1070027"/>
                  </a:lnTo>
                  <a:lnTo>
                    <a:pt x="204829" y="1048206"/>
                  </a:lnTo>
                  <a:lnTo>
                    <a:pt x="156446" y="1035415"/>
                  </a:lnTo>
                  <a:lnTo>
                    <a:pt x="110128" y="1023418"/>
                  </a:lnTo>
                  <a:lnTo>
                    <a:pt x="69212" y="1002206"/>
                  </a:lnTo>
                  <a:lnTo>
                    <a:pt x="37036" y="961767"/>
                  </a:lnTo>
                  <a:lnTo>
                    <a:pt x="20832" y="916931"/>
                  </a:lnTo>
                  <a:lnTo>
                    <a:pt x="8537" y="859007"/>
                  </a:lnTo>
                  <a:lnTo>
                    <a:pt x="1231" y="796092"/>
                  </a:lnTo>
                  <a:lnTo>
                    <a:pt x="0" y="736284"/>
                  </a:lnTo>
                  <a:lnTo>
                    <a:pt x="5924" y="687682"/>
                  </a:lnTo>
                  <a:lnTo>
                    <a:pt x="20087" y="658383"/>
                  </a:lnTo>
                  <a:lnTo>
                    <a:pt x="30090" y="648592"/>
                  </a:lnTo>
                  <a:lnTo>
                    <a:pt x="133957" y="542470"/>
                  </a:lnTo>
                  <a:lnTo>
                    <a:pt x="172313" y="503960"/>
                  </a:lnTo>
                  <a:lnTo>
                    <a:pt x="214194" y="462562"/>
                  </a:lnTo>
                  <a:lnTo>
                    <a:pt x="258887" y="419229"/>
                  </a:lnTo>
                  <a:lnTo>
                    <a:pt x="305675" y="374913"/>
                  </a:lnTo>
                  <a:lnTo>
                    <a:pt x="353844" y="330565"/>
                  </a:lnTo>
                  <a:lnTo>
                    <a:pt x="402680" y="287138"/>
                  </a:lnTo>
                  <a:lnTo>
                    <a:pt x="451466" y="245584"/>
                  </a:lnTo>
                  <a:lnTo>
                    <a:pt x="499489" y="206855"/>
                  </a:lnTo>
                  <a:lnTo>
                    <a:pt x="546034" y="171902"/>
                  </a:lnTo>
                  <a:lnTo>
                    <a:pt x="590384" y="141678"/>
                  </a:lnTo>
                  <a:lnTo>
                    <a:pt x="631826" y="117136"/>
                  </a:lnTo>
                  <a:lnTo>
                    <a:pt x="669645" y="99226"/>
                  </a:lnTo>
                  <a:lnTo>
                    <a:pt x="764969" y="72644"/>
                  </a:lnTo>
                  <a:lnTo>
                    <a:pt x="813028" y="53547"/>
                  </a:lnTo>
                  <a:lnTo>
                    <a:pt x="850838" y="34172"/>
                  </a:lnTo>
                  <a:lnTo>
                    <a:pt x="881936" y="17081"/>
                  </a:lnTo>
                  <a:lnTo>
                    <a:pt x="909855" y="4836"/>
                  </a:lnTo>
                  <a:lnTo>
                    <a:pt x="938132" y="0"/>
                  </a:lnTo>
                  <a:close/>
                </a:path>
              </a:pathLst>
            </a:custGeom>
            <a:solidFill>
              <a:srgbClr val="EAE7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18655" y="3667427"/>
              <a:ext cx="2172970" cy="1638935"/>
            </a:xfrm>
            <a:custGeom>
              <a:rect b="b" l="l" r="r" t="t"/>
              <a:pathLst>
                <a:path extrusionOk="0" h="1638935" w="2172970">
                  <a:moveTo>
                    <a:pt x="915237" y="0"/>
                  </a:moveTo>
                  <a:lnTo>
                    <a:pt x="968404" y="4108"/>
                  </a:lnTo>
                  <a:lnTo>
                    <a:pt x="1008482" y="15386"/>
                  </a:lnTo>
                  <a:lnTo>
                    <a:pt x="1065022" y="53176"/>
                  </a:lnTo>
                  <a:lnTo>
                    <a:pt x="1089310" y="76551"/>
                  </a:lnTo>
                  <a:lnTo>
                    <a:pt x="1116160" y="100819"/>
                  </a:lnTo>
                  <a:lnTo>
                    <a:pt x="1149485" y="124411"/>
                  </a:lnTo>
                  <a:lnTo>
                    <a:pt x="1193198" y="145759"/>
                  </a:lnTo>
                  <a:lnTo>
                    <a:pt x="1227490" y="159641"/>
                  </a:lnTo>
                  <a:lnTo>
                    <a:pt x="1267824" y="176721"/>
                  </a:lnTo>
                  <a:lnTo>
                    <a:pt x="1313077" y="196527"/>
                  </a:lnTo>
                  <a:lnTo>
                    <a:pt x="1362131" y="218588"/>
                  </a:lnTo>
                  <a:lnTo>
                    <a:pt x="1413864" y="242430"/>
                  </a:lnTo>
                  <a:lnTo>
                    <a:pt x="1467158" y="267583"/>
                  </a:lnTo>
                  <a:lnTo>
                    <a:pt x="1520891" y="293573"/>
                  </a:lnTo>
                  <a:lnTo>
                    <a:pt x="1573944" y="319929"/>
                  </a:lnTo>
                  <a:lnTo>
                    <a:pt x="1625197" y="346179"/>
                  </a:lnTo>
                  <a:lnTo>
                    <a:pt x="1673528" y="371849"/>
                  </a:lnTo>
                  <a:lnTo>
                    <a:pt x="1717819" y="396470"/>
                  </a:lnTo>
                  <a:lnTo>
                    <a:pt x="1756949" y="419567"/>
                  </a:lnTo>
                  <a:lnTo>
                    <a:pt x="1789797" y="440669"/>
                  </a:lnTo>
                  <a:lnTo>
                    <a:pt x="1827275" y="463066"/>
                  </a:lnTo>
                  <a:lnTo>
                    <a:pt x="1856732" y="474832"/>
                  </a:lnTo>
                  <a:lnTo>
                    <a:pt x="1880819" y="479275"/>
                  </a:lnTo>
                  <a:lnTo>
                    <a:pt x="1902185" y="479701"/>
                  </a:lnTo>
                  <a:lnTo>
                    <a:pt x="1923481" y="479415"/>
                  </a:lnTo>
                  <a:lnTo>
                    <a:pt x="1947359" y="481723"/>
                  </a:lnTo>
                  <a:lnTo>
                    <a:pt x="2013457" y="507349"/>
                  </a:lnTo>
                  <a:lnTo>
                    <a:pt x="2060979" y="537278"/>
                  </a:lnTo>
                  <a:lnTo>
                    <a:pt x="2096953" y="569547"/>
                  </a:lnTo>
                  <a:lnTo>
                    <a:pt x="2124905" y="609279"/>
                  </a:lnTo>
                  <a:lnTo>
                    <a:pt x="2145643" y="654754"/>
                  </a:lnTo>
                  <a:lnTo>
                    <a:pt x="2159972" y="704255"/>
                  </a:lnTo>
                  <a:lnTo>
                    <a:pt x="2168699" y="756063"/>
                  </a:lnTo>
                  <a:lnTo>
                    <a:pt x="2172629" y="808459"/>
                  </a:lnTo>
                  <a:lnTo>
                    <a:pt x="2172569" y="859726"/>
                  </a:lnTo>
                  <a:lnTo>
                    <a:pt x="2169326" y="908143"/>
                  </a:lnTo>
                  <a:lnTo>
                    <a:pt x="2163704" y="951995"/>
                  </a:lnTo>
                  <a:lnTo>
                    <a:pt x="2156512" y="989561"/>
                  </a:lnTo>
                  <a:lnTo>
                    <a:pt x="2140638" y="1038963"/>
                  </a:lnTo>
                  <a:lnTo>
                    <a:pt x="2088044" y="1089227"/>
                  </a:lnTo>
                  <a:lnTo>
                    <a:pt x="2045718" y="1118987"/>
                  </a:lnTo>
                  <a:lnTo>
                    <a:pt x="1998268" y="1151249"/>
                  </a:lnTo>
                  <a:lnTo>
                    <a:pt x="1949864" y="1185577"/>
                  </a:lnTo>
                  <a:lnTo>
                    <a:pt x="1904679" y="1221534"/>
                  </a:lnTo>
                  <a:lnTo>
                    <a:pt x="1866881" y="1258683"/>
                  </a:lnTo>
                  <a:lnTo>
                    <a:pt x="1840644" y="1296586"/>
                  </a:lnTo>
                  <a:lnTo>
                    <a:pt x="1812427" y="1348815"/>
                  </a:lnTo>
                  <a:lnTo>
                    <a:pt x="1784943" y="1387377"/>
                  </a:lnTo>
                  <a:lnTo>
                    <a:pt x="1752415" y="1418129"/>
                  </a:lnTo>
                  <a:lnTo>
                    <a:pt x="1709066" y="1446929"/>
                  </a:lnTo>
                  <a:lnTo>
                    <a:pt x="1649122" y="1479633"/>
                  </a:lnTo>
                  <a:lnTo>
                    <a:pt x="1622899" y="1496482"/>
                  </a:lnTo>
                  <a:lnTo>
                    <a:pt x="1605997" y="1513567"/>
                  </a:lnTo>
                  <a:lnTo>
                    <a:pt x="1595383" y="1530621"/>
                  </a:lnTo>
                  <a:lnTo>
                    <a:pt x="1580887" y="1563569"/>
                  </a:lnTo>
                  <a:lnTo>
                    <a:pt x="1570938" y="1578927"/>
                  </a:lnTo>
                  <a:lnTo>
                    <a:pt x="1530472" y="1606076"/>
                  </a:lnTo>
                  <a:lnTo>
                    <a:pt x="1493889" y="1617331"/>
                  </a:lnTo>
                  <a:lnTo>
                    <a:pt x="1442361" y="1626685"/>
                  </a:lnTo>
                  <a:lnTo>
                    <a:pt x="1372856" y="1633868"/>
                  </a:lnTo>
                  <a:lnTo>
                    <a:pt x="1291028" y="1638246"/>
                  </a:lnTo>
                  <a:lnTo>
                    <a:pt x="1219787" y="1638586"/>
                  </a:lnTo>
                  <a:lnTo>
                    <a:pt x="1158126" y="1635530"/>
                  </a:lnTo>
                  <a:lnTo>
                    <a:pt x="1105037" y="1629719"/>
                  </a:lnTo>
                  <a:lnTo>
                    <a:pt x="1059514" y="1621792"/>
                  </a:lnTo>
                  <a:lnTo>
                    <a:pt x="1020550" y="1612390"/>
                  </a:lnTo>
                  <a:lnTo>
                    <a:pt x="958273" y="1591726"/>
                  </a:lnTo>
                  <a:lnTo>
                    <a:pt x="910152" y="1572852"/>
                  </a:lnTo>
                  <a:lnTo>
                    <a:pt x="846303" y="1549422"/>
                  </a:lnTo>
                  <a:lnTo>
                    <a:pt x="802734" y="1532749"/>
                  </a:lnTo>
                  <a:lnTo>
                    <a:pt x="754467" y="1513138"/>
                  </a:lnTo>
                  <a:lnTo>
                    <a:pt x="703800" y="1490862"/>
                  </a:lnTo>
                  <a:lnTo>
                    <a:pt x="653032" y="1466196"/>
                  </a:lnTo>
                  <a:lnTo>
                    <a:pt x="604460" y="1439415"/>
                  </a:lnTo>
                  <a:lnTo>
                    <a:pt x="560382" y="1410794"/>
                  </a:lnTo>
                  <a:lnTo>
                    <a:pt x="523098" y="1380606"/>
                  </a:lnTo>
                  <a:lnTo>
                    <a:pt x="442550" y="1290309"/>
                  </a:lnTo>
                  <a:lnTo>
                    <a:pt x="400204" y="1265019"/>
                  </a:lnTo>
                  <a:lnTo>
                    <a:pt x="368345" y="1259749"/>
                  </a:lnTo>
                  <a:lnTo>
                    <a:pt x="347451" y="1260993"/>
                  </a:lnTo>
                  <a:lnTo>
                    <a:pt x="318558" y="1247620"/>
                  </a:lnTo>
                  <a:lnTo>
                    <a:pt x="298087" y="1231545"/>
                  </a:lnTo>
                  <a:lnTo>
                    <a:pt x="274756" y="1210703"/>
                  </a:lnTo>
                  <a:lnTo>
                    <a:pt x="237283" y="1183029"/>
                  </a:lnTo>
                  <a:lnTo>
                    <a:pt x="195864" y="1151276"/>
                  </a:lnTo>
                  <a:lnTo>
                    <a:pt x="163979" y="1122225"/>
                  </a:lnTo>
                  <a:lnTo>
                    <a:pt x="135272" y="1099847"/>
                  </a:lnTo>
                  <a:lnTo>
                    <a:pt x="103387" y="1088115"/>
                  </a:lnTo>
                  <a:lnTo>
                    <a:pt x="73838" y="1083099"/>
                  </a:lnTo>
                  <a:lnTo>
                    <a:pt x="44448" y="1076971"/>
                  </a:lnTo>
                  <a:lnTo>
                    <a:pt x="18680" y="1070907"/>
                  </a:lnTo>
                  <a:lnTo>
                    <a:pt x="0" y="1066082"/>
                  </a:lnTo>
                  <a:lnTo>
                    <a:pt x="6041" y="983699"/>
                  </a:lnTo>
                  <a:lnTo>
                    <a:pt x="15426" y="915064"/>
                  </a:lnTo>
                  <a:lnTo>
                    <a:pt x="27753" y="858458"/>
                  </a:lnTo>
                  <a:lnTo>
                    <a:pt x="42623" y="812163"/>
                  </a:lnTo>
                  <a:lnTo>
                    <a:pt x="59634" y="774459"/>
                  </a:lnTo>
                  <a:lnTo>
                    <a:pt x="98483" y="717956"/>
                  </a:lnTo>
                  <a:lnTo>
                    <a:pt x="162818" y="654680"/>
                  </a:lnTo>
                  <a:lnTo>
                    <a:pt x="184279" y="632442"/>
                  </a:lnTo>
                  <a:lnTo>
                    <a:pt x="205080" y="606768"/>
                  </a:lnTo>
                  <a:lnTo>
                    <a:pt x="237300" y="564889"/>
                  </a:lnTo>
                  <a:lnTo>
                    <a:pt x="271843" y="523427"/>
                  </a:lnTo>
                  <a:lnTo>
                    <a:pt x="341307" y="443424"/>
                  </a:lnTo>
                  <a:lnTo>
                    <a:pt x="372930" y="405716"/>
                  </a:lnTo>
                  <a:lnTo>
                    <a:pt x="400283" y="370093"/>
                  </a:lnTo>
                  <a:lnTo>
                    <a:pt x="421718" y="336974"/>
                  </a:lnTo>
                  <a:lnTo>
                    <a:pt x="435585" y="306773"/>
                  </a:lnTo>
                  <a:lnTo>
                    <a:pt x="455464" y="272466"/>
                  </a:lnTo>
                  <a:lnTo>
                    <a:pt x="490226" y="236320"/>
                  </a:lnTo>
                  <a:lnTo>
                    <a:pt x="535247" y="200441"/>
                  </a:lnTo>
                  <a:lnTo>
                    <a:pt x="585901" y="166933"/>
                  </a:lnTo>
                  <a:lnTo>
                    <a:pt x="637562" y="137903"/>
                  </a:lnTo>
                  <a:lnTo>
                    <a:pt x="685607" y="115454"/>
                  </a:lnTo>
                  <a:lnTo>
                    <a:pt x="725410" y="101692"/>
                  </a:lnTo>
                  <a:lnTo>
                    <a:pt x="752469" y="89655"/>
                  </a:lnTo>
                  <a:lnTo>
                    <a:pt x="769417" y="72637"/>
                  </a:lnTo>
                  <a:lnTo>
                    <a:pt x="782334" y="53129"/>
                  </a:lnTo>
                  <a:lnTo>
                    <a:pt x="797297" y="33620"/>
                  </a:lnTo>
                  <a:lnTo>
                    <a:pt x="820383" y="16602"/>
                  </a:lnTo>
                  <a:lnTo>
                    <a:pt x="857670" y="4565"/>
                  </a:lnTo>
                  <a:lnTo>
                    <a:pt x="915237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58" name="Google Shape;45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6065" y="3344242"/>
              <a:ext cx="730158" cy="591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"/>
            <p:cNvSpPr/>
            <p:nvPr/>
          </p:nvSpPr>
          <p:spPr>
            <a:xfrm>
              <a:off x="8983074" y="3686404"/>
              <a:ext cx="688340" cy="588645"/>
            </a:xfrm>
            <a:custGeom>
              <a:rect b="b" l="l" r="r" t="t"/>
              <a:pathLst>
                <a:path extrusionOk="0" h="588645" w="688340">
                  <a:moveTo>
                    <a:pt x="379654" y="0"/>
                  </a:moveTo>
                  <a:lnTo>
                    <a:pt x="449341" y="16074"/>
                  </a:lnTo>
                  <a:lnTo>
                    <a:pt x="493525" y="37727"/>
                  </a:lnTo>
                  <a:lnTo>
                    <a:pt x="539675" y="66075"/>
                  </a:lnTo>
                  <a:lnTo>
                    <a:pt x="584597" y="99333"/>
                  </a:lnTo>
                  <a:lnTo>
                    <a:pt x="625098" y="135717"/>
                  </a:lnTo>
                  <a:lnTo>
                    <a:pt x="657982" y="173439"/>
                  </a:lnTo>
                  <a:lnTo>
                    <a:pt x="680055" y="210715"/>
                  </a:lnTo>
                  <a:lnTo>
                    <a:pt x="688122" y="245759"/>
                  </a:lnTo>
                  <a:lnTo>
                    <a:pt x="668631" y="304392"/>
                  </a:lnTo>
                  <a:lnTo>
                    <a:pt x="638971" y="349997"/>
                  </a:lnTo>
                  <a:lnTo>
                    <a:pt x="604226" y="385433"/>
                  </a:lnTo>
                  <a:lnTo>
                    <a:pt x="569481" y="413559"/>
                  </a:lnTo>
                  <a:lnTo>
                    <a:pt x="541256" y="436118"/>
                  </a:lnTo>
                  <a:lnTo>
                    <a:pt x="503568" y="466917"/>
                  </a:lnTo>
                  <a:lnTo>
                    <a:pt x="460796" y="501481"/>
                  </a:lnTo>
                  <a:lnTo>
                    <a:pt x="417318" y="535340"/>
                  </a:lnTo>
                  <a:lnTo>
                    <a:pt x="377511" y="564019"/>
                  </a:lnTo>
                  <a:lnTo>
                    <a:pt x="305296" y="588620"/>
                  </a:lnTo>
                  <a:lnTo>
                    <a:pt x="252713" y="578410"/>
                  </a:lnTo>
                  <a:lnTo>
                    <a:pt x="196633" y="557787"/>
                  </a:lnTo>
                  <a:lnTo>
                    <a:pt x="145678" y="532120"/>
                  </a:lnTo>
                  <a:lnTo>
                    <a:pt x="108472" y="506778"/>
                  </a:lnTo>
                  <a:lnTo>
                    <a:pt x="71502" y="469676"/>
                  </a:lnTo>
                  <a:lnTo>
                    <a:pt x="35168" y="423517"/>
                  </a:lnTo>
                  <a:lnTo>
                    <a:pt x="8368" y="378311"/>
                  </a:lnTo>
                  <a:lnTo>
                    <a:pt x="0" y="344069"/>
                  </a:lnTo>
                  <a:lnTo>
                    <a:pt x="17981" y="313693"/>
                  </a:lnTo>
                  <a:lnTo>
                    <a:pt x="54871" y="276485"/>
                  </a:lnTo>
                  <a:lnTo>
                    <a:pt x="96528" y="237053"/>
                  </a:lnTo>
                  <a:lnTo>
                    <a:pt x="128811" y="200004"/>
                  </a:lnTo>
                  <a:lnTo>
                    <a:pt x="178540" y="141823"/>
                  </a:lnTo>
                  <a:lnTo>
                    <a:pt x="216332" y="104741"/>
                  </a:lnTo>
                  <a:lnTo>
                    <a:pt x="258511" y="67867"/>
                  </a:lnTo>
                  <a:lnTo>
                    <a:pt x="301906" y="35352"/>
                  </a:lnTo>
                  <a:lnTo>
                    <a:pt x="343344" y="11345"/>
                  </a:lnTo>
                  <a:lnTo>
                    <a:pt x="379654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0599992" y="4179281"/>
              <a:ext cx="1116965" cy="1610360"/>
            </a:xfrm>
            <a:custGeom>
              <a:rect b="b" l="l" r="r" t="t"/>
              <a:pathLst>
                <a:path extrusionOk="0" h="1610360" w="1116965">
                  <a:moveTo>
                    <a:pt x="1059302" y="0"/>
                  </a:moveTo>
                  <a:lnTo>
                    <a:pt x="1116928" y="0"/>
                  </a:lnTo>
                  <a:lnTo>
                    <a:pt x="1116928" y="730495"/>
                  </a:lnTo>
                  <a:lnTo>
                    <a:pt x="99998" y="1610139"/>
                  </a:lnTo>
                  <a:lnTo>
                    <a:pt x="35592" y="1610139"/>
                  </a:lnTo>
                  <a:lnTo>
                    <a:pt x="0" y="918627"/>
                  </a:lnTo>
                  <a:lnTo>
                    <a:pt x="35592" y="849136"/>
                  </a:lnTo>
                  <a:lnTo>
                    <a:pt x="1059302" y="0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1" name="Google Shape;46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54798" y="3551564"/>
              <a:ext cx="1640776" cy="9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12308" y="3015857"/>
              <a:ext cx="2673797" cy="1912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6"/>
            <p:cNvSpPr/>
            <p:nvPr/>
          </p:nvSpPr>
          <p:spPr>
            <a:xfrm>
              <a:off x="10195916" y="3959459"/>
              <a:ext cx="561340" cy="466090"/>
            </a:xfrm>
            <a:custGeom>
              <a:rect b="b" l="l" r="r" t="t"/>
              <a:pathLst>
                <a:path extrusionOk="0" h="466089" w="561340">
                  <a:moveTo>
                    <a:pt x="505167" y="407695"/>
                  </a:moveTo>
                  <a:lnTo>
                    <a:pt x="485457" y="383463"/>
                  </a:lnTo>
                  <a:lnTo>
                    <a:pt x="446989" y="366191"/>
                  </a:lnTo>
                  <a:lnTo>
                    <a:pt x="393039" y="356590"/>
                  </a:lnTo>
                  <a:lnTo>
                    <a:pt x="353923" y="318236"/>
                  </a:lnTo>
                  <a:lnTo>
                    <a:pt x="313537" y="283603"/>
                  </a:lnTo>
                  <a:lnTo>
                    <a:pt x="272999" y="257149"/>
                  </a:lnTo>
                  <a:lnTo>
                    <a:pt x="233400" y="243382"/>
                  </a:lnTo>
                  <a:lnTo>
                    <a:pt x="195846" y="246748"/>
                  </a:lnTo>
                  <a:lnTo>
                    <a:pt x="161429" y="271754"/>
                  </a:lnTo>
                  <a:lnTo>
                    <a:pt x="0" y="447052"/>
                  </a:lnTo>
                  <a:lnTo>
                    <a:pt x="41186" y="454393"/>
                  </a:lnTo>
                  <a:lnTo>
                    <a:pt x="86563" y="460489"/>
                  </a:lnTo>
                  <a:lnTo>
                    <a:pt x="134937" y="464527"/>
                  </a:lnTo>
                  <a:lnTo>
                    <a:pt x="185051" y="465709"/>
                  </a:lnTo>
                  <a:lnTo>
                    <a:pt x="235699" y="463245"/>
                  </a:lnTo>
                  <a:lnTo>
                    <a:pt x="285648" y="456323"/>
                  </a:lnTo>
                  <a:lnTo>
                    <a:pt x="333679" y="444144"/>
                  </a:lnTo>
                  <a:lnTo>
                    <a:pt x="379006" y="458711"/>
                  </a:lnTo>
                  <a:lnTo>
                    <a:pt x="431139" y="464032"/>
                  </a:lnTo>
                  <a:lnTo>
                    <a:pt x="476834" y="457936"/>
                  </a:lnTo>
                  <a:lnTo>
                    <a:pt x="502856" y="438238"/>
                  </a:lnTo>
                  <a:lnTo>
                    <a:pt x="505167" y="407695"/>
                  </a:lnTo>
                  <a:close/>
                </a:path>
                <a:path extrusionOk="0" h="466089" w="561340">
                  <a:moveTo>
                    <a:pt x="560755" y="301078"/>
                  </a:moveTo>
                  <a:lnTo>
                    <a:pt x="547065" y="273812"/>
                  </a:lnTo>
                  <a:lnTo>
                    <a:pt x="521627" y="248729"/>
                  </a:lnTo>
                  <a:lnTo>
                    <a:pt x="490664" y="230352"/>
                  </a:lnTo>
                  <a:lnTo>
                    <a:pt x="482092" y="190423"/>
                  </a:lnTo>
                  <a:lnTo>
                    <a:pt x="466750" y="148717"/>
                  </a:lnTo>
                  <a:lnTo>
                    <a:pt x="443280" y="107035"/>
                  </a:lnTo>
                  <a:lnTo>
                    <a:pt x="410311" y="67157"/>
                  </a:lnTo>
                  <a:lnTo>
                    <a:pt x="366458" y="30886"/>
                  </a:lnTo>
                  <a:lnTo>
                    <a:pt x="310362" y="0"/>
                  </a:lnTo>
                  <a:lnTo>
                    <a:pt x="242163" y="218871"/>
                  </a:lnTo>
                  <a:lnTo>
                    <a:pt x="284238" y="255257"/>
                  </a:lnTo>
                  <a:lnTo>
                    <a:pt x="332867" y="279463"/>
                  </a:lnTo>
                  <a:lnTo>
                    <a:pt x="382955" y="293700"/>
                  </a:lnTo>
                  <a:lnTo>
                    <a:pt x="429412" y="300139"/>
                  </a:lnTo>
                  <a:lnTo>
                    <a:pt x="456628" y="317436"/>
                  </a:lnTo>
                  <a:lnTo>
                    <a:pt x="493090" y="334124"/>
                  </a:lnTo>
                  <a:lnTo>
                    <a:pt x="529475" y="340283"/>
                  </a:lnTo>
                  <a:lnTo>
                    <a:pt x="556463" y="326034"/>
                  </a:lnTo>
                  <a:lnTo>
                    <a:pt x="560755" y="30107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9991610" y="3656623"/>
              <a:ext cx="396240" cy="374015"/>
            </a:xfrm>
            <a:custGeom>
              <a:rect b="b" l="l" r="r" t="t"/>
              <a:pathLst>
                <a:path extrusionOk="0" h="374014" w="396240">
                  <a:moveTo>
                    <a:pt x="0" y="122091"/>
                  </a:moveTo>
                  <a:lnTo>
                    <a:pt x="35616" y="170478"/>
                  </a:lnTo>
                  <a:lnTo>
                    <a:pt x="71218" y="211456"/>
                  </a:lnTo>
                  <a:lnTo>
                    <a:pt x="107088" y="246211"/>
                  </a:lnTo>
                  <a:lnTo>
                    <a:pt x="143508" y="275931"/>
                  </a:lnTo>
                  <a:lnTo>
                    <a:pt x="180761" y="301803"/>
                  </a:lnTo>
                  <a:lnTo>
                    <a:pt x="219130" y="325015"/>
                  </a:lnTo>
                  <a:lnTo>
                    <a:pt x="258898" y="346753"/>
                  </a:lnTo>
                  <a:lnTo>
                    <a:pt x="327044" y="361159"/>
                  </a:lnTo>
                  <a:lnTo>
                    <a:pt x="367421" y="366970"/>
                  </a:lnTo>
                  <a:lnTo>
                    <a:pt x="395935" y="373596"/>
                  </a:lnTo>
                  <a:lnTo>
                    <a:pt x="356626" y="330476"/>
                  </a:lnTo>
                  <a:lnTo>
                    <a:pt x="326113" y="285282"/>
                  </a:lnTo>
                  <a:lnTo>
                    <a:pt x="302663" y="239021"/>
                  </a:lnTo>
                  <a:lnTo>
                    <a:pt x="284543" y="192700"/>
                  </a:lnTo>
                  <a:lnTo>
                    <a:pt x="270020" y="147324"/>
                  </a:lnTo>
                  <a:lnTo>
                    <a:pt x="257361" y="103902"/>
                  </a:lnTo>
                  <a:lnTo>
                    <a:pt x="244833" y="63439"/>
                  </a:lnTo>
                  <a:lnTo>
                    <a:pt x="230601" y="37246"/>
                  </a:lnTo>
                  <a:lnTo>
                    <a:pt x="203395" y="12625"/>
                  </a:lnTo>
                  <a:lnTo>
                    <a:pt x="170675" y="0"/>
                  </a:lnTo>
                  <a:lnTo>
                    <a:pt x="139899" y="9788"/>
                  </a:lnTo>
                  <a:lnTo>
                    <a:pt x="123607" y="40961"/>
                  </a:lnTo>
                  <a:lnTo>
                    <a:pt x="113781" y="85254"/>
                  </a:lnTo>
                  <a:lnTo>
                    <a:pt x="103449" y="127560"/>
                  </a:lnTo>
                  <a:lnTo>
                    <a:pt x="85638" y="152775"/>
                  </a:lnTo>
                  <a:lnTo>
                    <a:pt x="71789" y="156899"/>
                  </a:lnTo>
                  <a:lnTo>
                    <a:pt x="56342" y="154039"/>
                  </a:lnTo>
                  <a:lnTo>
                    <a:pt x="34133" y="142876"/>
                  </a:lnTo>
                  <a:lnTo>
                    <a:pt x="0" y="122091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5" name="Google Shape;465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66248" y="3858511"/>
              <a:ext cx="632588" cy="4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6"/>
            <p:cNvSpPr/>
            <p:nvPr/>
          </p:nvSpPr>
          <p:spPr>
            <a:xfrm>
              <a:off x="9662444" y="3648224"/>
              <a:ext cx="983615" cy="771525"/>
            </a:xfrm>
            <a:custGeom>
              <a:rect b="b" l="l" r="r" t="t"/>
              <a:pathLst>
                <a:path extrusionOk="0" h="771525" w="983615">
                  <a:moveTo>
                    <a:pt x="36065" y="50916"/>
                  </a:moveTo>
                  <a:lnTo>
                    <a:pt x="56778" y="29124"/>
                  </a:lnTo>
                  <a:lnTo>
                    <a:pt x="82085" y="13261"/>
                  </a:lnTo>
                  <a:lnTo>
                    <a:pt x="111944" y="3495"/>
                  </a:lnTo>
                  <a:lnTo>
                    <a:pt x="146313" y="0"/>
                  </a:lnTo>
                  <a:lnTo>
                    <a:pt x="185149" y="2944"/>
                  </a:lnTo>
                  <a:lnTo>
                    <a:pt x="228411" y="12499"/>
                  </a:lnTo>
                  <a:lnTo>
                    <a:pt x="251908" y="39574"/>
                  </a:lnTo>
                  <a:lnTo>
                    <a:pt x="280910" y="64658"/>
                  </a:lnTo>
                  <a:lnTo>
                    <a:pt x="314743" y="87989"/>
                  </a:lnTo>
                  <a:lnTo>
                    <a:pt x="352735" y="109804"/>
                  </a:lnTo>
                  <a:lnTo>
                    <a:pt x="394213" y="130342"/>
                  </a:lnTo>
                  <a:lnTo>
                    <a:pt x="438505" y="149842"/>
                  </a:lnTo>
                  <a:lnTo>
                    <a:pt x="484937" y="168540"/>
                  </a:lnTo>
                  <a:lnTo>
                    <a:pt x="532836" y="186676"/>
                  </a:lnTo>
                  <a:lnTo>
                    <a:pt x="630348" y="222211"/>
                  </a:lnTo>
                  <a:lnTo>
                    <a:pt x="678614" y="240086"/>
                  </a:lnTo>
                  <a:lnTo>
                    <a:pt x="725657" y="258351"/>
                  </a:lnTo>
                  <a:lnTo>
                    <a:pt x="770804" y="277244"/>
                  </a:lnTo>
                  <a:lnTo>
                    <a:pt x="813382" y="297003"/>
                  </a:lnTo>
                  <a:lnTo>
                    <a:pt x="852719" y="317865"/>
                  </a:lnTo>
                  <a:lnTo>
                    <a:pt x="888141" y="340069"/>
                  </a:lnTo>
                  <a:lnTo>
                    <a:pt x="918976" y="363853"/>
                  </a:lnTo>
                  <a:lnTo>
                    <a:pt x="964195" y="417113"/>
                  </a:lnTo>
                  <a:lnTo>
                    <a:pt x="982991" y="479550"/>
                  </a:lnTo>
                  <a:lnTo>
                    <a:pt x="976575" y="516336"/>
                  </a:lnTo>
                  <a:lnTo>
                    <a:pt x="957090" y="548362"/>
                  </a:lnTo>
                  <a:lnTo>
                    <a:pt x="930322" y="568861"/>
                  </a:lnTo>
                  <a:lnTo>
                    <a:pt x="902057" y="571065"/>
                  </a:lnTo>
                  <a:lnTo>
                    <a:pt x="878159" y="571321"/>
                  </a:lnTo>
                  <a:lnTo>
                    <a:pt x="858741" y="584140"/>
                  </a:lnTo>
                  <a:lnTo>
                    <a:pt x="849994" y="603190"/>
                  </a:lnTo>
                  <a:lnTo>
                    <a:pt x="858108" y="622137"/>
                  </a:lnTo>
                  <a:lnTo>
                    <a:pt x="865161" y="648913"/>
                  </a:lnTo>
                  <a:lnTo>
                    <a:pt x="862623" y="705272"/>
                  </a:lnTo>
                  <a:lnTo>
                    <a:pt x="837443" y="759702"/>
                  </a:lnTo>
                  <a:lnTo>
                    <a:pt x="799183" y="768559"/>
                  </a:lnTo>
                  <a:lnTo>
                    <a:pt x="749438" y="767424"/>
                  </a:lnTo>
                  <a:lnTo>
                    <a:pt x="694323" y="768518"/>
                  </a:lnTo>
                  <a:lnTo>
                    <a:pt x="659093" y="771154"/>
                  </a:lnTo>
                  <a:lnTo>
                    <a:pt x="621399" y="771274"/>
                  </a:lnTo>
                  <a:lnTo>
                    <a:pt x="581656" y="768798"/>
                  </a:lnTo>
                  <a:lnTo>
                    <a:pt x="540274" y="763650"/>
                  </a:lnTo>
                  <a:lnTo>
                    <a:pt x="497666" y="755751"/>
                  </a:lnTo>
                  <a:lnTo>
                    <a:pt x="454244" y="745025"/>
                  </a:lnTo>
                  <a:lnTo>
                    <a:pt x="410422" y="731392"/>
                  </a:lnTo>
                  <a:lnTo>
                    <a:pt x="366610" y="714775"/>
                  </a:lnTo>
                  <a:lnTo>
                    <a:pt x="323221" y="695097"/>
                  </a:lnTo>
                  <a:lnTo>
                    <a:pt x="280668" y="672280"/>
                  </a:lnTo>
                  <a:lnTo>
                    <a:pt x="239363" y="646246"/>
                  </a:lnTo>
                  <a:lnTo>
                    <a:pt x="199717" y="616917"/>
                  </a:lnTo>
                  <a:lnTo>
                    <a:pt x="162144" y="584216"/>
                  </a:lnTo>
                  <a:lnTo>
                    <a:pt x="127056" y="548065"/>
                  </a:lnTo>
                  <a:lnTo>
                    <a:pt x="94864" y="508386"/>
                  </a:lnTo>
                  <a:lnTo>
                    <a:pt x="65982" y="465101"/>
                  </a:lnTo>
                  <a:lnTo>
                    <a:pt x="40820" y="418133"/>
                  </a:lnTo>
                  <a:lnTo>
                    <a:pt x="23259" y="355073"/>
                  </a:lnTo>
                  <a:lnTo>
                    <a:pt x="10630" y="296573"/>
                  </a:lnTo>
                  <a:lnTo>
                    <a:pt x="2891" y="242805"/>
                  </a:lnTo>
                  <a:lnTo>
                    <a:pt x="0" y="193939"/>
                  </a:lnTo>
                  <a:lnTo>
                    <a:pt x="1913" y="150146"/>
                  </a:lnTo>
                  <a:lnTo>
                    <a:pt x="8590" y="111597"/>
                  </a:lnTo>
                  <a:lnTo>
                    <a:pt x="19988" y="78464"/>
                  </a:lnTo>
                  <a:lnTo>
                    <a:pt x="36065" y="50916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7" name="Google Shape;467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00048" y="3470331"/>
              <a:ext cx="1961" cy="1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909453" y="3330131"/>
              <a:ext cx="109289" cy="106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"/>
            <p:cNvSpPr/>
            <p:nvPr/>
          </p:nvSpPr>
          <p:spPr>
            <a:xfrm>
              <a:off x="9584587" y="3337943"/>
              <a:ext cx="575945" cy="728345"/>
            </a:xfrm>
            <a:custGeom>
              <a:rect b="b" l="l" r="r" t="t"/>
              <a:pathLst>
                <a:path extrusionOk="0" h="728345" w="575945">
                  <a:moveTo>
                    <a:pt x="170936" y="19928"/>
                  </a:moveTo>
                  <a:lnTo>
                    <a:pt x="208825" y="6928"/>
                  </a:lnTo>
                  <a:lnTo>
                    <a:pt x="250534" y="0"/>
                  </a:lnTo>
                  <a:lnTo>
                    <a:pt x="295512" y="1832"/>
                  </a:lnTo>
                  <a:lnTo>
                    <a:pt x="343208" y="15114"/>
                  </a:lnTo>
                  <a:lnTo>
                    <a:pt x="393070" y="42535"/>
                  </a:lnTo>
                  <a:lnTo>
                    <a:pt x="444549" y="86786"/>
                  </a:lnTo>
                  <a:lnTo>
                    <a:pt x="467205" y="118612"/>
                  </a:lnTo>
                  <a:lnTo>
                    <a:pt x="484237" y="154391"/>
                  </a:lnTo>
                  <a:lnTo>
                    <a:pt x="501809" y="188779"/>
                  </a:lnTo>
                  <a:lnTo>
                    <a:pt x="526088" y="216430"/>
                  </a:lnTo>
                  <a:lnTo>
                    <a:pt x="561765" y="255547"/>
                  </a:lnTo>
                  <a:lnTo>
                    <a:pt x="575854" y="298136"/>
                  </a:lnTo>
                  <a:lnTo>
                    <a:pt x="573430" y="341094"/>
                  </a:lnTo>
                  <a:lnTo>
                    <a:pt x="559568" y="381314"/>
                  </a:lnTo>
                  <a:lnTo>
                    <a:pt x="539344" y="415693"/>
                  </a:lnTo>
                  <a:lnTo>
                    <a:pt x="501460" y="454158"/>
                  </a:lnTo>
                  <a:lnTo>
                    <a:pt x="442645" y="484320"/>
                  </a:lnTo>
                  <a:lnTo>
                    <a:pt x="403259" y="495937"/>
                  </a:lnTo>
                  <a:lnTo>
                    <a:pt x="359260" y="501570"/>
                  </a:lnTo>
                  <a:lnTo>
                    <a:pt x="312174" y="498465"/>
                  </a:lnTo>
                  <a:lnTo>
                    <a:pt x="263530" y="483864"/>
                  </a:lnTo>
                  <a:lnTo>
                    <a:pt x="214858" y="455013"/>
                  </a:lnTo>
                  <a:lnTo>
                    <a:pt x="167685" y="409156"/>
                  </a:lnTo>
                  <a:lnTo>
                    <a:pt x="118925" y="728247"/>
                  </a:lnTo>
                  <a:lnTo>
                    <a:pt x="97109" y="683197"/>
                  </a:lnTo>
                  <a:lnTo>
                    <a:pt x="77445" y="635013"/>
                  </a:lnTo>
                  <a:lnTo>
                    <a:pt x="59952" y="584546"/>
                  </a:lnTo>
                  <a:lnTo>
                    <a:pt x="44652" y="532646"/>
                  </a:lnTo>
                  <a:lnTo>
                    <a:pt x="31563" y="480163"/>
                  </a:lnTo>
                  <a:lnTo>
                    <a:pt x="20707" y="427948"/>
                  </a:lnTo>
                  <a:lnTo>
                    <a:pt x="12102" y="376849"/>
                  </a:lnTo>
                  <a:lnTo>
                    <a:pt x="5769" y="327719"/>
                  </a:lnTo>
                  <a:lnTo>
                    <a:pt x="1728" y="281406"/>
                  </a:lnTo>
                  <a:lnTo>
                    <a:pt x="0" y="238760"/>
                  </a:lnTo>
                  <a:lnTo>
                    <a:pt x="603" y="200633"/>
                  </a:lnTo>
                  <a:lnTo>
                    <a:pt x="15414" y="149648"/>
                  </a:lnTo>
                  <a:lnTo>
                    <a:pt x="46531" y="106165"/>
                  </a:lnTo>
                  <a:lnTo>
                    <a:pt x="81739" y="73103"/>
                  </a:lnTo>
                  <a:lnTo>
                    <a:pt x="137417" y="36310"/>
                  </a:lnTo>
                  <a:lnTo>
                    <a:pt x="170936" y="19928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70" name="Google Shape;470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825741" y="3595583"/>
              <a:ext cx="82527" cy="72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6"/>
            <p:cNvSpPr/>
            <p:nvPr/>
          </p:nvSpPr>
          <p:spPr>
            <a:xfrm>
              <a:off x="9811499" y="3516077"/>
              <a:ext cx="342265" cy="264795"/>
            </a:xfrm>
            <a:custGeom>
              <a:rect b="b" l="l" r="r" t="t"/>
              <a:pathLst>
                <a:path extrusionOk="0" h="264795" w="342265">
                  <a:moveTo>
                    <a:pt x="22009" y="215214"/>
                  </a:moveTo>
                  <a:lnTo>
                    <a:pt x="17437" y="211721"/>
                  </a:lnTo>
                  <a:lnTo>
                    <a:pt x="5588" y="210883"/>
                  </a:lnTo>
                  <a:lnTo>
                    <a:pt x="558" y="213677"/>
                  </a:lnTo>
                  <a:lnTo>
                    <a:pt x="0" y="221437"/>
                  </a:lnTo>
                  <a:lnTo>
                    <a:pt x="4584" y="224929"/>
                  </a:lnTo>
                  <a:lnTo>
                    <a:pt x="10515" y="225348"/>
                  </a:lnTo>
                  <a:lnTo>
                    <a:pt x="16433" y="225767"/>
                  </a:lnTo>
                  <a:lnTo>
                    <a:pt x="21463" y="222973"/>
                  </a:lnTo>
                  <a:lnTo>
                    <a:pt x="22009" y="215214"/>
                  </a:lnTo>
                  <a:close/>
                </a:path>
                <a:path extrusionOk="0" h="264795" w="342265">
                  <a:moveTo>
                    <a:pt x="57404" y="253746"/>
                  </a:moveTo>
                  <a:lnTo>
                    <a:pt x="52819" y="250266"/>
                  </a:lnTo>
                  <a:lnTo>
                    <a:pt x="40970" y="249415"/>
                  </a:lnTo>
                  <a:lnTo>
                    <a:pt x="35941" y="252222"/>
                  </a:lnTo>
                  <a:lnTo>
                    <a:pt x="35394" y="259969"/>
                  </a:lnTo>
                  <a:lnTo>
                    <a:pt x="39979" y="263461"/>
                  </a:lnTo>
                  <a:lnTo>
                    <a:pt x="45897" y="263880"/>
                  </a:lnTo>
                  <a:lnTo>
                    <a:pt x="51828" y="264299"/>
                  </a:lnTo>
                  <a:lnTo>
                    <a:pt x="56845" y="261505"/>
                  </a:lnTo>
                  <a:lnTo>
                    <a:pt x="57404" y="253746"/>
                  </a:lnTo>
                  <a:close/>
                </a:path>
                <a:path extrusionOk="0" h="264795" w="342265">
                  <a:moveTo>
                    <a:pt x="99580" y="224713"/>
                  </a:moveTo>
                  <a:lnTo>
                    <a:pt x="95008" y="221234"/>
                  </a:lnTo>
                  <a:lnTo>
                    <a:pt x="83159" y="220383"/>
                  </a:lnTo>
                  <a:lnTo>
                    <a:pt x="78130" y="223189"/>
                  </a:lnTo>
                  <a:lnTo>
                    <a:pt x="77571" y="230949"/>
                  </a:lnTo>
                  <a:lnTo>
                    <a:pt x="82156" y="234429"/>
                  </a:lnTo>
                  <a:lnTo>
                    <a:pt x="88074" y="234848"/>
                  </a:lnTo>
                  <a:lnTo>
                    <a:pt x="94005" y="235280"/>
                  </a:lnTo>
                  <a:lnTo>
                    <a:pt x="99034" y="232473"/>
                  </a:lnTo>
                  <a:lnTo>
                    <a:pt x="99580" y="224713"/>
                  </a:lnTo>
                  <a:close/>
                </a:path>
                <a:path extrusionOk="0" h="264795" w="342265">
                  <a:moveTo>
                    <a:pt x="273519" y="24003"/>
                  </a:moveTo>
                  <a:lnTo>
                    <a:pt x="271945" y="18542"/>
                  </a:lnTo>
                  <a:lnTo>
                    <a:pt x="267462" y="16433"/>
                  </a:lnTo>
                  <a:lnTo>
                    <a:pt x="234543" y="101"/>
                  </a:lnTo>
                  <a:lnTo>
                    <a:pt x="231927" y="0"/>
                  </a:lnTo>
                  <a:lnTo>
                    <a:pt x="227406" y="1701"/>
                  </a:lnTo>
                  <a:lnTo>
                    <a:pt x="225539" y="3543"/>
                  </a:lnTo>
                  <a:lnTo>
                    <a:pt x="211201" y="40055"/>
                  </a:lnTo>
                  <a:lnTo>
                    <a:pt x="209181" y="44754"/>
                  </a:lnTo>
                  <a:lnTo>
                    <a:pt x="211518" y="49834"/>
                  </a:lnTo>
                  <a:lnTo>
                    <a:pt x="216230" y="51523"/>
                  </a:lnTo>
                  <a:lnTo>
                    <a:pt x="220586" y="53441"/>
                  </a:lnTo>
                  <a:lnTo>
                    <a:pt x="225780" y="51168"/>
                  </a:lnTo>
                  <a:lnTo>
                    <a:pt x="227444" y="46710"/>
                  </a:lnTo>
                  <a:lnTo>
                    <a:pt x="237401" y="21450"/>
                  </a:lnTo>
                  <a:lnTo>
                    <a:pt x="259537" y="32321"/>
                  </a:lnTo>
                  <a:lnTo>
                    <a:pt x="264020" y="34429"/>
                  </a:lnTo>
                  <a:lnTo>
                    <a:pt x="269087" y="32804"/>
                  </a:lnTo>
                  <a:lnTo>
                    <a:pt x="273519" y="24003"/>
                  </a:lnTo>
                  <a:close/>
                </a:path>
                <a:path extrusionOk="0" h="264795" w="342265">
                  <a:moveTo>
                    <a:pt x="303999" y="136753"/>
                  </a:moveTo>
                  <a:lnTo>
                    <a:pt x="303707" y="132168"/>
                  </a:lnTo>
                  <a:lnTo>
                    <a:pt x="298310" y="129095"/>
                  </a:lnTo>
                  <a:lnTo>
                    <a:pt x="294220" y="131203"/>
                  </a:lnTo>
                  <a:lnTo>
                    <a:pt x="289547" y="139458"/>
                  </a:lnTo>
                  <a:lnTo>
                    <a:pt x="289839" y="144043"/>
                  </a:lnTo>
                  <a:lnTo>
                    <a:pt x="295236" y="147104"/>
                  </a:lnTo>
                  <a:lnTo>
                    <a:pt x="299326" y="145008"/>
                  </a:lnTo>
                  <a:lnTo>
                    <a:pt x="301663" y="140881"/>
                  </a:lnTo>
                  <a:lnTo>
                    <a:pt x="303999" y="136753"/>
                  </a:lnTo>
                  <a:close/>
                </a:path>
                <a:path extrusionOk="0" h="264795" w="342265">
                  <a:moveTo>
                    <a:pt x="332041" y="80937"/>
                  </a:moveTo>
                  <a:lnTo>
                    <a:pt x="331749" y="76352"/>
                  </a:lnTo>
                  <a:lnTo>
                    <a:pt x="326351" y="73291"/>
                  </a:lnTo>
                  <a:lnTo>
                    <a:pt x="322262" y="75387"/>
                  </a:lnTo>
                  <a:lnTo>
                    <a:pt x="317576" y="83642"/>
                  </a:lnTo>
                  <a:lnTo>
                    <a:pt x="317868" y="88226"/>
                  </a:lnTo>
                  <a:lnTo>
                    <a:pt x="323265" y="91287"/>
                  </a:lnTo>
                  <a:lnTo>
                    <a:pt x="327355" y="89192"/>
                  </a:lnTo>
                  <a:lnTo>
                    <a:pt x="329692" y="85064"/>
                  </a:lnTo>
                  <a:lnTo>
                    <a:pt x="332041" y="80937"/>
                  </a:lnTo>
                  <a:close/>
                </a:path>
                <a:path extrusionOk="0" h="264795" w="342265">
                  <a:moveTo>
                    <a:pt x="342049" y="121412"/>
                  </a:moveTo>
                  <a:lnTo>
                    <a:pt x="341757" y="116827"/>
                  </a:lnTo>
                  <a:lnTo>
                    <a:pt x="336359" y="113753"/>
                  </a:lnTo>
                  <a:lnTo>
                    <a:pt x="332270" y="115862"/>
                  </a:lnTo>
                  <a:lnTo>
                    <a:pt x="327583" y="124104"/>
                  </a:lnTo>
                  <a:lnTo>
                    <a:pt x="327875" y="128701"/>
                  </a:lnTo>
                  <a:lnTo>
                    <a:pt x="333286" y="131762"/>
                  </a:lnTo>
                  <a:lnTo>
                    <a:pt x="337362" y="129654"/>
                  </a:lnTo>
                  <a:lnTo>
                    <a:pt x="339712" y="125539"/>
                  </a:lnTo>
                  <a:lnTo>
                    <a:pt x="342049" y="121412"/>
                  </a:lnTo>
                  <a:close/>
                </a:path>
              </a:pathLst>
            </a:custGeom>
            <a:solidFill>
              <a:srgbClr val="16164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72" name="Google Shape;472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984381" y="3636290"/>
              <a:ext cx="80860" cy="6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62692" y="3473281"/>
              <a:ext cx="145273" cy="14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6"/>
            <p:cNvSpPr/>
            <p:nvPr/>
          </p:nvSpPr>
          <p:spPr>
            <a:xfrm>
              <a:off x="9764255" y="3478866"/>
              <a:ext cx="492759" cy="588645"/>
            </a:xfrm>
            <a:custGeom>
              <a:rect b="b" l="l" r="r" t="t"/>
              <a:pathLst>
                <a:path extrusionOk="0" h="588645" w="492759">
                  <a:moveTo>
                    <a:pt x="189852" y="576021"/>
                  </a:moveTo>
                  <a:lnTo>
                    <a:pt x="175729" y="508444"/>
                  </a:lnTo>
                  <a:lnTo>
                    <a:pt x="168008" y="443560"/>
                  </a:lnTo>
                  <a:lnTo>
                    <a:pt x="165011" y="382346"/>
                  </a:lnTo>
                  <a:lnTo>
                    <a:pt x="165036" y="325780"/>
                  </a:lnTo>
                  <a:lnTo>
                    <a:pt x="167411" y="230492"/>
                  </a:lnTo>
                  <a:lnTo>
                    <a:pt x="166395" y="193725"/>
                  </a:lnTo>
                  <a:lnTo>
                    <a:pt x="161645" y="165506"/>
                  </a:lnTo>
                  <a:lnTo>
                    <a:pt x="147320" y="139865"/>
                  </a:lnTo>
                  <a:lnTo>
                    <a:pt x="122593" y="117170"/>
                  </a:lnTo>
                  <a:lnTo>
                    <a:pt x="93116" y="107264"/>
                  </a:lnTo>
                  <a:lnTo>
                    <a:pt x="64528" y="119989"/>
                  </a:lnTo>
                  <a:lnTo>
                    <a:pt x="38125" y="186436"/>
                  </a:lnTo>
                  <a:lnTo>
                    <a:pt x="24942" y="240804"/>
                  </a:lnTo>
                  <a:lnTo>
                    <a:pt x="13385" y="300456"/>
                  </a:lnTo>
                  <a:lnTo>
                    <a:pt x="4673" y="358762"/>
                  </a:lnTo>
                  <a:lnTo>
                    <a:pt x="0" y="409079"/>
                  </a:lnTo>
                  <a:lnTo>
                    <a:pt x="584" y="444792"/>
                  </a:lnTo>
                  <a:lnTo>
                    <a:pt x="15989" y="488353"/>
                  </a:lnTo>
                  <a:lnTo>
                    <a:pt x="45999" y="528142"/>
                  </a:lnTo>
                  <a:lnTo>
                    <a:pt x="84493" y="560489"/>
                  </a:lnTo>
                  <a:lnTo>
                    <a:pt x="125374" y="581698"/>
                  </a:lnTo>
                  <a:lnTo>
                    <a:pt x="162534" y="588098"/>
                  </a:lnTo>
                  <a:lnTo>
                    <a:pt x="189852" y="576021"/>
                  </a:lnTo>
                  <a:close/>
                </a:path>
                <a:path extrusionOk="0" h="588645" w="492759">
                  <a:moveTo>
                    <a:pt x="492506" y="328764"/>
                  </a:moveTo>
                  <a:lnTo>
                    <a:pt x="472173" y="237223"/>
                  </a:lnTo>
                  <a:lnTo>
                    <a:pt x="457111" y="197510"/>
                  </a:lnTo>
                  <a:lnTo>
                    <a:pt x="433641" y="149021"/>
                  </a:lnTo>
                  <a:lnTo>
                    <a:pt x="405180" y="98437"/>
                  </a:lnTo>
                  <a:lnTo>
                    <a:pt x="375094" y="52438"/>
                  </a:lnTo>
                  <a:lnTo>
                    <a:pt x="346798" y="17703"/>
                  </a:lnTo>
                  <a:lnTo>
                    <a:pt x="291579" y="0"/>
                  </a:lnTo>
                  <a:lnTo>
                    <a:pt x="268795" y="14516"/>
                  </a:lnTo>
                  <a:lnTo>
                    <a:pt x="256095" y="38722"/>
                  </a:lnTo>
                  <a:lnTo>
                    <a:pt x="254317" y="66929"/>
                  </a:lnTo>
                  <a:lnTo>
                    <a:pt x="265963" y="100101"/>
                  </a:lnTo>
                  <a:lnTo>
                    <a:pt x="288798" y="130225"/>
                  </a:lnTo>
                  <a:lnTo>
                    <a:pt x="319100" y="158254"/>
                  </a:lnTo>
                  <a:lnTo>
                    <a:pt x="387121" y="211683"/>
                  </a:lnTo>
                  <a:lnTo>
                    <a:pt x="417385" y="238963"/>
                  </a:lnTo>
                  <a:lnTo>
                    <a:pt x="440156" y="267868"/>
                  </a:lnTo>
                  <a:lnTo>
                    <a:pt x="451713" y="299313"/>
                  </a:lnTo>
                  <a:lnTo>
                    <a:pt x="448322" y="334251"/>
                  </a:lnTo>
                  <a:lnTo>
                    <a:pt x="480390" y="340575"/>
                  </a:lnTo>
                  <a:lnTo>
                    <a:pt x="492506" y="328764"/>
                  </a:lnTo>
                  <a:close/>
                </a:path>
              </a:pathLst>
            </a:custGeom>
            <a:solidFill>
              <a:srgbClr val="4249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9421286" y="3676718"/>
              <a:ext cx="1472565" cy="781685"/>
            </a:xfrm>
            <a:custGeom>
              <a:rect b="b" l="l" r="r" t="t"/>
              <a:pathLst>
                <a:path extrusionOk="0" h="781685" w="1472565">
                  <a:moveTo>
                    <a:pt x="1085549" y="0"/>
                  </a:moveTo>
                  <a:lnTo>
                    <a:pt x="1021783" y="12453"/>
                  </a:lnTo>
                  <a:lnTo>
                    <a:pt x="963784" y="35562"/>
                  </a:lnTo>
                  <a:lnTo>
                    <a:pt x="910200" y="68081"/>
                  </a:lnTo>
                  <a:lnTo>
                    <a:pt x="859679" y="108766"/>
                  </a:lnTo>
                  <a:lnTo>
                    <a:pt x="810868" y="156371"/>
                  </a:lnTo>
                  <a:lnTo>
                    <a:pt x="762415" y="209650"/>
                  </a:lnTo>
                  <a:lnTo>
                    <a:pt x="661171" y="328250"/>
                  </a:lnTo>
                  <a:lnTo>
                    <a:pt x="633970" y="359501"/>
                  </a:lnTo>
                  <a:lnTo>
                    <a:pt x="605676" y="391080"/>
                  </a:lnTo>
                  <a:lnTo>
                    <a:pt x="576118" y="422833"/>
                  </a:lnTo>
                  <a:lnTo>
                    <a:pt x="545128" y="454604"/>
                  </a:lnTo>
                  <a:lnTo>
                    <a:pt x="512536" y="486237"/>
                  </a:lnTo>
                  <a:lnTo>
                    <a:pt x="478175" y="517575"/>
                  </a:lnTo>
                  <a:lnTo>
                    <a:pt x="441874" y="548465"/>
                  </a:lnTo>
                  <a:lnTo>
                    <a:pt x="403465" y="578749"/>
                  </a:lnTo>
                  <a:lnTo>
                    <a:pt x="362778" y="608273"/>
                  </a:lnTo>
                  <a:lnTo>
                    <a:pt x="319645" y="636880"/>
                  </a:lnTo>
                  <a:lnTo>
                    <a:pt x="273896" y="664416"/>
                  </a:lnTo>
                  <a:lnTo>
                    <a:pt x="225362" y="690723"/>
                  </a:lnTo>
                  <a:lnTo>
                    <a:pt x="173875" y="715647"/>
                  </a:lnTo>
                  <a:lnTo>
                    <a:pt x="119264" y="739032"/>
                  </a:lnTo>
                  <a:lnTo>
                    <a:pt x="61362" y="760723"/>
                  </a:lnTo>
                  <a:lnTo>
                    <a:pt x="0" y="780563"/>
                  </a:lnTo>
                  <a:lnTo>
                    <a:pt x="47380" y="781617"/>
                  </a:lnTo>
                  <a:lnTo>
                    <a:pt x="94122" y="778409"/>
                  </a:lnTo>
                  <a:lnTo>
                    <a:pt x="140198" y="771216"/>
                  </a:lnTo>
                  <a:lnTo>
                    <a:pt x="185580" y="760317"/>
                  </a:lnTo>
                  <a:lnTo>
                    <a:pt x="230240" y="745987"/>
                  </a:lnTo>
                  <a:lnTo>
                    <a:pt x="274151" y="728506"/>
                  </a:lnTo>
                  <a:lnTo>
                    <a:pt x="317284" y="708149"/>
                  </a:lnTo>
                  <a:lnTo>
                    <a:pt x="359611" y="685195"/>
                  </a:lnTo>
                  <a:lnTo>
                    <a:pt x="401105" y="659921"/>
                  </a:lnTo>
                  <a:lnTo>
                    <a:pt x="441738" y="632603"/>
                  </a:lnTo>
                  <a:lnTo>
                    <a:pt x="481482" y="603521"/>
                  </a:lnTo>
                  <a:lnTo>
                    <a:pt x="520309" y="572950"/>
                  </a:lnTo>
                  <a:lnTo>
                    <a:pt x="558191" y="541169"/>
                  </a:lnTo>
                  <a:lnTo>
                    <a:pt x="595100" y="508454"/>
                  </a:lnTo>
                  <a:lnTo>
                    <a:pt x="631008" y="475084"/>
                  </a:lnTo>
                  <a:lnTo>
                    <a:pt x="665888" y="441335"/>
                  </a:lnTo>
                  <a:lnTo>
                    <a:pt x="699711" y="407485"/>
                  </a:lnTo>
                  <a:lnTo>
                    <a:pt x="732450" y="373811"/>
                  </a:lnTo>
                  <a:lnTo>
                    <a:pt x="764077" y="340591"/>
                  </a:lnTo>
                  <a:lnTo>
                    <a:pt x="827085" y="273178"/>
                  </a:lnTo>
                  <a:lnTo>
                    <a:pt x="864715" y="235534"/>
                  </a:lnTo>
                  <a:lnTo>
                    <a:pt x="903929" y="201667"/>
                  </a:lnTo>
                  <a:lnTo>
                    <a:pt x="944464" y="171640"/>
                  </a:lnTo>
                  <a:lnTo>
                    <a:pt x="986057" y="145517"/>
                  </a:lnTo>
                  <a:lnTo>
                    <a:pt x="1028446" y="123362"/>
                  </a:lnTo>
                  <a:lnTo>
                    <a:pt x="1071368" y="105239"/>
                  </a:lnTo>
                  <a:lnTo>
                    <a:pt x="1114559" y="91213"/>
                  </a:lnTo>
                  <a:lnTo>
                    <a:pt x="1157758" y="81346"/>
                  </a:lnTo>
                  <a:lnTo>
                    <a:pt x="1200700" y="75703"/>
                  </a:lnTo>
                  <a:lnTo>
                    <a:pt x="1243124" y="74348"/>
                  </a:lnTo>
                  <a:lnTo>
                    <a:pt x="1284766" y="77346"/>
                  </a:lnTo>
                  <a:lnTo>
                    <a:pt x="1325363" y="84759"/>
                  </a:lnTo>
                  <a:lnTo>
                    <a:pt x="1364654" y="96652"/>
                  </a:lnTo>
                  <a:lnTo>
                    <a:pt x="1402374" y="113088"/>
                  </a:lnTo>
                  <a:lnTo>
                    <a:pt x="1438261" y="134133"/>
                  </a:lnTo>
                  <a:lnTo>
                    <a:pt x="1472053" y="159850"/>
                  </a:lnTo>
                  <a:lnTo>
                    <a:pt x="1461988" y="129841"/>
                  </a:lnTo>
                  <a:lnTo>
                    <a:pt x="1413004" y="66504"/>
                  </a:lnTo>
                  <a:lnTo>
                    <a:pt x="1296919" y="9878"/>
                  </a:lnTo>
                  <a:lnTo>
                    <a:pt x="1085549" y="0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76" name="Google Shape;476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50096" y="3169741"/>
              <a:ext cx="2414433" cy="1781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6"/>
            <p:cNvSpPr/>
            <p:nvPr/>
          </p:nvSpPr>
          <p:spPr>
            <a:xfrm>
              <a:off x="9247936" y="3200291"/>
              <a:ext cx="1287145" cy="1173480"/>
            </a:xfrm>
            <a:custGeom>
              <a:rect b="b" l="l" r="r" t="t"/>
              <a:pathLst>
                <a:path extrusionOk="0" h="1173479" w="1287145">
                  <a:moveTo>
                    <a:pt x="29895" y="349237"/>
                  </a:moveTo>
                  <a:lnTo>
                    <a:pt x="21640" y="340995"/>
                  </a:lnTo>
                  <a:lnTo>
                    <a:pt x="12433" y="338772"/>
                  </a:lnTo>
                  <a:lnTo>
                    <a:pt x="2959" y="348246"/>
                  </a:lnTo>
                  <a:lnTo>
                    <a:pt x="0" y="356031"/>
                  </a:lnTo>
                  <a:lnTo>
                    <a:pt x="9893" y="365925"/>
                  </a:lnTo>
                  <a:lnTo>
                    <a:pt x="17538" y="364883"/>
                  </a:lnTo>
                  <a:lnTo>
                    <a:pt x="22275" y="360146"/>
                  </a:lnTo>
                  <a:lnTo>
                    <a:pt x="27012" y="355409"/>
                  </a:lnTo>
                  <a:lnTo>
                    <a:pt x="29895" y="349237"/>
                  </a:lnTo>
                  <a:close/>
                </a:path>
                <a:path extrusionOk="0" h="1173479" w="1287145">
                  <a:moveTo>
                    <a:pt x="62064" y="430466"/>
                  </a:moveTo>
                  <a:lnTo>
                    <a:pt x="49466" y="417868"/>
                  </a:lnTo>
                  <a:lnTo>
                    <a:pt x="39560" y="421640"/>
                  </a:lnTo>
                  <a:lnTo>
                    <a:pt x="27495" y="433705"/>
                  </a:lnTo>
                  <a:lnTo>
                    <a:pt x="30314" y="445439"/>
                  </a:lnTo>
                  <a:lnTo>
                    <a:pt x="40817" y="455942"/>
                  </a:lnTo>
                  <a:lnTo>
                    <a:pt x="48679" y="452272"/>
                  </a:lnTo>
                  <a:lnTo>
                    <a:pt x="54711" y="446239"/>
                  </a:lnTo>
                  <a:lnTo>
                    <a:pt x="60744" y="440207"/>
                  </a:lnTo>
                  <a:lnTo>
                    <a:pt x="62064" y="430466"/>
                  </a:lnTo>
                  <a:close/>
                </a:path>
                <a:path extrusionOk="0" h="1173479" w="1287145">
                  <a:moveTo>
                    <a:pt x="65646" y="260248"/>
                  </a:moveTo>
                  <a:lnTo>
                    <a:pt x="63068" y="234403"/>
                  </a:lnTo>
                  <a:lnTo>
                    <a:pt x="52070" y="195300"/>
                  </a:lnTo>
                  <a:lnTo>
                    <a:pt x="46329" y="146748"/>
                  </a:lnTo>
                  <a:lnTo>
                    <a:pt x="50050" y="94691"/>
                  </a:lnTo>
                  <a:lnTo>
                    <a:pt x="53771" y="47726"/>
                  </a:lnTo>
                  <a:lnTo>
                    <a:pt x="50749" y="13576"/>
                  </a:lnTo>
                  <a:lnTo>
                    <a:pt x="34251" y="0"/>
                  </a:lnTo>
                  <a:lnTo>
                    <a:pt x="24282" y="14884"/>
                  </a:lnTo>
                  <a:lnTo>
                    <a:pt x="25882" y="53492"/>
                  </a:lnTo>
                  <a:lnTo>
                    <a:pt x="31661" y="105232"/>
                  </a:lnTo>
                  <a:lnTo>
                    <a:pt x="34251" y="159524"/>
                  </a:lnTo>
                  <a:lnTo>
                    <a:pt x="26962" y="205651"/>
                  </a:lnTo>
                  <a:lnTo>
                    <a:pt x="17259" y="239661"/>
                  </a:lnTo>
                  <a:lnTo>
                    <a:pt x="19037" y="260972"/>
                  </a:lnTo>
                  <a:lnTo>
                    <a:pt x="46139" y="269036"/>
                  </a:lnTo>
                  <a:lnTo>
                    <a:pt x="65646" y="260248"/>
                  </a:lnTo>
                  <a:close/>
                </a:path>
                <a:path extrusionOk="0" h="1173479" w="1287145">
                  <a:moveTo>
                    <a:pt x="73139" y="741654"/>
                  </a:moveTo>
                  <a:lnTo>
                    <a:pt x="48463" y="709142"/>
                  </a:lnTo>
                  <a:lnTo>
                    <a:pt x="40703" y="637514"/>
                  </a:lnTo>
                  <a:lnTo>
                    <a:pt x="45440" y="585635"/>
                  </a:lnTo>
                  <a:lnTo>
                    <a:pt x="51282" y="536219"/>
                  </a:lnTo>
                  <a:lnTo>
                    <a:pt x="52387" y="501065"/>
                  </a:lnTo>
                  <a:lnTo>
                    <a:pt x="42913" y="491998"/>
                  </a:lnTo>
                  <a:lnTo>
                    <a:pt x="24587" y="516013"/>
                  </a:lnTo>
                  <a:lnTo>
                    <a:pt x="23444" y="556133"/>
                  </a:lnTo>
                  <a:lnTo>
                    <a:pt x="30251" y="606996"/>
                  </a:lnTo>
                  <a:lnTo>
                    <a:pt x="35763" y="663308"/>
                  </a:lnTo>
                  <a:lnTo>
                    <a:pt x="34518" y="719061"/>
                  </a:lnTo>
                  <a:lnTo>
                    <a:pt x="28803" y="772566"/>
                  </a:lnTo>
                  <a:lnTo>
                    <a:pt x="20993" y="825030"/>
                  </a:lnTo>
                  <a:lnTo>
                    <a:pt x="13487" y="877646"/>
                  </a:lnTo>
                  <a:lnTo>
                    <a:pt x="44729" y="861822"/>
                  </a:lnTo>
                  <a:lnTo>
                    <a:pt x="58229" y="824128"/>
                  </a:lnTo>
                  <a:lnTo>
                    <a:pt x="64262" y="779183"/>
                  </a:lnTo>
                  <a:lnTo>
                    <a:pt x="73139" y="741654"/>
                  </a:lnTo>
                  <a:close/>
                </a:path>
                <a:path extrusionOk="0" h="1173479" w="1287145">
                  <a:moveTo>
                    <a:pt x="442937" y="705078"/>
                  </a:moveTo>
                  <a:lnTo>
                    <a:pt x="442112" y="697344"/>
                  </a:lnTo>
                  <a:lnTo>
                    <a:pt x="439267" y="691019"/>
                  </a:lnTo>
                  <a:lnTo>
                    <a:pt x="433882" y="686752"/>
                  </a:lnTo>
                  <a:lnTo>
                    <a:pt x="425450" y="685190"/>
                  </a:lnTo>
                  <a:lnTo>
                    <a:pt x="418388" y="687133"/>
                  </a:lnTo>
                  <a:lnTo>
                    <a:pt x="412280" y="692213"/>
                  </a:lnTo>
                  <a:lnTo>
                    <a:pt x="407987" y="699350"/>
                  </a:lnTo>
                  <a:lnTo>
                    <a:pt x="406361" y="707466"/>
                  </a:lnTo>
                  <a:lnTo>
                    <a:pt x="408609" y="715073"/>
                  </a:lnTo>
                  <a:lnTo>
                    <a:pt x="414261" y="721118"/>
                  </a:lnTo>
                  <a:lnTo>
                    <a:pt x="421741" y="725106"/>
                  </a:lnTo>
                  <a:lnTo>
                    <a:pt x="429425" y="726554"/>
                  </a:lnTo>
                  <a:lnTo>
                    <a:pt x="439089" y="726554"/>
                  </a:lnTo>
                  <a:lnTo>
                    <a:pt x="442937" y="716051"/>
                  </a:lnTo>
                  <a:lnTo>
                    <a:pt x="442937" y="705078"/>
                  </a:lnTo>
                  <a:close/>
                </a:path>
                <a:path extrusionOk="0" h="1173479" w="1287145">
                  <a:moveTo>
                    <a:pt x="543140" y="1092377"/>
                  </a:moveTo>
                  <a:lnTo>
                    <a:pt x="491032" y="1083945"/>
                  </a:lnTo>
                  <a:lnTo>
                    <a:pt x="474091" y="1061999"/>
                  </a:lnTo>
                  <a:lnTo>
                    <a:pt x="474192" y="1031582"/>
                  </a:lnTo>
                  <a:lnTo>
                    <a:pt x="473163" y="997737"/>
                  </a:lnTo>
                  <a:lnTo>
                    <a:pt x="471424" y="958367"/>
                  </a:lnTo>
                  <a:lnTo>
                    <a:pt x="476465" y="913130"/>
                  </a:lnTo>
                  <a:lnTo>
                    <a:pt x="480733" y="869734"/>
                  </a:lnTo>
                  <a:lnTo>
                    <a:pt x="476681" y="835875"/>
                  </a:lnTo>
                  <a:lnTo>
                    <a:pt x="456768" y="819226"/>
                  </a:lnTo>
                  <a:lnTo>
                    <a:pt x="439737" y="830580"/>
                  </a:lnTo>
                  <a:lnTo>
                    <a:pt x="444944" y="868959"/>
                  </a:lnTo>
                  <a:lnTo>
                    <a:pt x="458774" y="923112"/>
                  </a:lnTo>
                  <a:lnTo>
                    <a:pt x="467601" y="981837"/>
                  </a:lnTo>
                  <a:lnTo>
                    <a:pt x="466128" y="1036040"/>
                  </a:lnTo>
                  <a:lnTo>
                    <a:pt x="456806" y="1085075"/>
                  </a:lnTo>
                  <a:lnTo>
                    <a:pt x="437654" y="1130300"/>
                  </a:lnTo>
                  <a:lnTo>
                    <a:pt x="406666" y="1173124"/>
                  </a:lnTo>
                  <a:lnTo>
                    <a:pt x="440918" y="1163078"/>
                  </a:lnTo>
                  <a:lnTo>
                    <a:pt x="465861" y="1139609"/>
                  </a:lnTo>
                  <a:lnTo>
                    <a:pt x="495312" y="1112710"/>
                  </a:lnTo>
                  <a:lnTo>
                    <a:pt x="543140" y="1092377"/>
                  </a:lnTo>
                  <a:close/>
                </a:path>
                <a:path extrusionOk="0" h="1173479" w="1287145">
                  <a:moveTo>
                    <a:pt x="1254125" y="41821"/>
                  </a:moveTo>
                  <a:lnTo>
                    <a:pt x="1253286" y="34074"/>
                  </a:lnTo>
                  <a:lnTo>
                    <a:pt x="1250442" y="27762"/>
                  </a:lnTo>
                  <a:lnTo>
                    <a:pt x="1245057" y="23495"/>
                  </a:lnTo>
                  <a:lnTo>
                    <a:pt x="1236624" y="21932"/>
                  </a:lnTo>
                  <a:lnTo>
                    <a:pt x="1229563" y="23876"/>
                  </a:lnTo>
                  <a:lnTo>
                    <a:pt x="1223454" y="28956"/>
                  </a:lnTo>
                  <a:lnTo>
                    <a:pt x="1219161" y="36093"/>
                  </a:lnTo>
                  <a:lnTo>
                    <a:pt x="1217536" y="44208"/>
                  </a:lnTo>
                  <a:lnTo>
                    <a:pt x="1219784" y="51816"/>
                  </a:lnTo>
                  <a:lnTo>
                    <a:pt x="1225448" y="57861"/>
                  </a:lnTo>
                  <a:lnTo>
                    <a:pt x="1232916" y="61849"/>
                  </a:lnTo>
                  <a:lnTo>
                    <a:pt x="1240599" y="63284"/>
                  </a:lnTo>
                  <a:lnTo>
                    <a:pt x="1250264" y="63284"/>
                  </a:lnTo>
                  <a:lnTo>
                    <a:pt x="1254125" y="52793"/>
                  </a:lnTo>
                  <a:lnTo>
                    <a:pt x="1254125" y="41821"/>
                  </a:lnTo>
                  <a:close/>
                </a:path>
                <a:path extrusionOk="0" h="1173479" w="1287145">
                  <a:moveTo>
                    <a:pt x="1286725" y="481609"/>
                  </a:moveTo>
                  <a:lnTo>
                    <a:pt x="1241717" y="471131"/>
                  </a:lnTo>
                  <a:lnTo>
                    <a:pt x="1221676" y="444500"/>
                  </a:lnTo>
                  <a:lnTo>
                    <a:pt x="1217206" y="408876"/>
                  </a:lnTo>
                  <a:lnTo>
                    <a:pt x="1218946" y="371398"/>
                  </a:lnTo>
                  <a:lnTo>
                    <a:pt x="1217536" y="339255"/>
                  </a:lnTo>
                  <a:lnTo>
                    <a:pt x="1217193" y="298450"/>
                  </a:lnTo>
                  <a:lnTo>
                    <a:pt x="1224711" y="250469"/>
                  </a:lnTo>
                  <a:lnTo>
                    <a:pt x="1230020" y="205320"/>
                  </a:lnTo>
                  <a:lnTo>
                    <a:pt x="1223035" y="172999"/>
                  </a:lnTo>
                  <a:lnTo>
                    <a:pt x="1193673" y="163499"/>
                  </a:lnTo>
                  <a:lnTo>
                    <a:pt x="1177404" y="177457"/>
                  </a:lnTo>
                  <a:lnTo>
                    <a:pt x="1176807" y="209003"/>
                  </a:lnTo>
                  <a:lnTo>
                    <a:pt x="1185138" y="252095"/>
                  </a:lnTo>
                  <a:lnTo>
                    <a:pt x="1195666" y="300710"/>
                  </a:lnTo>
                  <a:lnTo>
                    <a:pt x="1201635" y="348792"/>
                  </a:lnTo>
                  <a:lnTo>
                    <a:pt x="1202626" y="399630"/>
                  </a:lnTo>
                  <a:lnTo>
                    <a:pt x="1197660" y="441147"/>
                  </a:lnTo>
                  <a:lnTo>
                    <a:pt x="1180160" y="478637"/>
                  </a:lnTo>
                  <a:lnTo>
                    <a:pt x="1130579" y="531253"/>
                  </a:lnTo>
                  <a:lnTo>
                    <a:pt x="1139520" y="531685"/>
                  </a:lnTo>
                  <a:lnTo>
                    <a:pt x="1165009" y="522820"/>
                  </a:lnTo>
                  <a:lnTo>
                    <a:pt x="1201635" y="508762"/>
                  </a:lnTo>
                  <a:lnTo>
                    <a:pt x="1244003" y="493661"/>
                  </a:lnTo>
                  <a:lnTo>
                    <a:pt x="1286725" y="481609"/>
                  </a:lnTo>
                  <a:close/>
                </a:path>
              </a:pathLst>
            </a:custGeom>
            <a:solidFill>
              <a:srgbClr val="F4B5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78" name="Google Shape;478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42333" y="3727222"/>
              <a:ext cx="76364" cy="6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41369" y="3082492"/>
              <a:ext cx="69268" cy="7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674769" y="3493069"/>
              <a:ext cx="98220" cy="9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6"/>
            <p:cNvSpPr/>
            <p:nvPr/>
          </p:nvSpPr>
          <p:spPr>
            <a:xfrm>
              <a:off x="17737042" y="975930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B6AB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7714148" y="9745838"/>
              <a:ext cx="580390" cy="379730"/>
            </a:xfrm>
            <a:custGeom>
              <a:rect b="b" l="l" r="r" t="t"/>
              <a:pathLst>
                <a:path extrusionOk="0" h="379729" w="580390">
                  <a:moveTo>
                    <a:pt x="541497" y="0"/>
                  </a:moveTo>
                  <a:lnTo>
                    <a:pt x="0" y="312633"/>
                  </a:lnTo>
                  <a:lnTo>
                    <a:pt x="38511" y="379336"/>
                  </a:lnTo>
                  <a:lnTo>
                    <a:pt x="580008" y="66702"/>
                  </a:lnTo>
                  <a:lnTo>
                    <a:pt x="541497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17705533" y="9704724"/>
              <a:ext cx="558800" cy="394970"/>
            </a:xfrm>
            <a:custGeom>
              <a:rect b="b" l="l" r="r" t="t"/>
              <a:pathLst>
                <a:path extrusionOk="0" h="394970" w="558800">
                  <a:moveTo>
                    <a:pt x="550108" y="41111"/>
                  </a:moveTo>
                  <a:lnTo>
                    <a:pt x="558718" y="68728"/>
                  </a:lnTo>
                  <a:lnTo>
                    <a:pt x="556086" y="100602"/>
                  </a:lnTo>
                  <a:lnTo>
                    <a:pt x="543017" y="135615"/>
                  </a:lnTo>
                  <a:lnTo>
                    <a:pt x="520319" y="172652"/>
                  </a:lnTo>
                  <a:lnTo>
                    <a:pt x="488799" y="210595"/>
                  </a:lnTo>
                  <a:lnTo>
                    <a:pt x="449264" y="248330"/>
                  </a:lnTo>
                  <a:lnTo>
                    <a:pt x="402522" y="284739"/>
                  </a:lnTo>
                  <a:lnTo>
                    <a:pt x="349379" y="318706"/>
                  </a:lnTo>
                  <a:lnTo>
                    <a:pt x="293391" y="347745"/>
                  </a:lnTo>
                  <a:lnTo>
                    <a:pt x="238489" y="370021"/>
                  </a:lnTo>
                  <a:lnTo>
                    <a:pt x="186043" y="385392"/>
                  </a:lnTo>
                  <a:lnTo>
                    <a:pt x="137422" y="393717"/>
                  </a:lnTo>
                  <a:lnTo>
                    <a:pt x="93999" y="394856"/>
                  </a:lnTo>
                  <a:lnTo>
                    <a:pt x="57142" y="388667"/>
                  </a:lnTo>
                  <a:lnTo>
                    <a:pt x="28222" y="375011"/>
                  </a:lnTo>
                  <a:lnTo>
                    <a:pt x="8610" y="353745"/>
                  </a:lnTo>
                  <a:lnTo>
                    <a:pt x="0" y="326127"/>
                  </a:lnTo>
                  <a:lnTo>
                    <a:pt x="2632" y="294253"/>
                  </a:lnTo>
                  <a:lnTo>
                    <a:pt x="38399" y="222204"/>
                  </a:lnTo>
                  <a:lnTo>
                    <a:pt x="69919" y="184260"/>
                  </a:lnTo>
                  <a:lnTo>
                    <a:pt x="109454" y="146526"/>
                  </a:lnTo>
                  <a:lnTo>
                    <a:pt x="156196" y="110117"/>
                  </a:lnTo>
                  <a:lnTo>
                    <a:pt x="209339" y="76150"/>
                  </a:lnTo>
                  <a:lnTo>
                    <a:pt x="265327" y="47110"/>
                  </a:lnTo>
                  <a:lnTo>
                    <a:pt x="320229" y="24835"/>
                  </a:lnTo>
                  <a:lnTo>
                    <a:pt x="372675" y="9464"/>
                  </a:lnTo>
                  <a:lnTo>
                    <a:pt x="421296" y="1138"/>
                  </a:lnTo>
                  <a:lnTo>
                    <a:pt x="464719" y="0"/>
                  </a:lnTo>
                  <a:lnTo>
                    <a:pt x="501576" y="6188"/>
                  </a:lnTo>
                  <a:lnTo>
                    <a:pt x="530495" y="19845"/>
                  </a:lnTo>
                  <a:lnTo>
                    <a:pt x="550108" y="41111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84" name="Google Shape;484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81474" y="9801803"/>
              <a:ext cx="150837" cy="103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6"/>
            <p:cNvSpPr/>
            <p:nvPr/>
          </p:nvSpPr>
          <p:spPr>
            <a:xfrm>
              <a:off x="16774943" y="8662278"/>
              <a:ext cx="1579245" cy="976630"/>
            </a:xfrm>
            <a:custGeom>
              <a:rect b="b" l="l" r="r" t="t"/>
              <a:pathLst>
                <a:path extrusionOk="0" h="976629" w="1579244">
                  <a:moveTo>
                    <a:pt x="1522961" y="0"/>
                  </a:moveTo>
                  <a:lnTo>
                    <a:pt x="0" y="879282"/>
                  </a:lnTo>
                  <a:lnTo>
                    <a:pt x="56016" y="976304"/>
                  </a:lnTo>
                  <a:lnTo>
                    <a:pt x="1578977" y="97022"/>
                  </a:lnTo>
                  <a:lnTo>
                    <a:pt x="1522961" y="0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86" name="Google Shape;486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855342" y="9789033"/>
              <a:ext cx="220352" cy="14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6"/>
            <p:cNvSpPr/>
            <p:nvPr/>
          </p:nvSpPr>
          <p:spPr>
            <a:xfrm>
              <a:off x="17569671" y="9229865"/>
              <a:ext cx="427990" cy="647700"/>
            </a:xfrm>
            <a:custGeom>
              <a:rect b="b" l="l" r="r" t="t"/>
              <a:pathLst>
                <a:path extrusionOk="0" h="647700" w="427990">
                  <a:moveTo>
                    <a:pt x="81224" y="0"/>
                  </a:moveTo>
                  <a:lnTo>
                    <a:pt x="0" y="46895"/>
                  </a:lnTo>
                  <a:lnTo>
                    <a:pt x="346599" y="647222"/>
                  </a:lnTo>
                  <a:lnTo>
                    <a:pt x="427823" y="600327"/>
                  </a:lnTo>
                  <a:lnTo>
                    <a:pt x="81224" y="0"/>
                  </a:lnTo>
                  <a:close/>
                </a:path>
              </a:pathLst>
            </a:custGeom>
            <a:solidFill>
              <a:srgbClr val="8D80E1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88" name="Google Shape;488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859094" y="9809311"/>
              <a:ext cx="217624" cy="13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6"/>
            <p:cNvSpPr/>
            <p:nvPr/>
          </p:nvSpPr>
          <p:spPr>
            <a:xfrm>
              <a:off x="16800861" y="8638608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B6ACF6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6751845" y="8553711"/>
              <a:ext cx="1569720" cy="1096645"/>
            </a:xfrm>
            <a:custGeom>
              <a:rect b="b" l="l" r="r" t="t"/>
              <a:pathLst>
                <a:path extrusionOk="0" h="1096645" w="1569719">
                  <a:moveTo>
                    <a:pt x="1546051" y="108568"/>
                  </a:moveTo>
                  <a:lnTo>
                    <a:pt x="1509858" y="64946"/>
                  </a:lnTo>
                  <a:lnTo>
                    <a:pt x="1459209" y="32609"/>
                  </a:lnTo>
                  <a:lnTo>
                    <a:pt x="1395577" y="11384"/>
                  </a:lnTo>
                  <a:lnTo>
                    <a:pt x="1320430" y="1096"/>
                  </a:lnTo>
                  <a:lnTo>
                    <a:pt x="1278998" y="0"/>
                  </a:lnTo>
                  <a:lnTo>
                    <a:pt x="1235239" y="1572"/>
                  </a:lnTo>
                  <a:lnTo>
                    <a:pt x="1189337" y="5793"/>
                  </a:lnTo>
                  <a:lnTo>
                    <a:pt x="1141475" y="12639"/>
                  </a:lnTo>
                  <a:lnTo>
                    <a:pt x="1091838" y="22090"/>
                  </a:lnTo>
                  <a:lnTo>
                    <a:pt x="1040608" y="34123"/>
                  </a:lnTo>
                  <a:lnTo>
                    <a:pt x="987971" y="48717"/>
                  </a:lnTo>
                  <a:lnTo>
                    <a:pt x="934109" y="65850"/>
                  </a:lnTo>
                  <a:lnTo>
                    <a:pt x="879206" y="85501"/>
                  </a:lnTo>
                  <a:lnTo>
                    <a:pt x="823446" y="107648"/>
                  </a:lnTo>
                  <a:lnTo>
                    <a:pt x="767014" y="132268"/>
                  </a:lnTo>
                  <a:lnTo>
                    <a:pt x="710092" y="159341"/>
                  </a:lnTo>
                  <a:lnTo>
                    <a:pt x="652865" y="188845"/>
                  </a:lnTo>
                  <a:lnTo>
                    <a:pt x="595516" y="220758"/>
                  </a:lnTo>
                  <a:lnTo>
                    <a:pt x="539205" y="254467"/>
                  </a:lnTo>
                  <a:lnTo>
                    <a:pt x="485040" y="289275"/>
                  </a:lnTo>
                  <a:lnTo>
                    <a:pt x="433133" y="325034"/>
                  </a:lnTo>
                  <a:lnTo>
                    <a:pt x="383595" y="361596"/>
                  </a:lnTo>
                  <a:lnTo>
                    <a:pt x="336536" y="398812"/>
                  </a:lnTo>
                  <a:lnTo>
                    <a:pt x="292067" y="436534"/>
                  </a:lnTo>
                  <a:lnTo>
                    <a:pt x="250298" y="474613"/>
                  </a:lnTo>
                  <a:lnTo>
                    <a:pt x="211340" y="512901"/>
                  </a:lnTo>
                  <a:lnTo>
                    <a:pt x="175304" y="551251"/>
                  </a:lnTo>
                  <a:lnTo>
                    <a:pt x="142301" y="589513"/>
                  </a:lnTo>
                  <a:lnTo>
                    <a:pt x="112441" y="627539"/>
                  </a:lnTo>
                  <a:lnTo>
                    <a:pt x="85835" y="665182"/>
                  </a:lnTo>
                  <a:lnTo>
                    <a:pt x="62593" y="702291"/>
                  </a:lnTo>
                  <a:lnTo>
                    <a:pt x="42827" y="738721"/>
                  </a:lnTo>
                  <a:lnTo>
                    <a:pt x="26647" y="774321"/>
                  </a:lnTo>
                  <a:lnTo>
                    <a:pt x="5487" y="842441"/>
                  </a:lnTo>
                  <a:lnTo>
                    <a:pt x="0" y="905465"/>
                  </a:lnTo>
                  <a:lnTo>
                    <a:pt x="3409" y="934695"/>
                  </a:lnTo>
                  <a:lnTo>
                    <a:pt x="23090" y="987850"/>
                  </a:lnTo>
                  <a:lnTo>
                    <a:pt x="59283" y="1031472"/>
                  </a:lnTo>
                  <a:lnTo>
                    <a:pt x="109932" y="1063808"/>
                  </a:lnTo>
                  <a:lnTo>
                    <a:pt x="173564" y="1085034"/>
                  </a:lnTo>
                  <a:lnTo>
                    <a:pt x="248711" y="1095322"/>
                  </a:lnTo>
                  <a:lnTo>
                    <a:pt x="290143" y="1096418"/>
                  </a:lnTo>
                  <a:lnTo>
                    <a:pt x="333902" y="1094845"/>
                  </a:lnTo>
                  <a:lnTo>
                    <a:pt x="379804" y="1090625"/>
                  </a:lnTo>
                  <a:lnTo>
                    <a:pt x="427666" y="1083779"/>
                  </a:lnTo>
                  <a:lnTo>
                    <a:pt x="477303" y="1074328"/>
                  </a:lnTo>
                  <a:lnTo>
                    <a:pt x="528533" y="1062295"/>
                  </a:lnTo>
                  <a:lnTo>
                    <a:pt x="581170" y="1047701"/>
                  </a:lnTo>
                  <a:lnTo>
                    <a:pt x="635032" y="1030568"/>
                  </a:lnTo>
                  <a:lnTo>
                    <a:pt x="689935" y="1010917"/>
                  </a:lnTo>
                  <a:lnTo>
                    <a:pt x="745695" y="988770"/>
                  </a:lnTo>
                  <a:lnTo>
                    <a:pt x="802127" y="964150"/>
                  </a:lnTo>
                  <a:lnTo>
                    <a:pt x="859049" y="937077"/>
                  </a:lnTo>
                  <a:lnTo>
                    <a:pt x="916276" y="907573"/>
                  </a:lnTo>
                  <a:lnTo>
                    <a:pt x="973625" y="875660"/>
                  </a:lnTo>
                  <a:lnTo>
                    <a:pt x="1029936" y="841951"/>
                  </a:lnTo>
                  <a:lnTo>
                    <a:pt x="1084101" y="807143"/>
                  </a:lnTo>
                  <a:lnTo>
                    <a:pt x="1136008" y="771384"/>
                  </a:lnTo>
                  <a:lnTo>
                    <a:pt x="1185546" y="734822"/>
                  </a:lnTo>
                  <a:lnTo>
                    <a:pt x="1232605" y="697606"/>
                  </a:lnTo>
                  <a:lnTo>
                    <a:pt x="1277074" y="659884"/>
                  </a:lnTo>
                  <a:lnTo>
                    <a:pt x="1318843" y="621805"/>
                  </a:lnTo>
                  <a:lnTo>
                    <a:pt x="1357801" y="583516"/>
                  </a:lnTo>
                  <a:lnTo>
                    <a:pt x="1393837" y="545167"/>
                  </a:lnTo>
                  <a:lnTo>
                    <a:pt x="1426840" y="506905"/>
                  </a:lnTo>
                  <a:lnTo>
                    <a:pt x="1456700" y="468879"/>
                  </a:lnTo>
                  <a:lnTo>
                    <a:pt x="1483306" y="431236"/>
                  </a:lnTo>
                  <a:lnTo>
                    <a:pt x="1506548" y="394126"/>
                  </a:lnTo>
                  <a:lnTo>
                    <a:pt x="1526314" y="357697"/>
                  </a:lnTo>
                  <a:lnTo>
                    <a:pt x="1542494" y="322097"/>
                  </a:lnTo>
                  <a:lnTo>
                    <a:pt x="1563654" y="253977"/>
                  </a:lnTo>
                  <a:lnTo>
                    <a:pt x="1569142" y="190953"/>
                  </a:lnTo>
                  <a:lnTo>
                    <a:pt x="1565732" y="161723"/>
                  </a:lnTo>
                  <a:lnTo>
                    <a:pt x="1558072" y="134212"/>
                  </a:lnTo>
                  <a:lnTo>
                    <a:pt x="1546051" y="108568"/>
                  </a:lnTo>
                  <a:close/>
                </a:path>
              </a:pathLst>
            </a:custGeom>
            <a:solidFill>
              <a:srgbClr val="D1C9FF">
                <a:alpha val="6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127947" y="3715258"/>
              <a:ext cx="2153920" cy="738505"/>
            </a:xfrm>
            <a:custGeom>
              <a:rect b="b" l="l" r="r" t="t"/>
              <a:pathLst>
                <a:path extrusionOk="0" h="738504" w="2153920">
                  <a:moveTo>
                    <a:pt x="687512" y="0"/>
                  </a:moveTo>
                  <a:lnTo>
                    <a:pt x="645437" y="1618"/>
                  </a:lnTo>
                  <a:lnTo>
                    <a:pt x="602823" y="9504"/>
                  </a:lnTo>
                  <a:lnTo>
                    <a:pt x="559915" y="24104"/>
                  </a:lnTo>
                  <a:lnTo>
                    <a:pt x="516955" y="45868"/>
                  </a:lnTo>
                  <a:lnTo>
                    <a:pt x="474187" y="75244"/>
                  </a:lnTo>
                  <a:lnTo>
                    <a:pt x="431632" y="136940"/>
                  </a:lnTo>
                  <a:lnTo>
                    <a:pt x="411818" y="173289"/>
                  </a:lnTo>
                  <a:lnTo>
                    <a:pt x="394672" y="212043"/>
                  </a:lnTo>
                  <a:lnTo>
                    <a:pt x="381461" y="252255"/>
                  </a:lnTo>
                  <a:lnTo>
                    <a:pt x="373453" y="292976"/>
                  </a:lnTo>
                  <a:lnTo>
                    <a:pt x="371915" y="333261"/>
                  </a:lnTo>
                  <a:lnTo>
                    <a:pt x="378117" y="372161"/>
                  </a:lnTo>
                  <a:lnTo>
                    <a:pt x="393324" y="408729"/>
                  </a:lnTo>
                  <a:lnTo>
                    <a:pt x="418807" y="442018"/>
                  </a:lnTo>
                  <a:lnTo>
                    <a:pt x="455832" y="471081"/>
                  </a:lnTo>
                  <a:lnTo>
                    <a:pt x="505668" y="494970"/>
                  </a:lnTo>
                  <a:lnTo>
                    <a:pt x="481669" y="508086"/>
                  </a:lnTo>
                  <a:lnTo>
                    <a:pt x="436101" y="515956"/>
                  </a:lnTo>
                  <a:lnTo>
                    <a:pt x="377125" y="518580"/>
                  </a:lnTo>
                  <a:lnTo>
                    <a:pt x="312902" y="515956"/>
                  </a:lnTo>
                  <a:lnTo>
                    <a:pt x="251595" y="508086"/>
                  </a:lnTo>
                  <a:lnTo>
                    <a:pt x="155261" y="482825"/>
                  </a:lnTo>
                  <a:lnTo>
                    <a:pt x="105369" y="478258"/>
                  </a:lnTo>
                  <a:lnTo>
                    <a:pt x="58392" y="481853"/>
                  </a:lnTo>
                  <a:lnTo>
                    <a:pt x="21035" y="494193"/>
                  </a:lnTo>
                  <a:lnTo>
                    <a:pt x="0" y="515859"/>
                  </a:lnTo>
                  <a:lnTo>
                    <a:pt x="1991" y="547436"/>
                  </a:lnTo>
                  <a:lnTo>
                    <a:pt x="36661" y="581518"/>
                  </a:lnTo>
                  <a:lnTo>
                    <a:pt x="100544" y="600994"/>
                  </a:lnTo>
                  <a:lnTo>
                    <a:pt x="142338" y="607772"/>
                  </a:lnTo>
                  <a:lnTo>
                    <a:pt x="190114" y="613921"/>
                  </a:lnTo>
                  <a:lnTo>
                    <a:pt x="243430" y="620448"/>
                  </a:lnTo>
                  <a:lnTo>
                    <a:pt x="301846" y="628360"/>
                  </a:lnTo>
                  <a:lnTo>
                    <a:pt x="364921" y="638664"/>
                  </a:lnTo>
                  <a:lnTo>
                    <a:pt x="432214" y="652369"/>
                  </a:lnTo>
                  <a:lnTo>
                    <a:pt x="502587" y="669411"/>
                  </a:lnTo>
                  <a:lnTo>
                    <a:pt x="561473" y="685331"/>
                  </a:lnTo>
                  <a:lnTo>
                    <a:pt x="654804" y="712421"/>
                  </a:lnTo>
                  <a:lnTo>
                    <a:pt x="694258" y="722899"/>
                  </a:lnTo>
                  <a:lnTo>
                    <a:pt x="732243" y="730874"/>
                  </a:lnTo>
                  <a:lnTo>
                    <a:pt x="771266" y="735998"/>
                  </a:lnTo>
                  <a:lnTo>
                    <a:pt x="813829" y="737927"/>
                  </a:lnTo>
                  <a:lnTo>
                    <a:pt x="862437" y="736315"/>
                  </a:lnTo>
                  <a:lnTo>
                    <a:pt x="921423" y="727122"/>
                  </a:lnTo>
                  <a:lnTo>
                    <a:pt x="949947" y="706829"/>
                  </a:lnTo>
                  <a:lnTo>
                    <a:pt x="956522" y="700412"/>
                  </a:lnTo>
                  <a:lnTo>
                    <a:pt x="967070" y="695035"/>
                  </a:lnTo>
                  <a:lnTo>
                    <a:pt x="984856" y="691220"/>
                  </a:lnTo>
                  <a:lnTo>
                    <a:pt x="1013143" y="689485"/>
                  </a:lnTo>
                  <a:lnTo>
                    <a:pt x="1055194" y="690352"/>
                  </a:lnTo>
                  <a:lnTo>
                    <a:pt x="1114275" y="694342"/>
                  </a:lnTo>
                  <a:lnTo>
                    <a:pt x="1232939" y="704200"/>
                  </a:lnTo>
                  <a:lnTo>
                    <a:pt x="1333727" y="712107"/>
                  </a:lnTo>
                  <a:lnTo>
                    <a:pt x="1388739" y="716148"/>
                  </a:lnTo>
                  <a:lnTo>
                    <a:pt x="1445992" y="720106"/>
                  </a:lnTo>
                  <a:lnTo>
                    <a:pt x="1504857" y="723878"/>
                  </a:lnTo>
                  <a:lnTo>
                    <a:pt x="1564706" y="727358"/>
                  </a:lnTo>
                  <a:lnTo>
                    <a:pt x="1624910" y="730443"/>
                  </a:lnTo>
                  <a:lnTo>
                    <a:pt x="1684841" y="733026"/>
                  </a:lnTo>
                  <a:lnTo>
                    <a:pt x="1743870" y="735003"/>
                  </a:lnTo>
                  <a:lnTo>
                    <a:pt x="1801369" y="736270"/>
                  </a:lnTo>
                  <a:lnTo>
                    <a:pt x="1856709" y="736721"/>
                  </a:lnTo>
                  <a:lnTo>
                    <a:pt x="1909262" y="736253"/>
                  </a:lnTo>
                  <a:lnTo>
                    <a:pt x="1958399" y="734760"/>
                  </a:lnTo>
                  <a:lnTo>
                    <a:pt x="2003491" y="732138"/>
                  </a:lnTo>
                  <a:lnTo>
                    <a:pt x="2043911" y="728281"/>
                  </a:lnTo>
                  <a:lnTo>
                    <a:pt x="2108219" y="716445"/>
                  </a:lnTo>
                  <a:lnTo>
                    <a:pt x="2146293" y="698416"/>
                  </a:lnTo>
                  <a:lnTo>
                    <a:pt x="2153922" y="686817"/>
                  </a:lnTo>
                  <a:lnTo>
                    <a:pt x="2153107" y="673355"/>
                  </a:lnTo>
                  <a:lnTo>
                    <a:pt x="2107608" y="623575"/>
                  </a:lnTo>
                  <a:lnTo>
                    <a:pt x="2030881" y="605023"/>
                  </a:lnTo>
                  <a:lnTo>
                    <a:pt x="1985215" y="603837"/>
                  </a:lnTo>
                  <a:lnTo>
                    <a:pt x="1937030" y="606114"/>
                  </a:lnTo>
                  <a:lnTo>
                    <a:pt x="1888089" y="610406"/>
                  </a:lnTo>
                  <a:lnTo>
                    <a:pt x="1840156" y="615265"/>
                  </a:lnTo>
                  <a:lnTo>
                    <a:pt x="1794993" y="619241"/>
                  </a:lnTo>
                  <a:lnTo>
                    <a:pt x="1754363" y="620889"/>
                  </a:lnTo>
                  <a:lnTo>
                    <a:pt x="1703977" y="615015"/>
                  </a:lnTo>
                  <a:lnTo>
                    <a:pt x="1659649" y="599596"/>
                  </a:lnTo>
                  <a:lnTo>
                    <a:pt x="1619725" y="577937"/>
                  </a:lnTo>
                  <a:lnTo>
                    <a:pt x="1582555" y="553341"/>
                  </a:lnTo>
                  <a:lnTo>
                    <a:pt x="1546487" y="529111"/>
                  </a:lnTo>
                  <a:lnTo>
                    <a:pt x="1509868" y="508553"/>
                  </a:lnTo>
                  <a:lnTo>
                    <a:pt x="1471046" y="494970"/>
                  </a:lnTo>
                  <a:lnTo>
                    <a:pt x="1426638" y="494550"/>
                  </a:lnTo>
                  <a:lnTo>
                    <a:pt x="1400363" y="511759"/>
                  </a:lnTo>
                  <a:lnTo>
                    <a:pt x="1382650" y="536523"/>
                  </a:lnTo>
                  <a:lnTo>
                    <a:pt x="1363930" y="558769"/>
                  </a:lnTo>
                  <a:lnTo>
                    <a:pt x="1334633" y="568423"/>
                  </a:lnTo>
                  <a:lnTo>
                    <a:pt x="1308277" y="566189"/>
                  </a:lnTo>
                  <a:lnTo>
                    <a:pt x="1277248" y="558422"/>
                  </a:lnTo>
                  <a:lnTo>
                    <a:pt x="1206091" y="519893"/>
                  </a:lnTo>
                  <a:lnTo>
                    <a:pt x="1168422" y="485935"/>
                  </a:lnTo>
                  <a:lnTo>
                    <a:pt x="1130999" y="440048"/>
                  </a:lnTo>
                  <a:lnTo>
                    <a:pt x="1095051" y="380634"/>
                  </a:lnTo>
                  <a:lnTo>
                    <a:pt x="1061809" y="306096"/>
                  </a:lnTo>
                  <a:lnTo>
                    <a:pt x="1045184" y="267501"/>
                  </a:lnTo>
                  <a:lnTo>
                    <a:pt x="1025099" y="229792"/>
                  </a:lnTo>
                  <a:lnTo>
                    <a:pt x="1001797" y="193414"/>
                  </a:lnTo>
                  <a:lnTo>
                    <a:pt x="975522" y="158818"/>
                  </a:lnTo>
                  <a:lnTo>
                    <a:pt x="946518" y="126452"/>
                  </a:lnTo>
                  <a:lnTo>
                    <a:pt x="915027" y="96765"/>
                  </a:lnTo>
                  <a:lnTo>
                    <a:pt x="881294" y="70204"/>
                  </a:lnTo>
                  <a:lnTo>
                    <a:pt x="845562" y="47218"/>
                  </a:lnTo>
                  <a:lnTo>
                    <a:pt x="808075" y="28256"/>
                  </a:lnTo>
                  <a:lnTo>
                    <a:pt x="769075" y="13767"/>
                  </a:lnTo>
                  <a:lnTo>
                    <a:pt x="728806" y="4199"/>
                  </a:lnTo>
                  <a:lnTo>
                    <a:pt x="68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127947" y="4193519"/>
              <a:ext cx="1317625" cy="259715"/>
            </a:xfrm>
            <a:custGeom>
              <a:rect b="b" l="l" r="r" t="t"/>
              <a:pathLst>
                <a:path extrusionOk="0" h="259714" w="1317625">
                  <a:moveTo>
                    <a:pt x="105369" y="0"/>
                  </a:moveTo>
                  <a:lnTo>
                    <a:pt x="58392" y="3594"/>
                  </a:lnTo>
                  <a:lnTo>
                    <a:pt x="21035" y="15934"/>
                  </a:lnTo>
                  <a:lnTo>
                    <a:pt x="0" y="37600"/>
                  </a:lnTo>
                  <a:lnTo>
                    <a:pt x="1991" y="69177"/>
                  </a:lnTo>
                  <a:lnTo>
                    <a:pt x="50332" y="109299"/>
                  </a:lnTo>
                  <a:lnTo>
                    <a:pt x="91668" y="120948"/>
                  </a:lnTo>
                  <a:lnTo>
                    <a:pt x="143286" y="129646"/>
                  </a:lnTo>
                  <a:lnTo>
                    <a:pt x="244611" y="142338"/>
                  </a:lnTo>
                  <a:lnTo>
                    <a:pt x="287732" y="148071"/>
                  </a:lnTo>
                  <a:lnTo>
                    <a:pt x="333494" y="155000"/>
                  </a:lnTo>
                  <a:lnTo>
                    <a:pt x="381716" y="163541"/>
                  </a:lnTo>
                  <a:lnTo>
                    <a:pt x="432214" y="174110"/>
                  </a:lnTo>
                  <a:lnTo>
                    <a:pt x="487593" y="187340"/>
                  </a:lnTo>
                  <a:lnTo>
                    <a:pt x="535798" y="199950"/>
                  </a:lnTo>
                  <a:lnTo>
                    <a:pt x="577979" y="211780"/>
                  </a:lnTo>
                  <a:lnTo>
                    <a:pt x="665663" y="237196"/>
                  </a:lnTo>
                  <a:lnTo>
                    <a:pt x="711421" y="248567"/>
                  </a:lnTo>
                  <a:lnTo>
                    <a:pt x="756705" y="256216"/>
                  </a:lnTo>
                  <a:lnTo>
                    <a:pt x="805661" y="259569"/>
                  </a:lnTo>
                  <a:lnTo>
                    <a:pt x="862437" y="258056"/>
                  </a:lnTo>
                  <a:lnTo>
                    <a:pt x="902935" y="253406"/>
                  </a:lnTo>
                  <a:lnTo>
                    <a:pt x="927217" y="246732"/>
                  </a:lnTo>
                  <a:lnTo>
                    <a:pt x="940556" y="238873"/>
                  </a:lnTo>
                  <a:lnTo>
                    <a:pt x="948220" y="230671"/>
                  </a:lnTo>
                  <a:lnTo>
                    <a:pt x="958838" y="220580"/>
                  </a:lnTo>
                  <a:lnTo>
                    <a:pt x="981523" y="213425"/>
                  </a:lnTo>
                  <a:lnTo>
                    <a:pt x="1029070" y="211246"/>
                  </a:lnTo>
                  <a:lnTo>
                    <a:pt x="1114275" y="216083"/>
                  </a:lnTo>
                  <a:lnTo>
                    <a:pt x="1267749" y="228737"/>
                  </a:lnTo>
                  <a:lnTo>
                    <a:pt x="1317421" y="232611"/>
                  </a:lnTo>
                  <a:lnTo>
                    <a:pt x="1257275" y="202865"/>
                  </a:lnTo>
                  <a:lnTo>
                    <a:pt x="1191907" y="154298"/>
                  </a:lnTo>
                  <a:lnTo>
                    <a:pt x="1163070" y="130245"/>
                  </a:lnTo>
                  <a:lnTo>
                    <a:pt x="1150824" y="120482"/>
                  </a:lnTo>
                  <a:lnTo>
                    <a:pt x="1108266" y="94461"/>
                  </a:lnTo>
                  <a:lnTo>
                    <a:pt x="1056421" y="82689"/>
                  </a:lnTo>
                  <a:lnTo>
                    <a:pt x="1039497" y="84557"/>
                  </a:lnTo>
                  <a:lnTo>
                    <a:pt x="986073" y="101207"/>
                  </a:lnTo>
                  <a:lnTo>
                    <a:pt x="936327" y="125646"/>
                  </a:lnTo>
                  <a:lnTo>
                    <a:pt x="923104" y="132029"/>
                  </a:lnTo>
                  <a:lnTo>
                    <a:pt x="909478" y="137426"/>
                  </a:lnTo>
                  <a:lnTo>
                    <a:pt x="895241" y="141347"/>
                  </a:lnTo>
                  <a:lnTo>
                    <a:pt x="869154" y="145868"/>
                  </a:lnTo>
                  <a:lnTo>
                    <a:pt x="842863" y="147290"/>
                  </a:lnTo>
                  <a:lnTo>
                    <a:pt x="817390" y="143310"/>
                  </a:lnTo>
                  <a:lnTo>
                    <a:pt x="773097" y="116413"/>
                  </a:lnTo>
                  <a:lnTo>
                    <a:pt x="748115" y="86848"/>
                  </a:lnTo>
                  <a:lnTo>
                    <a:pt x="738283" y="39131"/>
                  </a:lnTo>
                  <a:lnTo>
                    <a:pt x="736486" y="28712"/>
                  </a:lnTo>
                  <a:lnTo>
                    <a:pt x="733984" y="21540"/>
                  </a:lnTo>
                  <a:lnTo>
                    <a:pt x="730440" y="19376"/>
                  </a:lnTo>
                  <a:lnTo>
                    <a:pt x="712064" y="22706"/>
                  </a:lnTo>
                  <a:lnTo>
                    <a:pt x="692999" y="24904"/>
                  </a:lnTo>
                  <a:lnTo>
                    <a:pt x="673800" y="26173"/>
                  </a:lnTo>
                  <a:lnTo>
                    <a:pt x="655022" y="26721"/>
                  </a:lnTo>
                  <a:lnTo>
                    <a:pt x="584467" y="26944"/>
                  </a:lnTo>
                  <a:lnTo>
                    <a:pt x="568189" y="27395"/>
                  </a:lnTo>
                  <a:lnTo>
                    <a:pt x="518543" y="20774"/>
                  </a:lnTo>
                  <a:lnTo>
                    <a:pt x="504672" y="18027"/>
                  </a:lnTo>
                  <a:lnTo>
                    <a:pt x="479062" y="30556"/>
                  </a:lnTo>
                  <a:lnTo>
                    <a:pt x="433048" y="37986"/>
                  </a:lnTo>
                  <a:lnTo>
                    <a:pt x="374451" y="40316"/>
                  </a:lnTo>
                  <a:lnTo>
                    <a:pt x="311091" y="37547"/>
                  </a:lnTo>
                  <a:lnTo>
                    <a:pt x="250788" y="29679"/>
                  </a:lnTo>
                  <a:lnTo>
                    <a:pt x="155261" y="4566"/>
                  </a:lnTo>
                  <a:lnTo>
                    <a:pt x="105369" y="0"/>
                  </a:lnTo>
                  <a:close/>
                </a:path>
              </a:pathLst>
            </a:custGeom>
            <a:solidFill>
              <a:srgbClr val="EBED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6243756" y="6220543"/>
              <a:ext cx="8256270" cy="941705"/>
            </a:xfrm>
            <a:custGeom>
              <a:rect b="b" l="l" r="r" t="t"/>
              <a:pathLst>
                <a:path extrusionOk="0" h="941704" w="8256269">
                  <a:moveTo>
                    <a:pt x="229940" y="49003"/>
                  </a:moveTo>
                  <a:lnTo>
                    <a:pt x="0" y="49003"/>
                  </a:lnTo>
                  <a:lnTo>
                    <a:pt x="223658" y="931071"/>
                  </a:lnTo>
                  <a:lnTo>
                    <a:pt x="483754" y="931071"/>
                  </a:lnTo>
                  <a:lnTo>
                    <a:pt x="544012" y="691078"/>
                  </a:lnTo>
                  <a:lnTo>
                    <a:pt x="356847" y="691078"/>
                  </a:lnTo>
                  <a:lnTo>
                    <a:pt x="229940" y="49003"/>
                  </a:lnTo>
                  <a:close/>
                </a:path>
                <a:path extrusionOk="0" h="941704" w="8256269">
                  <a:moveTo>
                    <a:pt x="820951" y="350565"/>
                  </a:moveTo>
                  <a:lnTo>
                    <a:pt x="629509" y="350565"/>
                  </a:lnTo>
                  <a:lnTo>
                    <a:pt x="770238" y="931071"/>
                  </a:lnTo>
                  <a:lnTo>
                    <a:pt x="1030335" y="931071"/>
                  </a:lnTo>
                  <a:lnTo>
                    <a:pt x="1092897" y="691078"/>
                  </a:lnTo>
                  <a:lnTo>
                    <a:pt x="900915" y="691078"/>
                  </a:lnTo>
                  <a:lnTo>
                    <a:pt x="820951" y="350565"/>
                  </a:lnTo>
                  <a:close/>
                </a:path>
                <a:path extrusionOk="0" h="941704" w="8256269">
                  <a:moveTo>
                    <a:pt x="750134" y="49003"/>
                  </a:moveTo>
                  <a:lnTo>
                    <a:pt x="513911" y="49003"/>
                  </a:lnTo>
                  <a:lnTo>
                    <a:pt x="356847" y="691078"/>
                  </a:lnTo>
                  <a:lnTo>
                    <a:pt x="544012" y="691078"/>
                  </a:lnTo>
                  <a:lnTo>
                    <a:pt x="629509" y="350565"/>
                  </a:lnTo>
                  <a:lnTo>
                    <a:pt x="820951" y="350565"/>
                  </a:lnTo>
                  <a:lnTo>
                    <a:pt x="750134" y="49003"/>
                  </a:lnTo>
                  <a:close/>
                </a:path>
                <a:path extrusionOk="0" h="941704" w="8256269">
                  <a:moveTo>
                    <a:pt x="1260275" y="49003"/>
                  </a:moveTo>
                  <a:lnTo>
                    <a:pt x="1029078" y="49003"/>
                  </a:lnTo>
                  <a:lnTo>
                    <a:pt x="900915" y="691078"/>
                  </a:lnTo>
                  <a:lnTo>
                    <a:pt x="1092897" y="691078"/>
                  </a:lnTo>
                  <a:lnTo>
                    <a:pt x="1260275" y="49003"/>
                  </a:lnTo>
                  <a:close/>
                </a:path>
                <a:path extrusionOk="0" h="941704" w="8256269">
                  <a:moveTo>
                    <a:pt x="1582893" y="49003"/>
                  </a:moveTo>
                  <a:lnTo>
                    <a:pt x="1368031" y="49003"/>
                  </a:lnTo>
                  <a:lnTo>
                    <a:pt x="1368031" y="931071"/>
                  </a:lnTo>
                  <a:lnTo>
                    <a:pt x="1582893" y="931071"/>
                  </a:lnTo>
                  <a:lnTo>
                    <a:pt x="1582893" y="567940"/>
                  </a:lnTo>
                  <a:lnTo>
                    <a:pt x="2131986" y="567940"/>
                  </a:lnTo>
                  <a:lnTo>
                    <a:pt x="2131986" y="394543"/>
                  </a:lnTo>
                  <a:lnTo>
                    <a:pt x="1582893" y="394543"/>
                  </a:lnTo>
                  <a:lnTo>
                    <a:pt x="1582893" y="49003"/>
                  </a:lnTo>
                  <a:close/>
                </a:path>
                <a:path extrusionOk="0" h="941704" w="8256269">
                  <a:moveTo>
                    <a:pt x="2131986" y="567940"/>
                  </a:moveTo>
                  <a:lnTo>
                    <a:pt x="1917124" y="567940"/>
                  </a:lnTo>
                  <a:lnTo>
                    <a:pt x="1917124" y="931071"/>
                  </a:lnTo>
                  <a:lnTo>
                    <a:pt x="2131986" y="931071"/>
                  </a:lnTo>
                  <a:lnTo>
                    <a:pt x="2131986" y="567940"/>
                  </a:lnTo>
                  <a:close/>
                </a:path>
                <a:path extrusionOk="0" h="941704" w="8256269">
                  <a:moveTo>
                    <a:pt x="2131986" y="49003"/>
                  </a:moveTo>
                  <a:lnTo>
                    <a:pt x="1917124" y="49003"/>
                  </a:lnTo>
                  <a:lnTo>
                    <a:pt x="1917124" y="394543"/>
                  </a:lnTo>
                  <a:lnTo>
                    <a:pt x="2131986" y="394543"/>
                  </a:lnTo>
                  <a:lnTo>
                    <a:pt x="2131986" y="49003"/>
                  </a:lnTo>
                  <a:close/>
                </a:path>
                <a:path extrusionOk="0" h="941704" w="8256269">
                  <a:moveTo>
                    <a:pt x="2797238" y="49003"/>
                  </a:moveTo>
                  <a:lnTo>
                    <a:pt x="2548449" y="49003"/>
                  </a:lnTo>
                  <a:lnTo>
                    <a:pt x="2229297" y="931071"/>
                  </a:lnTo>
                  <a:lnTo>
                    <a:pt x="2454211" y="931071"/>
                  </a:lnTo>
                  <a:lnTo>
                    <a:pt x="2506985" y="775264"/>
                  </a:lnTo>
                  <a:lnTo>
                    <a:pt x="3060016" y="775264"/>
                  </a:lnTo>
                  <a:lnTo>
                    <a:pt x="3000004" y="609405"/>
                  </a:lnTo>
                  <a:lnTo>
                    <a:pt x="2563527" y="609405"/>
                  </a:lnTo>
                  <a:lnTo>
                    <a:pt x="2671587" y="286483"/>
                  </a:lnTo>
                  <a:lnTo>
                    <a:pt x="2883163" y="286483"/>
                  </a:lnTo>
                  <a:lnTo>
                    <a:pt x="2797238" y="49003"/>
                  </a:lnTo>
                  <a:close/>
                </a:path>
                <a:path extrusionOk="0" h="941704" w="8256269">
                  <a:moveTo>
                    <a:pt x="3060016" y="775264"/>
                  </a:moveTo>
                  <a:lnTo>
                    <a:pt x="2836189" y="775264"/>
                  </a:lnTo>
                  <a:lnTo>
                    <a:pt x="2888963" y="931071"/>
                  </a:lnTo>
                  <a:lnTo>
                    <a:pt x="3116390" y="931071"/>
                  </a:lnTo>
                  <a:lnTo>
                    <a:pt x="3060016" y="775264"/>
                  </a:lnTo>
                  <a:close/>
                </a:path>
                <a:path extrusionOk="0" h="941704" w="8256269">
                  <a:moveTo>
                    <a:pt x="2883163" y="286483"/>
                  </a:moveTo>
                  <a:lnTo>
                    <a:pt x="2671587" y="286483"/>
                  </a:lnTo>
                  <a:lnTo>
                    <a:pt x="2780903" y="609405"/>
                  </a:lnTo>
                  <a:lnTo>
                    <a:pt x="3000004" y="609405"/>
                  </a:lnTo>
                  <a:lnTo>
                    <a:pt x="2883163" y="286483"/>
                  </a:lnTo>
                  <a:close/>
                </a:path>
                <a:path extrusionOk="0" h="941704" w="8256269">
                  <a:moveTo>
                    <a:pt x="3614350" y="221145"/>
                  </a:moveTo>
                  <a:lnTo>
                    <a:pt x="3399487" y="221145"/>
                  </a:lnTo>
                  <a:lnTo>
                    <a:pt x="3399487" y="931071"/>
                  </a:lnTo>
                  <a:lnTo>
                    <a:pt x="3614350" y="931071"/>
                  </a:lnTo>
                  <a:lnTo>
                    <a:pt x="3614350" y="221145"/>
                  </a:lnTo>
                  <a:close/>
                </a:path>
                <a:path extrusionOk="0" h="941704" w="8256269">
                  <a:moveTo>
                    <a:pt x="3848060" y="49003"/>
                  </a:moveTo>
                  <a:lnTo>
                    <a:pt x="3165777" y="49003"/>
                  </a:lnTo>
                  <a:lnTo>
                    <a:pt x="3165777" y="221145"/>
                  </a:lnTo>
                  <a:lnTo>
                    <a:pt x="3848060" y="221145"/>
                  </a:lnTo>
                  <a:lnTo>
                    <a:pt x="3848060" y="49003"/>
                  </a:lnTo>
                  <a:close/>
                </a:path>
                <a:path extrusionOk="0" h="941704" w="8256269">
                  <a:moveTo>
                    <a:pt x="4437027" y="49003"/>
                  </a:moveTo>
                  <a:lnTo>
                    <a:pt x="4222165" y="49003"/>
                  </a:lnTo>
                  <a:lnTo>
                    <a:pt x="4222165" y="931071"/>
                  </a:lnTo>
                  <a:lnTo>
                    <a:pt x="4437027" y="931071"/>
                  </a:lnTo>
                  <a:lnTo>
                    <a:pt x="4437027" y="49003"/>
                  </a:lnTo>
                  <a:close/>
                </a:path>
                <a:path extrusionOk="0" h="941704" w="8256269">
                  <a:moveTo>
                    <a:pt x="4796290" y="667204"/>
                  </a:moveTo>
                  <a:lnTo>
                    <a:pt x="4567606" y="667204"/>
                  </a:lnTo>
                  <a:lnTo>
                    <a:pt x="4571533" y="708983"/>
                  </a:lnTo>
                  <a:lnTo>
                    <a:pt x="4580799" y="747621"/>
                  </a:lnTo>
                  <a:lnTo>
                    <a:pt x="4595406" y="783117"/>
                  </a:lnTo>
                  <a:lnTo>
                    <a:pt x="4640483" y="844372"/>
                  </a:lnTo>
                  <a:lnTo>
                    <a:pt x="4669383" y="869502"/>
                  </a:lnTo>
                  <a:lnTo>
                    <a:pt x="4702052" y="890862"/>
                  </a:lnTo>
                  <a:lnTo>
                    <a:pt x="4738491" y="908454"/>
                  </a:lnTo>
                  <a:lnTo>
                    <a:pt x="4778071" y="922197"/>
                  </a:lnTo>
                  <a:lnTo>
                    <a:pt x="4820164" y="932013"/>
                  </a:lnTo>
                  <a:lnTo>
                    <a:pt x="4864770" y="937903"/>
                  </a:lnTo>
                  <a:lnTo>
                    <a:pt x="4911889" y="939866"/>
                  </a:lnTo>
                  <a:lnTo>
                    <a:pt x="4959871" y="937589"/>
                  </a:lnTo>
                  <a:lnTo>
                    <a:pt x="5004556" y="930757"/>
                  </a:lnTo>
                  <a:lnTo>
                    <a:pt x="5045942" y="919369"/>
                  </a:lnTo>
                  <a:lnTo>
                    <a:pt x="5084030" y="903428"/>
                  </a:lnTo>
                  <a:lnTo>
                    <a:pt x="5118270" y="883638"/>
                  </a:lnTo>
                  <a:lnTo>
                    <a:pt x="5173556" y="834634"/>
                  </a:lnTo>
                  <a:lnTo>
                    <a:pt x="5211644" y="773772"/>
                  </a:lnTo>
                  <a:lnTo>
                    <a:pt x="5213849" y="767725"/>
                  </a:lnTo>
                  <a:lnTo>
                    <a:pt x="4905606" y="767725"/>
                  </a:lnTo>
                  <a:lnTo>
                    <a:pt x="4883460" y="766154"/>
                  </a:lnTo>
                  <a:lnTo>
                    <a:pt x="4845765" y="753589"/>
                  </a:lnTo>
                  <a:lnTo>
                    <a:pt x="4817258" y="727988"/>
                  </a:lnTo>
                  <a:lnTo>
                    <a:pt x="4800295" y="690293"/>
                  </a:lnTo>
                  <a:lnTo>
                    <a:pt x="4796290" y="667204"/>
                  </a:lnTo>
                  <a:close/>
                </a:path>
                <a:path extrusionOk="0" h="941704" w="8256269">
                  <a:moveTo>
                    <a:pt x="4891784" y="36438"/>
                  </a:moveTo>
                  <a:lnTo>
                    <a:pt x="4836649" y="39253"/>
                  </a:lnTo>
                  <a:lnTo>
                    <a:pt x="4785836" y="47697"/>
                  </a:lnTo>
                  <a:lnTo>
                    <a:pt x="4739345" y="61769"/>
                  </a:lnTo>
                  <a:lnTo>
                    <a:pt x="4697177" y="81471"/>
                  </a:lnTo>
                  <a:lnTo>
                    <a:pt x="4659331" y="106803"/>
                  </a:lnTo>
                  <a:lnTo>
                    <a:pt x="4620300" y="144733"/>
                  </a:lnTo>
                  <a:lnTo>
                    <a:pt x="4592422" y="189418"/>
                  </a:lnTo>
                  <a:lnTo>
                    <a:pt x="4575695" y="240856"/>
                  </a:lnTo>
                  <a:lnTo>
                    <a:pt x="4570119" y="299048"/>
                  </a:lnTo>
                  <a:lnTo>
                    <a:pt x="4572553" y="338549"/>
                  </a:lnTo>
                  <a:lnTo>
                    <a:pt x="4592029" y="405773"/>
                  </a:lnTo>
                  <a:lnTo>
                    <a:pt x="4629489" y="457682"/>
                  </a:lnTo>
                  <a:lnTo>
                    <a:pt x="4675980" y="496634"/>
                  </a:lnTo>
                  <a:lnTo>
                    <a:pt x="4731030" y="524591"/>
                  </a:lnTo>
                  <a:lnTo>
                    <a:pt x="4800766" y="550978"/>
                  </a:lnTo>
                  <a:lnTo>
                    <a:pt x="4841524" y="564171"/>
                  </a:lnTo>
                  <a:lnTo>
                    <a:pt x="4869324" y="572731"/>
                  </a:lnTo>
                  <a:lnTo>
                    <a:pt x="4893669" y="580820"/>
                  </a:lnTo>
                  <a:lnTo>
                    <a:pt x="4931993" y="595584"/>
                  </a:lnTo>
                  <a:lnTo>
                    <a:pt x="4974635" y="620557"/>
                  </a:lnTo>
                  <a:lnTo>
                    <a:pt x="5002985" y="654953"/>
                  </a:lnTo>
                  <a:lnTo>
                    <a:pt x="5008640" y="684795"/>
                  </a:lnTo>
                  <a:lnTo>
                    <a:pt x="5006912" y="703250"/>
                  </a:lnTo>
                  <a:lnTo>
                    <a:pt x="4980996" y="746364"/>
                  </a:lnTo>
                  <a:lnTo>
                    <a:pt x="4928223" y="766390"/>
                  </a:lnTo>
                  <a:lnTo>
                    <a:pt x="4905606" y="767725"/>
                  </a:lnTo>
                  <a:lnTo>
                    <a:pt x="5213849" y="767725"/>
                  </a:lnTo>
                  <a:lnTo>
                    <a:pt x="5223816" y="740396"/>
                  </a:lnTo>
                  <a:lnTo>
                    <a:pt x="5231120" y="705292"/>
                  </a:lnTo>
                  <a:lnTo>
                    <a:pt x="5233508" y="669168"/>
                  </a:lnTo>
                  <a:lnTo>
                    <a:pt x="5233473" y="667204"/>
                  </a:lnTo>
                  <a:lnTo>
                    <a:pt x="5223816" y="596526"/>
                  </a:lnTo>
                  <a:lnTo>
                    <a:pt x="5194602" y="539041"/>
                  </a:lnTo>
                  <a:lnTo>
                    <a:pt x="5151881" y="494749"/>
                  </a:lnTo>
                  <a:lnTo>
                    <a:pt x="5101621" y="462394"/>
                  </a:lnTo>
                  <a:lnTo>
                    <a:pt x="5040680" y="435379"/>
                  </a:lnTo>
                  <a:lnTo>
                    <a:pt x="5004085" y="421400"/>
                  </a:lnTo>
                  <a:lnTo>
                    <a:pt x="4963405" y="407108"/>
                  </a:lnTo>
                  <a:lnTo>
                    <a:pt x="4923511" y="393522"/>
                  </a:lnTo>
                  <a:lnTo>
                    <a:pt x="4889271" y="380407"/>
                  </a:lnTo>
                  <a:lnTo>
                    <a:pt x="4837755" y="355591"/>
                  </a:lnTo>
                  <a:lnTo>
                    <a:pt x="4807599" y="327005"/>
                  </a:lnTo>
                  <a:lnTo>
                    <a:pt x="4797546" y="288996"/>
                  </a:lnTo>
                  <a:lnTo>
                    <a:pt x="4799039" y="270698"/>
                  </a:lnTo>
                  <a:lnTo>
                    <a:pt x="4821420" y="229940"/>
                  </a:lnTo>
                  <a:lnTo>
                    <a:pt x="4865712" y="209915"/>
                  </a:lnTo>
                  <a:lnTo>
                    <a:pt x="4884245" y="208580"/>
                  </a:lnTo>
                  <a:lnTo>
                    <a:pt x="5203430" y="208580"/>
                  </a:lnTo>
                  <a:lnTo>
                    <a:pt x="5184852" y="170935"/>
                  </a:lnTo>
                  <a:lnTo>
                    <a:pt x="5159119" y="136657"/>
                  </a:lnTo>
                  <a:lnTo>
                    <a:pt x="5126751" y="106803"/>
                  </a:lnTo>
                  <a:lnTo>
                    <a:pt x="5088805" y="81471"/>
                  </a:lnTo>
                  <a:lnTo>
                    <a:pt x="5046335" y="61769"/>
                  </a:lnTo>
                  <a:lnTo>
                    <a:pt x="4999341" y="47697"/>
                  </a:lnTo>
                  <a:lnTo>
                    <a:pt x="4947825" y="39253"/>
                  </a:lnTo>
                  <a:lnTo>
                    <a:pt x="4891784" y="36438"/>
                  </a:lnTo>
                  <a:close/>
                </a:path>
                <a:path extrusionOk="0" h="941704" w="8256269">
                  <a:moveTo>
                    <a:pt x="5203430" y="208580"/>
                  </a:moveTo>
                  <a:lnTo>
                    <a:pt x="4884245" y="208580"/>
                  </a:lnTo>
                  <a:lnTo>
                    <a:pt x="4905842" y="210150"/>
                  </a:lnTo>
                  <a:lnTo>
                    <a:pt x="4925396" y="214862"/>
                  </a:lnTo>
                  <a:lnTo>
                    <a:pt x="4971180" y="246824"/>
                  </a:lnTo>
                  <a:lnTo>
                    <a:pt x="4989792" y="300305"/>
                  </a:lnTo>
                  <a:lnTo>
                    <a:pt x="5222246" y="300305"/>
                  </a:lnTo>
                  <a:lnTo>
                    <a:pt x="5216416" y="252758"/>
                  </a:lnTo>
                  <a:lnTo>
                    <a:pt x="5203951" y="209635"/>
                  </a:lnTo>
                  <a:lnTo>
                    <a:pt x="5203430" y="208580"/>
                  </a:lnTo>
                  <a:close/>
                </a:path>
                <a:path extrusionOk="0" h="941704" w="8256269">
                  <a:moveTo>
                    <a:pt x="6044187" y="38951"/>
                  </a:moveTo>
                  <a:lnTo>
                    <a:pt x="5993072" y="41263"/>
                  </a:lnTo>
                  <a:lnTo>
                    <a:pt x="5944270" y="48199"/>
                  </a:lnTo>
                  <a:lnTo>
                    <a:pt x="5897779" y="59759"/>
                  </a:lnTo>
                  <a:lnTo>
                    <a:pt x="5853600" y="75943"/>
                  </a:lnTo>
                  <a:lnTo>
                    <a:pt x="5811733" y="96751"/>
                  </a:lnTo>
                  <a:lnTo>
                    <a:pt x="5772782" y="121227"/>
                  </a:lnTo>
                  <a:lnTo>
                    <a:pt x="5737348" y="149423"/>
                  </a:lnTo>
                  <a:lnTo>
                    <a:pt x="5705433" y="181339"/>
                  </a:lnTo>
                  <a:lnTo>
                    <a:pt x="5677036" y="216973"/>
                  </a:lnTo>
                  <a:lnTo>
                    <a:pt x="5652157" y="256327"/>
                  </a:lnTo>
                  <a:lnTo>
                    <a:pt x="5631802" y="298194"/>
                  </a:lnTo>
                  <a:lnTo>
                    <a:pt x="5615970" y="342372"/>
                  </a:lnTo>
                  <a:lnTo>
                    <a:pt x="5604661" y="388863"/>
                  </a:lnTo>
                  <a:lnTo>
                    <a:pt x="5597876" y="437666"/>
                  </a:lnTo>
                  <a:lnTo>
                    <a:pt x="5595615" y="488780"/>
                  </a:lnTo>
                  <a:lnTo>
                    <a:pt x="5597876" y="539895"/>
                  </a:lnTo>
                  <a:lnTo>
                    <a:pt x="5604661" y="588698"/>
                  </a:lnTo>
                  <a:lnTo>
                    <a:pt x="5615970" y="635189"/>
                  </a:lnTo>
                  <a:lnTo>
                    <a:pt x="5631802" y="679367"/>
                  </a:lnTo>
                  <a:lnTo>
                    <a:pt x="5652157" y="721234"/>
                  </a:lnTo>
                  <a:lnTo>
                    <a:pt x="5677036" y="760186"/>
                  </a:lnTo>
                  <a:lnTo>
                    <a:pt x="5705433" y="795619"/>
                  </a:lnTo>
                  <a:lnTo>
                    <a:pt x="5737348" y="827535"/>
                  </a:lnTo>
                  <a:lnTo>
                    <a:pt x="5772782" y="855932"/>
                  </a:lnTo>
                  <a:lnTo>
                    <a:pt x="5811733" y="880810"/>
                  </a:lnTo>
                  <a:lnTo>
                    <a:pt x="5854052" y="901166"/>
                  </a:lnTo>
                  <a:lnTo>
                    <a:pt x="5898583" y="916998"/>
                  </a:lnTo>
                  <a:lnTo>
                    <a:pt x="5945325" y="928306"/>
                  </a:lnTo>
                  <a:lnTo>
                    <a:pt x="5994279" y="935091"/>
                  </a:lnTo>
                  <a:lnTo>
                    <a:pt x="6045444" y="937353"/>
                  </a:lnTo>
                  <a:lnTo>
                    <a:pt x="6099316" y="934683"/>
                  </a:lnTo>
                  <a:lnTo>
                    <a:pt x="6150362" y="926673"/>
                  </a:lnTo>
                  <a:lnTo>
                    <a:pt x="6198580" y="913323"/>
                  </a:lnTo>
                  <a:lnTo>
                    <a:pt x="6243972" y="894632"/>
                  </a:lnTo>
                  <a:lnTo>
                    <a:pt x="6285986" y="871622"/>
                  </a:lnTo>
                  <a:lnTo>
                    <a:pt x="6324074" y="845314"/>
                  </a:lnTo>
                  <a:lnTo>
                    <a:pt x="6358235" y="815708"/>
                  </a:lnTo>
                  <a:lnTo>
                    <a:pt x="6388470" y="782803"/>
                  </a:lnTo>
                  <a:lnTo>
                    <a:pt x="6415189" y="747621"/>
                  </a:lnTo>
                  <a:lnTo>
                    <a:pt x="6061778" y="747621"/>
                  </a:lnTo>
                  <a:lnTo>
                    <a:pt x="6007042" y="743380"/>
                  </a:lnTo>
                  <a:lnTo>
                    <a:pt x="5958431" y="730658"/>
                  </a:lnTo>
                  <a:lnTo>
                    <a:pt x="5915945" y="709454"/>
                  </a:lnTo>
                  <a:lnTo>
                    <a:pt x="5879585" y="679769"/>
                  </a:lnTo>
                  <a:lnTo>
                    <a:pt x="5851000" y="641917"/>
                  </a:lnTo>
                  <a:lnTo>
                    <a:pt x="5830581" y="597468"/>
                  </a:lnTo>
                  <a:lnTo>
                    <a:pt x="5818331" y="546423"/>
                  </a:lnTo>
                  <a:lnTo>
                    <a:pt x="5814247" y="488780"/>
                  </a:lnTo>
                  <a:lnTo>
                    <a:pt x="5818173" y="434515"/>
                  </a:lnTo>
                  <a:lnTo>
                    <a:pt x="5829953" y="386061"/>
                  </a:lnTo>
                  <a:lnTo>
                    <a:pt x="5849586" y="343418"/>
                  </a:lnTo>
                  <a:lnTo>
                    <a:pt x="5877072" y="306587"/>
                  </a:lnTo>
                  <a:lnTo>
                    <a:pt x="5911076" y="276352"/>
                  </a:lnTo>
                  <a:lnTo>
                    <a:pt x="5950264" y="254756"/>
                  </a:lnTo>
                  <a:lnTo>
                    <a:pt x="5994634" y="241798"/>
                  </a:lnTo>
                  <a:lnTo>
                    <a:pt x="6044187" y="237479"/>
                  </a:lnTo>
                  <a:lnTo>
                    <a:pt x="6419265" y="237479"/>
                  </a:lnTo>
                  <a:lnTo>
                    <a:pt x="6415058" y="228834"/>
                  </a:lnTo>
                  <a:lnTo>
                    <a:pt x="6386158" y="186365"/>
                  </a:lnTo>
                  <a:lnTo>
                    <a:pt x="6351328" y="148619"/>
                  </a:lnTo>
                  <a:lnTo>
                    <a:pt x="6310566" y="115598"/>
                  </a:lnTo>
                  <a:lnTo>
                    <a:pt x="6273150" y="92178"/>
                  </a:lnTo>
                  <a:lnTo>
                    <a:pt x="6232942" y="73016"/>
                  </a:lnTo>
                  <a:lnTo>
                    <a:pt x="6189942" y="58113"/>
                  </a:lnTo>
                  <a:lnTo>
                    <a:pt x="6144149" y="47468"/>
                  </a:lnTo>
                  <a:lnTo>
                    <a:pt x="6095564" y="41080"/>
                  </a:lnTo>
                  <a:lnTo>
                    <a:pt x="6044187" y="38951"/>
                  </a:lnTo>
                  <a:close/>
                </a:path>
                <a:path extrusionOk="0" h="941704" w="8256269">
                  <a:moveTo>
                    <a:pt x="6470143" y="433494"/>
                  </a:moveTo>
                  <a:lnTo>
                    <a:pt x="6002723" y="433494"/>
                  </a:lnTo>
                  <a:lnTo>
                    <a:pt x="6002723" y="591814"/>
                  </a:lnTo>
                  <a:lnTo>
                    <a:pt x="6275384" y="591814"/>
                  </a:lnTo>
                  <a:lnTo>
                    <a:pt x="6260934" y="627310"/>
                  </a:lnTo>
                  <a:lnTo>
                    <a:pt x="6220726" y="685110"/>
                  </a:lnTo>
                  <a:lnTo>
                    <a:pt x="6166382" y="725004"/>
                  </a:lnTo>
                  <a:lnTo>
                    <a:pt x="6099787" y="745108"/>
                  </a:lnTo>
                  <a:lnTo>
                    <a:pt x="6061778" y="747621"/>
                  </a:lnTo>
                  <a:lnTo>
                    <a:pt x="6415189" y="747621"/>
                  </a:lnTo>
                  <a:lnTo>
                    <a:pt x="6437788" y="710868"/>
                  </a:lnTo>
                  <a:lnTo>
                    <a:pt x="6456086" y="672780"/>
                  </a:lnTo>
                  <a:lnTo>
                    <a:pt x="6470143" y="633279"/>
                  </a:lnTo>
                  <a:lnTo>
                    <a:pt x="6470143" y="433494"/>
                  </a:lnTo>
                  <a:close/>
                </a:path>
                <a:path extrusionOk="0" h="941704" w="8256269">
                  <a:moveTo>
                    <a:pt x="6419265" y="237479"/>
                  </a:moveTo>
                  <a:lnTo>
                    <a:pt x="6044187" y="237479"/>
                  </a:lnTo>
                  <a:lnTo>
                    <a:pt x="6073322" y="238971"/>
                  </a:lnTo>
                  <a:lnTo>
                    <a:pt x="6100416" y="243448"/>
                  </a:lnTo>
                  <a:lnTo>
                    <a:pt x="6148477" y="261353"/>
                  </a:lnTo>
                  <a:lnTo>
                    <a:pt x="6188371" y="289310"/>
                  </a:lnTo>
                  <a:lnTo>
                    <a:pt x="6217585" y="327948"/>
                  </a:lnTo>
                  <a:lnTo>
                    <a:pt x="6455065" y="327948"/>
                  </a:lnTo>
                  <a:lnTo>
                    <a:pt x="6438026" y="276029"/>
                  </a:lnTo>
                  <a:lnTo>
                    <a:pt x="6419265" y="237479"/>
                  </a:lnTo>
                  <a:close/>
                </a:path>
                <a:path extrusionOk="0" h="941704" w="8256269">
                  <a:moveTo>
                    <a:pt x="6804020" y="49003"/>
                  </a:moveTo>
                  <a:lnTo>
                    <a:pt x="6589158" y="49003"/>
                  </a:lnTo>
                  <a:lnTo>
                    <a:pt x="6589158" y="931071"/>
                  </a:lnTo>
                  <a:lnTo>
                    <a:pt x="6804020" y="931071"/>
                  </a:lnTo>
                  <a:lnTo>
                    <a:pt x="6804020" y="49003"/>
                  </a:lnTo>
                  <a:close/>
                </a:path>
                <a:path extrusionOk="0" h="941704" w="8256269">
                  <a:moveTo>
                    <a:pt x="7360555" y="221145"/>
                  </a:moveTo>
                  <a:lnTo>
                    <a:pt x="7145692" y="221145"/>
                  </a:lnTo>
                  <a:lnTo>
                    <a:pt x="7145692" y="931071"/>
                  </a:lnTo>
                  <a:lnTo>
                    <a:pt x="7360555" y="931071"/>
                  </a:lnTo>
                  <a:lnTo>
                    <a:pt x="7360555" y="221145"/>
                  </a:lnTo>
                  <a:close/>
                </a:path>
                <a:path extrusionOk="0" h="941704" w="8256269">
                  <a:moveTo>
                    <a:pt x="7594264" y="49003"/>
                  </a:moveTo>
                  <a:lnTo>
                    <a:pt x="6911982" y="49003"/>
                  </a:lnTo>
                  <a:lnTo>
                    <a:pt x="6911982" y="221145"/>
                  </a:lnTo>
                  <a:lnTo>
                    <a:pt x="7594264" y="221145"/>
                  </a:lnTo>
                  <a:lnTo>
                    <a:pt x="7594264" y="49003"/>
                  </a:lnTo>
                  <a:close/>
                </a:path>
                <a:path extrusionOk="0" h="941704" w="8256269">
                  <a:moveTo>
                    <a:pt x="8243216" y="175910"/>
                  </a:moveTo>
                  <a:lnTo>
                    <a:pt x="7957169" y="175910"/>
                  </a:lnTo>
                  <a:lnTo>
                    <a:pt x="7977352" y="177481"/>
                  </a:lnTo>
                  <a:lnTo>
                    <a:pt x="7995178" y="182193"/>
                  </a:lnTo>
                  <a:lnTo>
                    <a:pt x="8034208" y="214784"/>
                  </a:lnTo>
                  <a:lnTo>
                    <a:pt x="8047637" y="270148"/>
                  </a:lnTo>
                  <a:lnTo>
                    <a:pt x="8044418" y="299127"/>
                  </a:lnTo>
                  <a:lnTo>
                    <a:pt x="8018659" y="342476"/>
                  </a:lnTo>
                  <a:lnTo>
                    <a:pt x="7968085" y="367292"/>
                  </a:lnTo>
                  <a:lnTo>
                    <a:pt x="7894579" y="379229"/>
                  </a:lnTo>
                  <a:lnTo>
                    <a:pt x="7849109" y="380721"/>
                  </a:lnTo>
                  <a:lnTo>
                    <a:pt x="7773719" y="380721"/>
                  </a:lnTo>
                  <a:lnTo>
                    <a:pt x="7780002" y="614431"/>
                  </a:lnTo>
                  <a:lnTo>
                    <a:pt x="7968477" y="614431"/>
                  </a:lnTo>
                  <a:lnTo>
                    <a:pt x="7974760" y="520193"/>
                  </a:lnTo>
                  <a:lnTo>
                    <a:pt x="8035072" y="515560"/>
                  </a:lnTo>
                  <a:lnTo>
                    <a:pt x="8089102" y="502916"/>
                  </a:lnTo>
                  <a:lnTo>
                    <a:pt x="8136849" y="482262"/>
                  </a:lnTo>
                  <a:lnTo>
                    <a:pt x="8178314" y="453598"/>
                  </a:lnTo>
                  <a:lnTo>
                    <a:pt x="8212397" y="417081"/>
                  </a:lnTo>
                  <a:lnTo>
                    <a:pt x="8236741" y="374124"/>
                  </a:lnTo>
                  <a:lnTo>
                    <a:pt x="8251348" y="324728"/>
                  </a:lnTo>
                  <a:lnTo>
                    <a:pt x="8256217" y="268892"/>
                  </a:lnTo>
                  <a:lnTo>
                    <a:pt x="8252950" y="219938"/>
                  </a:lnTo>
                  <a:lnTo>
                    <a:pt x="8243216" y="175910"/>
                  </a:lnTo>
                  <a:close/>
                </a:path>
                <a:path extrusionOk="0" h="941704" w="8256269">
                  <a:moveTo>
                    <a:pt x="7959682" y="0"/>
                  </a:moveTo>
                  <a:lnTo>
                    <a:pt x="7913034" y="2277"/>
                  </a:lnTo>
                  <a:lnTo>
                    <a:pt x="7869842" y="9109"/>
                  </a:lnTo>
                  <a:lnTo>
                    <a:pt x="7830105" y="20496"/>
                  </a:lnTo>
                  <a:lnTo>
                    <a:pt x="7793823" y="36438"/>
                  </a:lnTo>
                  <a:lnTo>
                    <a:pt x="7734139" y="78217"/>
                  </a:lnTo>
                  <a:lnTo>
                    <a:pt x="7690789" y="133189"/>
                  </a:lnTo>
                  <a:lnTo>
                    <a:pt x="7665974" y="198527"/>
                  </a:lnTo>
                  <a:lnTo>
                    <a:pt x="7659377" y="271405"/>
                  </a:lnTo>
                  <a:lnTo>
                    <a:pt x="7861674" y="271405"/>
                  </a:lnTo>
                  <a:lnTo>
                    <a:pt x="7863245" y="250594"/>
                  </a:lnTo>
                  <a:lnTo>
                    <a:pt x="7867957" y="232139"/>
                  </a:lnTo>
                  <a:lnTo>
                    <a:pt x="7900626" y="190753"/>
                  </a:lnTo>
                  <a:lnTo>
                    <a:pt x="7957169" y="175910"/>
                  </a:lnTo>
                  <a:lnTo>
                    <a:pt x="8243216" y="175910"/>
                  </a:lnTo>
                  <a:lnTo>
                    <a:pt x="8243150" y="175609"/>
                  </a:lnTo>
                  <a:lnTo>
                    <a:pt x="8226815" y="135903"/>
                  </a:lnTo>
                  <a:lnTo>
                    <a:pt x="8203947" y="100822"/>
                  </a:lnTo>
                  <a:lnTo>
                    <a:pt x="8174544" y="70364"/>
                  </a:lnTo>
                  <a:lnTo>
                    <a:pt x="8140217" y="45033"/>
                  </a:lnTo>
                  <a:lnTo>
                    <a:pt x="8101566" y="25331"/>
                  </a:lnTo>
                  <a:lnTo>
                    <a:pt x="8058594" y="11258"/>
                  </a:lnTo>
                  <a:lnTo>
                    <a:pt x="8011299" y="2814"/>
                  </a:lnTo>
                  <a:lnTo>
                    <a:pt x="7959682" y="0"/>
                  </a:lnTo>
                  <a:close/>
                </a:path>
                <a:path extrusionOk="0" h="941704" w="8256269">
                  <a:moveTo>
                    <a:pt x="7876752" y="707413"/>
                  </a:moveTo>
                  <a:lnTo>
                    <a:pt x="7825236" y="715894"/>
                  </a:lnTo>
                  <a:lnTo>
                    <a:pt x="7783771" y="741338"/>
                  </a:lnTo>
                  <a:lnTo>
                    <a:pt x="7757384" y="779348"/>
                  </a:lnTo>
                  <a:lnTo>
                    <a:pt x="7748589" y="825524"/>
                  </a:lnTo>
                  <a:lnTo>
                    <a:pt x="7750788" y="849084"/>
                  </a:lnTo>
                  <a:lnTo>
                    <a:pt x="7768379" y="890548"/>
                  </a:lnTo>
                  <a:lnTo>
                    <a:pt x="7803247" y="922746"/>
                  </a:lnTo>
                  <a:lnTo>
                    <a:pt x="7849737" y="939081"/>
                  </a:lnTo>
                  <a:lnTo>
                    <a:pt x="7876752" y="941123"/>
                  </a:lnTo>
                  <a:lnTo>
                    <a:pt x="7903139" y="939081"/>
                  </a:lnTo>
                  <a:lnTo>
                    <a:pt x="7948373" y="922746"/>
                  </a:lnTo>
                  <a:lnTo>
                    <a:pt x="7983163" y="890548"/>
                  </a:lnTo>
                  <a:lnTo>
                    <a:pt x="8001382" y="849084"/>
                  </a:lnTo>
                  <a:lnTo>
                    <a:pt x="8003659" y="825524"/>
                  </a:lnTo>
                  <a:lnTo>
                    <a:pt x="8001382" y="801415"/>
                  </a:lnTo>
                  <a:lnTo>
                    <a:pt x="7983163" y="759322"/>
                  </a:lnTo>
                  <a:lnTo>
                    <a:pt x="7948373" y="726496"/>
                  </a:lnTo>
                  <a:lnTo>
                    <a:pt x="7903139" y="709533"/>
                  </a:lnTo>
                  <a:lnTo>
                    <a:pt x="7876752" y="707413"/>
                  </a:lnTo>
                  <a:close/>
                </a:path>
              </a:pathLst>
            </a:custGeom>
            <a:solidFill>
              <a:srgbClr val="5960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125586" y="7968354"/>
              <a:ext cx="5675630" cy="1958339"/>
            </a:xfrm>
            <a:custGeom>
              <a:rect b="b" l="l" r="r" t="t"/>
              <a:pathLst>
                <a:path extrusionOk="0" h="1958340" w="5675630">
                  <a:moveTo>
                    <a:pt x="5675211" y="712012"/>
                  </a:moveTo>
                  <a:lnTo>
                    <a:pt x="3853281" y="712012"/>
                  </a:lnTo>
                  <a:lnTo>
                    <a:pt x="3853281" y="0"/>
                  </a:lnTo>
                  <a:lnTo>
                    <a:pt x="0" y="0"/>
                  </a:lnTo>
                  <a:lnTo>
                    <a:pt x="0" y="1246035"/>
                  </a:lnTo>
                  <a:lnTo>
                    <a:pt x="1821929" y="1246035"/>
                  </a:lnTo>
                  <a:lnTo>
                    <a:pt x="1821929" y="1958047"/>
                  </a:lnTo>
                  <a:lnTo>
                    <a:pt x="5675211" y="1958047"/>
                  </a:lnTo>
                  <a:lnTo>
                    <a:pt x="5675211" y="712012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5" name="Google Shape;495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368437" y="1581754"/>
              <a:ext cx="5735662" cy="1453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7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501" name="Google Shape;501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6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7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3" y="429626"/>
                  </a:lnTo>
                  <a:lnTo>
                    <a:pt x="48192" y="434033"/>
                  </a:lnTo>
                  <a:lnTo>
                    <a:pt x="18169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1" y="313633"/>
                  </a:moveTo>
                  <a:lnTo>
                    <a:pt x="3568692" y="314427"/>
                  </a:lnTo>
                  <a:lnTo>
                    <a:pt x="3610073" y="316516"/>
                  </a:lnTo>
                  <a:lnTo>
                    <a:pt x="3654248" y="323766"/>
                  </a:lnTo>
                  <a:lnTo>
                    <a:pt x="3691513" y="337651"/>
                  </a:lnTo>
                  <a:lnTo>
                    <a:pt x="3712166" y="359647"/>
                  </a:lnTo>
                  <a:lnTo>
                    <a:pt x="3706507" y="391227"/>
                  </a:lnTo>
                  <a:lnTo>
                    <a:pt x="3650987" y="418682"/>
                  </a:lnTo>
                  <a:lnTo>
                    <a:pt x="3580145" y="429936"/>
                  </a:lnTo>
                  <a:lnTo>
                    <a:pt x="3536335" y="433751"/>
                  </a:lnTo>
                  <a:lnTo>
                    <a:pt x="3487714" y="436495"/>
                  </a:lnTo>
                  <a:lnTo>
                    <a:pt x="3434871" y="438266"/>
                  </a:lnTo>
                  <a:lnTo>
                    <a:pt x="3378390" y="439168"/>
                  </a:lnTo>
                  <a:lnTo>
                    <a:pt x="3318859" y="439301"/>
                  </a:lnTo>
                  <a:lnTo>
                    <a:pt x="3192995" y="437666"/>
                  </a:lnTo>
                  <a:lnTo>
                    <a:pt x="3001510" y="432163"/>
                  </a:lnTo>
                  <a:lnTo>
                    <a:pt x="2930480" y="429626"/>
                  </a:lnTo>
                  <a:lnTo>
                    <a:pt x="2876862" y="415827"/>
                  </a:lnTo>
                  <a:lnTo>
                    <a:pt x="2814295" y="404027"/>
                  </a:lnTo>
                  <a:lnTo>
                    <a:pt x="2758141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6" y="359220"/>
                  </a:lnTo>
                  <a:lnTo>
                    <a:pt x="2531204" y="358349"/>
                  </a:lnTo>
                  <a:lnTo>
                    <a:pt x="2648244" y="355288"/>
                  </a:lnTo>
                  <a:lnTo>
                    <a:pt x="2706828" y="352725"/>
                  </a:lnTo>
                  <a:lnTo>
                    <a:pt x="2761756" y="349362"/>
                  </a:lnTo>
                  <a:lnTo>
                    <a:pt x="2810257" y="345114"/>
                  </a:lnTo>
                  <a:lnTo>
                    <a:pt x="2849557" y="339897"/>
                  </a:lnTo>
                  <a:lnTo>
                    <a:pt x="2893898" y="329534"/>
                  </a:lnTo>
                  <a:lnTo>
                    <a:pt x="2918287" y="326005"/>
                  </a:lnTo>
                  <a:lnTo>
                    <a:pt x="2986803" y="320494"/>
                  </a:lnTo>
                  <a:lnTo>
                    <a:pt x="3029735" y="318440"/>
                  </a:lnTo>
                  <a:lnTo>
                    <a:pt x="3077651" y="316804"/>
                  </a:lnTo>
                  <a:lnTo>
                    <a:pt x="3245331" y="314045"/>
                  </a:lnTo>
                  <a:lnTo>
                    <a:pt x="3371081" y="313633"/>
                  </a:lnTo>
                  <a:close/>
                </a:path>
                <a:path extrusionOk="0" h="440054" w="3712210">
                  <a:moveTo>
                    <a:pt x="66993" y="429626"/>
                  </a:moveTo>
                  <a:lnTo>
                    <a:pt x="2371566" y="429626"/>
                  </a:lnTo>
                  <a:lnTo>
                    <a:pt x="680632" y="432453"/>
                  </a:lnTo>
                  <a:lnTo>
                    <a:pt x="111670" y="430806"/>
                  </a:lnTo>
                  <a:lnTo>
                    <a:pt x="81217" y="430262"/>
                  </a:lnTo>
                  <a:lnTo>
                    <a:pt x="72003" y="429956"/>
                  </a:lnTo>
                  <a:lnTo>
                    <a:pt x="66993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41" y="400227"/>
                  </a:lnTo>
                  <a:lnTo>
                    <a:pt x="2723759" y="410427"/>
                  </a:lnTo>
                  <a:lnTo>
                    <a:pt x="2702160" y="419775"/>
                  </a:lnTo>
                  <a:lnTo>
                    <a:pt x="2661972" y="426175"/>
                  </a:lnTo>
                  <a:lnTo>
                    <a:pt x="2608605" y="430074"/>
                  </a:lnTo>
                  <a:lnTo>
                    <a:pt x="2547470" y="431921"/>
                  </a:lnTo>
                  <a:lnTo>
                    <a:pt x="2483903" y="432163"/>
                  </a:lnTo>
                  <a:lnTo>
                    <a:pt x="2423540" y="431250"/>
                  </a:lnTo>
                  <a:lnTo>
                    <a:pt x="2371566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1" y="301620"/>
                  </a:moveTo>
                  <a:lnTo>
                    <a:pt x="2371733" y="305460"/>
                  </a:lnTo>
                  <a:lnTo>
                    <a:pt x="2406593" y="320500"/>
                  </a:lnTo>
                  <a:lnTo>
                    <a:pt x="2425854" y="340500"/>
                  </a:lnTo>
                  <a:lnTo>
                    <a:pt x="2432816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7" y="320827"/>
                  </a:lnTo>
                  <a:lnTo>
                    <a:pt x="88097" y="311827"/>
                  </a:lnTo>
                  <a:lnTo>
                    <a:pt x="114063" y="304370"/>
                  </a:lnTo>
                  <a:lnTo>
                    <a:pt x="2212370" y="304370"/>
                  </a:lnTo>
                  <a:lnTo>
                    <a:pt x="2269339" y="303546"/>
                  </a:lnTo>
                  <a:lnTo>
                    <a:pt x="2317971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4" y="317537"/>
                  </a:lnTo>
                  <a:lnTo>
                    <a:pt x="59337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10" y="220874"/>
                  </a:moveTo>
                  <a:lnTo>
                    <a:pt x="1838950" y="225607"/>
                  </a:lnTo>
                  <a:lnTo>
                    <a:pt x="1886874" y="236797"/>
                  </a:lnTo>
                  <a:lnTo>
                    <a:pt x="1923631" y="252219"/>
                  </a:lnTo>
                  <a:lnTo>
                    <a:pt x="1975446" y="286856"/>
                  </a:lnTo>
                  <a:lnTo>
                    <a:pt x="1996403" y="301620"/>
                  </a:lnTo>
                  <a:lnTo>
                    <a:pt x="2039080" y="302716"/>
                  </a:lnTo>
                  <a:lnTo>
                    <a:pt x="2151828" y="304340"/>
                  </a:lnTo>
                  <a:lnTo>
                    <a:pt x="2212370" y="304370"/>
                  </a:lnTo>
                  <a:lnTo>
                    <a:pt x="114063" y="304370"/>
                  </a:lnTo>
                  <a:lnTo>
                    <a:pt x="134753" y="298427"/>
                  </a:lnTo>
                  <a:lnTo>
                    <a:pt x="197296" y="281827"/>
                  </a:lnTo>
                  <a:lnTo>
                    <a:pt x="273716" y="263228"/>
                  </a:lnTo>
                  <a:lnTo>
                    <a:pt x="710132" y="263228"/>
                  </a:lnTo>
                  <a:lnTo>
                    <a:pt x="705734" y="233102"/>
                  </a:lnTo>
                  <a:lnTo>
                    <a:pt x="706015" y="224824"/>
                  </a:lnTo>
                  <a:lnTo>
                    <a:pt x="1697805" y="224824"/>
                  </a:lnTo>
                  <a:lnTo>
                    <a:pt x="1776910" y="220874"/>
                  </a:lnTo>
                  <a:close/>
                </a:path>
                <a:path extrusionOk="0" h="440054" w="3712210">
                  <a:moveTo>
                    <a:pt x="468309" y="249181"/>
                  </a:moveTo>
                  <a:lnTo>
                    <a:pt x="523479" y="250410"/>
                  </a:lnTo>
                  <a:lnTo>
                    <a:pt x="577251" y="252798"/>
                  </a:lnTo>
                  <a:lnTo>
                    <a:pt x="627619" y="255976"/>
                  </a:lnTo>
                  <a:lnTo>
                    <a:pt x="672581" y="259575"/>
                  </a:lnTo>
                  <a:lnTo>
                    <a:pt x="710132" y="263228"/>
                  </a:lnTo>
                  <a:lnTo>
                    <a:pt x="273716" y="263228"/>
                  </a:lnTo>
                  <a:lnTo>
                    <a:pt x="314443" y="256134"/>
                  </a:lnTo>
                  <a:lnTo>
                    <a:pt x="361786" y="251674"/>
                  </a:lnTo>
                  <a:lnTo>
                    <a:pt x="413743" y="249480"/>
                  </a:lnTo>
                  <a:lnTo>
                    <a:pt x="468309" y="249181"/>
                  </a:lnTo>
                  <a:close/>
                </a:path>
                <a:path extrusionOk="0" h="440054" w="3712210">
                  <a:moveTo>
                    <a:pt x="1546015" y="91153"/>
                  </a:moveTo>
                  <a:lnTo>
                    <a:pt x="1589501" y="91414"/>
                  </a:lnTo>
                  <a:lnTo>
                    <a:pt x="1632078" y="98840"/>
                  </a:lnTo>
                  <a:lnTo>
                    <a:pt x="1668972" y="114663"/>
                  </a:lnTo>
                  <a:lnTo>
                    <a:pt x="1706611" y="176423"/>
                  </a:lnTo>
                  <a:lnTo>
                    <a:pt x="1697805" y="224824"/>
                  </a:lnTo>
                  <a:lnTo>
                    <a:pt x="706015" y="224824"/>
                  </a:lnTo>
                  <a:lnTo>
                    <a:pt x="707045" y="194354"/>
                  </a:lnTo>
                  <a:lnTo>
                    <a:pt x="717446" y="151469"/>
                  </a:lnTo>
                  <a:lnTo>
                    <a:pt x="740317" y="108932"/>
                  </a:lnTo>
                  <a:lnTo>
                    <a:pt x="752752" y="96825"/>
                  </a:lnTo>
                  <a:lnTo>
                    <a:pt x="1506396" y="96825"/>
                  </a:lnTo>
                  <a:lnTo>
                    <a:pt x="1546015" y="91153"/>
                  </a:lnTo>
                  <a:close/>
                </a:path>
                <a:path extrusionOk="0" h="440054" w="3712210">
                  <a:moveTo>
                    <a:pt x="1293338" y="0"/>
                  </a:moveTo>
                  <a:lnTo>
                    <a:pt x="1347836" y="2082"/>
                  </a:lnTo>
                  <a:lnTo>
                    <a:pt x="1404717" y="14729"/>
                  </a:lnTo>
                  <a:lnTo>
                    <a:pt x="1455655" y="36017"/>
                  </a:lnTo>
                  <a:lnTo>
                    <a:pt x="1492323" y="64023"/>
                  </a:lnTo>
                  <a:lnTo>
                    <a:pt x="1506396" y="96825"/>
                  </a:lnTo>
                  <a:lnTo>
                    <a:pt x="752752" y="96825"/>
                  </a:lnTo>
                  <a:lnTo>
                    <a:pt x="779040" y="71229"/>
                  </a:lnTo>
                  <a:lnTo>
                    <a:pt x="823029" y="48740"/>
                  </a:lnTo>
                  <a:lnTo>
                    <a:pt x="835430" y="45629"/>
                  </a:lnTo>
                  <a:lnTo>
                    <a:pt x="1054669" y="45629"/>
                  </a:lnTo>
                  <a:lnTo>
                    <a:pt x="1079744" y="42109"/>
                  </a:lnTo>
                  <a:lnTo>
                    <a:pt x="1109891" y="39229"/>
                  </a:lnTo>
                  <a:lnTo>
                    <a:pt x="1184828" y="39229"/>
                  </a:lnTo>
                  <a:lnTo>
                    <a:pt x="1202859" y="20500"/>
                  </a:lnTo>
                  <a:lnTo>
                    <a:pt x="1218985" y="10014"/>
                  </a:lnTo>
                  <a:lnTo>
                    <a:pt x="1245160" y="4329"/>
                  </a:lnTo>
                  <a:lnTo>
                    <a:pt x="1293338" y="0"/>
                  </a:lnTo>
                  <a:close/>
                </a:path>
                <a:path extrusionOk="0" h="440054" w="3712210">
                  <a:moveTo>
                    <a:pt x="924702" y="31709"/>
                  </a:moveTo>
                  <a:lnTo>
                    <a:pt x="974816" y="33114"/>
                  </a:lnTo>
                  <a:lnTo>
                    <a:pt x="1019400" y="38429"/>
                  </a:lnTo>
                  <a:lnTo>
                    <a:pt x="1054669" y="45629"/>
                  </a:lnTo>
                  <a:lnTo>
                    <a:pt x="835430" y="45629"/>
                  </a:lnTo>
                  <a:lnTo>
                    <a:pt x="872845" y="36243"/>
                  </a:lnTo>
                  <a:lnTo>
                    <a:pt x="924702" y="31709"/>
                  </a:lnTo>
                  <a:close/>
                </a:path>
                <a:path extrusionOk="0" h="440054" w="3712210">
                  <a:moveTo>
                    <a:pt x="1149991" y="37469"/>
                  </a:moveTo>
                  <a:lnTo>
                    <a:pt x="1184828" y="39229"/>
                  </a:lnTo>
                  <a:lnTo>
                    <a:pt x="1109891" y="39229"/>
                  </a:lnTo>
                  <a:lnTo>
                    <a:pt x="1113241" y="38909"/>
                  </a:lnTo>
                  <a:lnTo>
                    <a:pt x="1149991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07" name="Google Shape;50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1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7"/>
            <p:cNvSpPr/>
            <p:nvPr/>
          </p:nvSpPr>
          <p:spPr>
            <a:xfrm>
              <a:off x="17385642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71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86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894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11" name="Google Shape;511;p7"/>
          <p:cNvGrpSpPr/>
          <p:nvPr/>
        </p:nvGrpSpPr>
        <p:grpSpPr>
          <a:xfrm>
            <a:off x="15800565" y="9507563"/>
            <a:ext cx="1714500" cy="714754"/>
            <a:chOff x="15800565" y="9507563"/>
            <a:chExt cx="1714500" cy="714754"/>
          </a:xfrm>
        </p:grpSpPr>
        <p:sp>
          <p:nvSpPr>
            <p:cNvPr id="512" name="Google Shape;512;p7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16563682" y="9848305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15805710" y="9577157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15" name="Google Shape;515;p7"/>
          <p:cNvGrpSpPr/>
          <p:nvPr/>
        </p:nvGrpSpPr>
        <p:grpSpPr>
          <a:xfrm>
            <a:off x="18153031" y="9964348"/>
            <a:ext cx="585123" cy="520074"/>
            <a:chOff x="18153031" y="9964348"/>
            <a:chExt cx="585123" cy="520074"/>
          </a:xfrm>
        </p:grpSpPr>
        <p:sp>
          <p:nvSpPr>
            <p:cNvPr id="516" name="Google Shape;516;p7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8444149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18153035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19" name="Google Shape;519;p7"/>
          <p:cNvGrpSpPr/>
          <p:nvPr/>
        </p:nvGrpSpPr>
        <p:grpSpPr>
          <a:xfrm>
            <a:off x="18639345" y="8912899"/>
            <a:ext cx="616198" cy="539205"/>
            <a:chOff x="18639345" y="8912899"/>
            <a:chExt cx="616198" cy="539205"/>
          </a:xfrm>
        </p:grpSpPr>
        <p:sp>
          <p:nvSpPr>
            <p:cNvPr id="520" name="Google Shape;520;p7"/>
            <p:cNvSpPr/>
            <p:nvPr/>
          </p:nvSpPr>
          <p:spPr>
            <a:xfrm>
              <a:off x="18639345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18690393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18941485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8892315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19046964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25" name="Google Shape;525;p7"/>
          <p:cNvGrpSpPr/>
          <p:nvPr/>
        </p:nvGrpSpPr>
        <p:grpSpPr>
          <a:xfrm>
            <a:off x="3613680" y="931549"/>
            <a:ext cx="298395" cy="469959"/>
            <a:chOff x="3613680" y="931549"/>
            <a:chExt cx="298395" cy="469959"/>
          </a:xfrm>
        </p:grpSpPr>
        <p:pic>
          <p:nvPicPr>
            <p:cNvPr id="526" name="Google Shape;526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7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84" y="381685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631405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9" name="Google Shape;529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6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7"/>
            <p:cNvSpPr/>
            <p:nvPr/>
          </p:nvSpPr>
          <p:spPr>
            <a:xfrm>
              <a:off x="3631204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781964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32" name="Google Shape;532;p7"/>
          <p:cNvGrpSpPr/>
          <p:nvPr/>
        </p:nvGrpSpPr>
        <p:grpSpPr>
          <a:xfrm>
            <a:off x="762836" y="3979387"/>
            <a:ext cx="640628" cy="680795"/>
            <a:chOff x="762836" y="3979387"/>
            <a:chExt cx="640628" cy="680795"/>
          </a:xfrm>
        </p:grpSpPr>
        <p:sp>
          <p:nvSpPr>
            <p:cNvPr id="533" name="Google Shape;533;p7"/>
            <p:cNvSpPr/>
            <p:nvPr/>
          </p:nvSpPr>
          <p:spPr>
            <a:xfrm>
              <a:off x="779894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762836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46771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37" name="Google Shape;537;p7"/>
          <p:cNvGrpSpPr/>
          <p:nvPr/>
        </p:nvGrpSpPr>
        <p:grpSpPr>
          <a:xfrm>
            <a:off x="5721504" y="8877787"/>
            <a:ext cx="863673" cy="757153"/>
            <a:chOff x="5721504" y="8877787"/>
            <a:chExt cx="863673" cy="757153"/>
          </a:xfrm>
        </p:grpSpPr>
        <p:sp>
          <p:nvSpPr>
            <p:cNvPr id="538" name="Google Shape;538;p7"/>
            <p:cNvSpPr/>
            <p:nvPr/>
          </p:nvSpPr>
          <p:spPr>
            <a:xfrm>
              <a:off x="5933032" y="8877790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906618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721504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541" name="Google Shape;54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78582" y="2884519"/>
            <a:ext cx="12617945" cy="64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89018" y="5257641"/>
            <a:ext cx="11932403" cy="221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16758" y="8723629"/>
            <a:ext cx="8920963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8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549" name="Google Shape;54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8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6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8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8"/>
            <p:cNvSpPr/>
            <p:nvPr/>
          </p:nvSpPr>
          <p:spPr>
            <a:xfrm>
              <a:off x="0" y="3906240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1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5" name="Google Shape;555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2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4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8"/>
            <p:cNvSpPr/>
            <p:nvPr/>
          </p:nvSpPr>
          <p:spPr>
            <a:xfrm>
              <a:off x="17385642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83" y="188480"/>
                  </a:moveTo>
                  <a:lnTo>
                    <a:pt x="55727" y="183743"/>
                  </a:lnTo>
                  <a:lnTo>
                    <a:pt x="50901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84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83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97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42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81" y="187629"/>
                  </a:lnTo>
                  <a:lnTo>
                    <a:pt x="70612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14" y="176618"/>
                  </a:lnTo>
                  <a:lnTo>
                    <a:pt x="92798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85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4376" y="13220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21" y="28117"/>
                  </a:lnTo>
                  <a:lnTo>
                    <a:pt x="175285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71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79" y="92049"/>
                  </a:lnTo>
                  <a:lnTo>
                    <a:pt x="187058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64" y="51447"/>
                  </a:lnTo>
                  <a:lnTo>
                    <a:pt x="207035" y="55841"/>
                  </a:lnTo>
                  <a:lnTo>
                    <a:pt x="212013" y="58686"/>
                  </a:lnTo>
                  <a:lnTo>
                    <a:pt x="216268" y="56603"/>
                  </a:lnTo>
                  <a:lnTo>
                    <a:pt x="219036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894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59" name="Google Shape;559;p8"/>
          <p:cNvGrpSpPr/>
          <p:nvPr/>
        </p:nvGrpSpPr>
        <p:grpSpPr>
          <a:xfrm>
            <a:off x="15800565" y="9507563"/>
            <a:ext cx="1714500" cy="714754"/>
            <a:chOff x="15800565" y="9507563"/>
            <a:chExt cx="1714500" cy="714754"/>
          </a:xfrm>
        </p:grpSpPr>
        <p:sp>
          <p:nvSpPr>
            <p:cNvPr id="560" name="Google Shape;560;p8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6563682" y="9848305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5805710" y="9577157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63" name="Google Shape;563;p8"/>
          <p:cNvGrpSpPr/>
          <p:nvPr/>
        </p:nvGrpSpPr>
        <p:grpSpPr>
          <a:xfrm>
            <a:off x="18153031" y="9964348"/>
            <a:ext cx="585123" cy="520074"/>
            <a:chOff x="18153031" y="9964348"/>
            <a:chExt cx="585123" cy="520074"/>
          </a:xfrm>
        </p:grpSpPr>
        <p:sp>
          <p:nvSpPr>
            <p:cNvPr id="564" name="Google Shape;564;p8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8444149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8153035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67" name="Google Shape;567;p8"/>
          <p:cNvGrpSpPr/>
          <p:nvPr/>
        </p:nvGrpSpPr>
        <p:grpSpPr>
          <a:xfrm>
            <a:off x="18639345" y="8912899"/>
            <a:ext cx="616198" cy="539205"/>
            <a:chOff x="18639345" y="8912899"/>
            <a:chExt cx="616198" cy="539205"/>
          </a:xfrm>
        </p:grpSpPr>
        <p:sp>
          <p:nvSpPr>
            <p:cNvPr id="568" name="Google Shape;568;p8"/>
            <p:cNvSpPr/>
            <p:nvPr/>
          </p:nvSpPr>
          <p:spPr>
            <a:xfrm>
              <a:off x="18639345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8690393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8941485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18892315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9046964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73" name="Google Shape;573;p8"/>
          <p:cNvGrpSpPr/>
          <p:nvPr/>
        </p:nvGrpSpPr>
        <p:grpSpPr>
          <a:xfrm>
            <a:off x="3613680" y="931549"/>
            <a:ext cx="298394" cy="469959"/>
            <a:chOff x="3613680" y="931549"/>
            <a:chExt cx="298394" cy="469959"/>
          </a:xfrm>
        </p:grpSpPr>
        <p:pic>
          <p:nvPicPr>
            <p:cNvPr id="574" name="Google Shape;574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8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17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65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58" y="381698"/>
                  </a:lnTo>
                  <a:lnTo>
                    <a:pt x="24853" y="379933"/>
                  </a:lnTo>
                  <a:lnTo>
                    <a:pt x="124917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631404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7" name="Google Shape;577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5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8"/>
            <p:cNvSpPr/>
            <p:nvPr/>
          </p:nvSpPr>
          <p:spPr>
            <a:xfrm>
              <a:off x="3631204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3781964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80" name="Google Shape;580;p8"/>
          <p:cNvGrpSpPr/>
          <p:nvPr/>
        </p:nvGrpSpPr>
        <p:grpSpPr>
          <a:xfrm>
            <a:off x="762836" y="3979387"/>
            <a:ext cx="640628" cy="680795"/>
            <a:chOff x="762836" y="3979387"/>
            <a:chExt cx="640628" cy="680795"/>
          </a:xfrm>
        </p:grpSpPr>
        <p:sp>
          <p:nvSpPr>
            <p:cNvPr id="581" name="Google Shape;581;p8"/>
            <p:cNvSpPr/>
            <p:nvPr/>
          </p:nvSpPr>
          <p:spPr>
            <a:xfrm>
              <a:off x="779894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72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762836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50" y="380390"/>
                  </a:lnTo>
                  <a:lnTo>
                    <a:pt x="356400" y="298462"/>
                  </a:lnTo>
                  <a:lnTo>
                    <a:pt x="329819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946771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85" name="Google Shape;585;p8"/>
          <p:cNvGrpSpPr/>
          <p:nvPr/>
        </p:nvGrpSpPr>
        <p:grpSpPr>
          <a:xfrm>
            <a:off x="5721505" y="8877787"/>
            <a:ext cx="863672" cy="757153"/>
            <a:chOff x="5721505" y="8877787"/>
            <a:chExt cx="863672" cy="757153"/>
          </a:xfrm>
        </p:grpSpPr>
        <p:sp>
          <p:nvSpPr>
            <p:cNvPr id="586" name="Google Shape;586;p8"/>
            <p:cNvSpPr/>
            <p:nvPr/>
          </p:nvSpPr>
          <p:spPr>
            <a:xfrm>
              <a:off x="5933032" y="8877790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06618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721505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560864" y="2811223"/>
            <a:ext cx="5158105" cy="748665"/>
          </a:xfrm>
          <a:custGeom>
            <a:rect b="b" l="l" r="r" t="t"/>
            <a:pathLst>
              <a:path extrusionOk="0" h="748664" w="5158105">
                <a:moveTo>
                  <a:pt x="161984" y="446792"/>
                </a:moveTo>
                <a:lnTo>
                  <a:pt x="0" y="446792"/>
                </a:lnTo>
                <a:lnTo>
                  <a:pt x="2781" y="476385"/>
                </a:lnTo>
                <a:lnTo>
                  <a:pt x="19691" y="528897"/>
                </a:lnTo>
                <a:lnTo>
                  <a:pt x="51621" y="572286"/>
                </a:lnTo>
                <a:lnTo>
                  <a:pt x="95232" y="605217"/>
                </a:lnTo>
                <a:lnTo>
                  <a:pt x="149079" y="627412"/>
                </a:lnTo>
                <a:lnTo>
                  <a:pt x="210490" y="638537"/>
                </a:lnTo>
                <a:lnTo>
                  <a:pt x="243866" y="639928"/>
                </a:lnTo>
                <a:lnTo>
                  <a:pt x="277854" y="638315"/>
                </a:lnTo>
                <a:lnTo>
                  <a:pt x="338821" y="625409"/>
                </a:lnTo>
                <a:lnTo>
                  <a:pt x="390053" y="600099"/>
                </a:lnTo>
                <a:lnTo>
                  <a:pt x="429214" y="565388"/>
                </a:lnTo>
                <a:lnTo>
                  <a:pt x="456193" y="522277"/>
                </a:lnTo>
                <a:lnTo>
                  <a:pt x="457755" y="517994"/>
                </a:lnTo>
                <a:lnTo>
                  <a:pt x="239416" y="517994"/>
                </a:lnTo>
                <a:lnTo>
                  <a:pt x="223730" y="516882"/>
                </a:lnTo>
                <a:lnTo>
                  <a:pt x="186015" y="500194"/>
                </a:lnTo>
                <a:lnTo>
                  <a:pt x="164821" y="463146"/>
                </a:lnTo>
                <a:lnTo>
                  <a:pt x="161984" y="446792"/>
                </a:lnTo>
                <a:close/>
              </a:path>
              <a:path extrusionOk="0" h="748664" w="5158105">
                <a:moveTo>
                  <a:pt x="229626" y="0"/>
                </a:moveTo>
                <a:lnTo>
                  <a:pt x="181287" y="3115"/>
                </a:lnTo>
                <a:lnTo>
                  <a:pt x="137731" y="12460"/>
                </a:lnTo>
                <a:lnTo>
                  <a:pt x="98959" y="28035"/>
                </a:lnTo>
                <a:lnTo>
                  <a:pt x="64971" y="49841"/>
                </a:lnTo>
                <a:lnTo>
                  <a:pt x="37325" y="76709"/>
                </a:lnTo>
                <a:lnTo>
                  <a:pt x="5729" y="144795"/>
                </a:lnTo>
                <a:lnTo>
                  <a:pt x="1780" y="186015"/>
                </a:lnTo>
                <a:lnTo>
                  <a:pt x="3504" y="213995"/>
                </a:lnTo>
                <a:lnTo>
                  <a:pt x="17299" y="261611"/>
                </a:lnTo>
                <a:lnTo>
                  <a:pt x="43833" y="298380"/>
                </a:lnTo>
                <a:lnTo>
                  <a:pt x="76764" y="325971"/>
                </a:lnTo>
                <a:lnTo>
                  <a:pt x="115758" y="345774"/>
                </a:lnTo>
                <a:lnTo>
                  <a:pt x="165155" y="364465"/>
                </a:lnTo>
                <a:lnTo>
                  <a:pt x="213717" y="379873"/>
                </a:lnTo>
                <a:lnTo>
                  <a:pt x="230961" y="385603"/>
                </a:lnTo>
                <a:lnTo>
                  <a:pt x="269177" y="401290"/>
                </a:lnTo>
                <a:lnTo>
                  <a:pt x="303387" y="429047"/>
                </a:lnTo>
                <a:lnTo>
                  <a:pt x="312398" y="459253"/>
                </a:lnTo>
                <a:lnTo>
                  <a:pt x="311175" y="472325"/>
                </a:lnTo>
                <a:lnTo>
                  <a:pt x="282138" y="509483"/>
                </a:lnTo>
                <a:lnTo>
                  <a:pt x="239416" y="517994"/>
                </a:lnTo>
                <a:lnTo>
                  <a:pt x="457755" y="517994"/>
                </a:lnTo>
                <a:lnTo>
                  <a:pt x="464815" y="498636"/>
                </a:lnTo>
                <a:lnTo>
                  <a:pt x="469988" y="473771"/>
                </a:lnTo>
                <a:lnTo>
                  <a:pt x="471680" y="448183"/>
                </a:lnTo>
                <a:lnTo>
                  <a:pt x="471656" y="446792"/>
                </a:lnTo>
                <a:lnTo>
                  <a:pt x="464815" y="396728"/>
                </a:lnTo>
                <a:lnTo>
                  <a:pt x="444122" y="356010"/>
                </a:lnTo>
                <a:lnTo>
                  <a:pt x="413861" y="324636"/>
                </a:lnTo>
                <a:lnTo>
                  <a:pt x="378260" y="301718"/>
                </a:lnTo>
                <a:lnTo>
                  <a:pt x="335094" y="282583"/>
                </a:lnTo>
                <a:lnTo>
                  <a:pt x="280357" y="262557"/>
                </a:lnTo>
                <a:lnTo>
                  <a:pt x="252099" y="252934"/>
                </a:lnTo>
                <a:lnTo>
                  <a:pt x="227846" y="243644"/>
                </a:lnTo>
                <a:lnTo>
                  <a:pt x="191355" y="226066"/>
                </a:lnTo>
                <a:lnTo>
                  <a:pt x="164654" y="193191"/>
                </a:lnTo>
                <a:lnTo>
                  <a:pt x="162874" y="178895"/>
                </a:lnTo>
                <a:lnTo>
                  <a:pt x="163931" y="165934"/>
                </a:lnTo>
                <a:lnTo>
                  <a:pt x="188907" y="130444"/>
                </a:lnTo>
                <a:lnTo>
                  <a:pt x="224286" y="121933"/>
                </a:lnTo>
                <a:lnTo>
                  <a:pt x="449381" y="121933"/>
                </a:lnTo>
                <a:lnTo>
                  <a:pt x="444567" y="108583"/>
                </a:lnTo>
                <a:lnTo>
                  <a:pt x="396061" y="49841"/>
                </a:lnTo>
                <a:lnTo>
                  <a:pt x="361962" y="28035"/>
                </a:lnTo>
                <a:lnTo>
                  <a:pt x="322856" y="12460"/>
                </a:lnTo>
                <a:lnTo>
                  <a:pt x="278744" y="3115"/>
                </a:lnTo>
                <a:lnTo>
                  <a:pt x="229626" y="0"/>
                </a:lnTo>
                <a:close/>
              </a:path>
              <a:path extrusionOk="0" h="748664" w="5158105">
                <a:moveTo>
                  <a:pt x="449381" y="121933"/>
                </a:moveTo>
                <a:lnTo>
                  <a:pt x="224286" y="121933"/>
                </a:lnTo>
                <a:lnTo>
                  <a:pt x="239583" y="123045"/>
                </a:lnTo>
                <a:lnTo>
                  <a:pt x="253434" y="126383"/>
                </a:lnTo>
                <a:lnTo>
                  <a:pt x="285864" y="149023"/>
                </a:lnTo>
                <a:lnTo>
                  <a:pt x="299048" y="186905"/>
                </a:lnTo>
                <a:lnTo>
                  <a:pt x="463703" y="186905"/>
                </a:lnTo>
                <a:lnTo>
                  <a:pt x="457806" y="145296"/>
                </a:lnTo>
                <a:lnTo>
                  <a:pt x="449381" y="121933"/>
                </a:lnTo>
                <a:close/>
              </a:path>
              <a:path extrusionOk="0" h="748664" w="5158105">
                <a:moveTo>
                  <a:pt x="887563" y="0"/>
                </a:moveTo>
                <a:lnTo>
                  <a:pt x="844397" y="2558"/>
                </a:lnTo>
                <a:lnTo>
                  <a:pt x="803011" y="10235"/>
                </a:lnTo>
                <a:lnTo>
                  <a:pt x="763405" y="23029"/>
                </a:lnTo>
                <a:lnTo>
                  <a:pt x="725579" y="40941"/>
                </a:lnTo>
                <a:lnTo>
                  <a:pt x="690923" y="63414"/>
                </a:lnTo>
                <a:lnTo>
                  <a:pt x="659939" y="89892"/>
                </a:lnTo>
                <a:lnTo>
                  <a:pt x="632627" y="120375"/>
                </a:lnTo>
                <a:lnTo>
                  <a:pt x="608985" y="154864"/>
                </a:lnTo>
                <a:lnTo>
                  <a:pt x="590295" y="192523"/>
                </a:lnTo>
                <a:lnTo>
                  <a:pt x="576944" y="232519"/>
                </a:lnTo>
                <a:lnTo>
                  <a:pt x="568934" y="274850"/>
                </a:lnTo>
                <a:lnTo>
                  <a:pt x="566264" y="319519"/>
                </a:lnTo>
                <a:lnTo>
                  <a:pt x="568934" y="364242"/>
                </a:lnTo>
                <a:lnTo>
                  <a:pt x="576944" y="406741"/>
                </a:lnTo>
                <a:lnTo>
                  <a:pt x="590295" y="447015"/>
                </a:lnTo>
                <a:lnTo>
                  <a:pt x="608985" y="485063"/>
                </a:lnTo>
                <a:lnTo>
                  <a:pt x="632627" y="519552"/>
                </a:lnTo>
                <a:lnTo>
                  <a:pt x="659939" y="550035"/>
                </a:lnTo>
                <a:lnTo>
                  <a:pt x="690923" y="576513"/>
                </a:lnTo>
                <a:lnTo>
                  <a:pt x="725579" y="598986"/>
                </a:lnTo>
                <a:lnTo>
                  <a:pt x="763405" y="616898"/>
                </a:lnTo>
                <a:lnTo>
                  <a:pt x="803011" y="629692"/>
                </a:lnTo>
                <a:lnTo>
                  <a:pt x="844397" y="637369"/>
                </a:lnTo>
                <a:lnTo>
                  <a:pt x="887563" y="639928"/>
                </a:lnTo>
                <a:lnTo>
                  <a:pt x="930674" y="637369"/>
                </a:lnTo>
                <a:lnTo>
                  <a:pt x="971893" y="629692"/>
                </a:lnTo>
                <a:lnTo>
                  <a:pt x="1011221" y="616898"/>
                </a:lnTo>
                <a:lnTo>
                  <a:pt x="1048658" y="598986"/>
                </a:lnTo>
                <a:lnTo>
                  <a:pt x="1083258" y="576513"/>
                </a:lnTo>
                <a:lnTo>
                  <a:pt x="1114075" y="550035"/>
                </a:lnTo>
                <a:lnTo>
                  <a:pt x="1141109" y="519552"/>
                </a:lnTo>
                <a:lnTo>
                  <a:pt x="1153560" y="501084"/>
                </a:lnTo>
                <a:lnTo>
                  <a:pt x="887563" y="501084"/>
                </a:lnTo>
                <a:lnTo>
                  <a:pt x="851629" y="498024"/>
                </a:lnTo>
                <a:lnTo>
                  <a:pt x="791107" y="473549"/>
                </a:lnTo>
                <a:lnTo>
                  <a:pt x="747051" y="425153"/>
                </a:lnTo>
                <a:lnTo>
                  <a:pt x="724800" y="358847"/>
                </a:lnTo>
                <a:lnTo>
                  <a:pt x="722019" y="319519"/>
                </a:lnTo>
                <a:lnTo>
                  <a:pt x="724800" y="279857"/>
                </a:lnTo>
                <a:lnTo>
                  <a:pt x="747051" y="213550"/>
                </a:lnTo>
                <a:lnTo>
                  <a:pt x="791107" y="165489"/>
                </a:lnTo>
                <a:lnTo>
                  <a:pt x="851629" y="141013"/>
                </a:lnTo>
                <a:lnTo>
                  <a:pt x="887563" y="137953"/>
                </a:lnTo>
                <a:lnTo>
                  <a:pt x="1153124" y="137953"/>
                </a:lnTo>
                <a:lnTo>
                  <a:pt x="1141443" y="120375"/>
                </a:lnTo>
                <a:lnTo>
                  <a:pt x="1114520" y="89892"/>
                </a:lnTo>
                <a:lnTo>
                  <a:pt x="1083591" y="63414"/>
                </a:lnTo>
                <a:lnTo>
                  <a:pt x="1048658" y="40941"/>
                </a:lnTo>
                <a:lnTo>
                  <a:pt x="1011221" y="23029"/>
                </a:lnTo>
                <a:lnTo>
                  <a:pt x="971893" y="10235"/>
                </a:lnTo>
                <a:lnTo>
                  <a:pt x="930674" y="2558"/>
                </a:lnTo>
                <a:lnTo>
                  <a:pt x="887563" y="0"/>
                </a:lnTo>
                <a:close/>
              </a:path>
              <a:path extrusionOk="0" h="748664" w="5158105">
                <a:moveTo>
                  <a:pt x="1153124" y="137953"/>
                </a:moveTo>
                <a:lnTo>
                  <a:pt x="887563" y="137953"/>
                </a:lnTo>
                <a:lnTo>
                  <a:pt x="923053" y="141068"/>
                </a:lnTo>
                <a:lnTo>
                  <a:pt x="954760" y="150414"/>
                </a:lnTo>
                <a:lnTo>
                  <a:pt x="1006827" y="187795"/>
                </a:lnTo>
                <a:lnTo>
                  <a:pt x="1040870" y="245201"/>
                </a:lnTo>
                <a:lnTo>
                  <a:pt x="1052218" y="319519"/>
                </a:lnTo>
                <a:lnTo>
                  <a:pt x="1049381" y="358457"/>
                </a:lnTo>
                <a:lnTo>
                  <a:pt x="1026685" y="424319"/>
                </a:lnTo>
                <a:lnTo>
                  <a:pt x="982685" y="473048"/>
                </a:lnTo>
                <a:lnTo>
                  <a:pt x="923053" y="497969"/>
                </a:lnTo>
                <a:lnTo>
                  <a:pt x="887563" y="501084"/>
                </a:lnTo>
                <a:lnTo>
                  <a:pt x="1153560" y="501084"/>
                </a:lnTo>
                <a:lnTo>
                  <a:pt x="1183052" y="447015"/>
                </a:lnTo>
                <a:lnTo>
                  <a:pt x="1196402" y="406741"/>
                </a:lnTo>
                <a:lnTo>
                  <a:pt x="1204412" y="364242"/>
                </a:lnTo>
                <a:lnTo>
                  <a:pt x="1207082" y="319519"/>
                </a:lnTo>
                <a:lnTo>
                  <a:pt x="1204412" y="274850"/>
                </a:lnTo>
                <a:lnTo>
                  <a:pt x="1196402" y="232519"/>
                </a:lnTo>
                <a:lnTo>
                  <a:pt x="1183052" y="192523"/>
                </a:lnTo>
                <a:lnTo>
                  <a:pt x="1164361" y="154864"/>
                </a:lnTo>
                <a:lnTo>
                  <a:pt x="1153124" y="137953"/>
                </a:lnTo>
                <a:close/>
              </a:path>
              <a:path extrusionOk="0" h="748664" w="5158105">
                <a:moveTo>
                  <a:pt x="1482218" y="493073"/>
                </a:moveTo>
                <a:lnTo>
                  <a:pt x="1338034" y="493073"/>
                </a:lnTo>
                <a:lnTo>
                  <a:pt x="1286413" y="748511"/>
                </a:lnTo>
                <a:lnTo>
                  <a:pt x="1383426" y="748511"/>
                </a:lnTo>
                <a:lnTo>
                  <a:pt x="1482218" y="493073"/>
                </a:lnTo>
                <a:close/>
              </a:path>
              <a:path extrusionOk="0" h="748664" w="5158105">
                <a:moveTo>
                  <a:pt x="2107927" y="1780"/>
                </a:moveTo>
                <a:lnTo>
                  <a:pt x="2062925" y="4338"/>
                </a:lnTo>
                <a:lnTo>
                  <a:pt x="2020482" y="12015"/>
                </a:lnTo>
                <a:lnTo>
                  <a:pt x="1980598" y="24809"/>
                </a:lnTo>
                <a:lnTo>
                  <a:pt x="1943272" y="42721"/>
                </a:lnTo>
                <a:lnTo>
                  <a:pt x="1909173" y="64804"/>
                </a:lnTo>
                <a:lnTo>
                  <a:pt x="1878968" y="91005"/>
                </a:lnTo>
                <a:lnTo>
                  <a:pt x="1852657" y="121321"/>
                </a:lnTo>
                <a:lnTo>
                  <a:pt x="1830239" y="155754"/>
                </a:lnTo>
                <a:lnTo>
                  <a:pt x="1812717" y="193079"/>
                </a:lnTo>
                <a:lnTo>
                  <a:pt x="1800201" y="232964"/>
                </a:lnTo>
                <a:lnTo>
                  <a:pt x="1792691" y="275407"/>
                </a:lnTo>
                <a:lnTo>
                  <a:pt x="1790188" y="320409"/>
                </a:lnTo>
                <a:lnTo>
                  <a:pt x="1792691" y="365410"/>
                </a:lnTo>
                <a:lnTo>
                  <a:pt x="1800201" y="407854"/>
                </a:lnTo>
                <a:lnTo>
                  <a:pt x="1812717" y="447738"/>
                </a:lnTo>
                <a:lnTo>
                  <a:pt x="1830239" y="485063"/>
                </a:lnTo>
                <a:lnTo>
                  <a:pt x="1852657" y="519162"/>
                </a:lnTo>
                <a:lnTo>
                  <a:pt x="1878968" y="549368"/>
                </a:lnTo>
                <a:lnTo>
                  <a:pt x="1909173" y="575679"/>
                </a:lnTo>
                <a:lnTo>
                  <a:pt x="1943272" y="598096"/>
                </a:lnTo>
                <a:lnTo>
                  <a:pt x="1980987" y="615619"/>
                </a:lnTo>
                <a:lnTo>
                  <a:pt x="2021150" y="628135"/>
                </a:lnTo>
                <a:lnTo>
                  <a:pt x="2063759" y="635644"/>
                </a:lnTo>
                <a:lnTo>
                  <a:pt x="2108817" y="638148"/>
                </a:lnTo>
                <a:lnTo>
                  <a:pt x="2146977" y="636256"/>
                </a:lnTo>
                <a:lnTo>
                  <a:pt x="2217289" y="621126"/>
                </a:lnTo>
                <a:lnTo>
                  <a:pt x="2279201" y="591588"/>
                </a:lnTo>
                <a:lnTo>
                  <a:pt x="2330378" y="551982"/>
                </a:lnTo>
                <a:lnTo>
                  <a:pt x="2370720" y="503754"/>
                </a:lnTo>
                <a:lnTo>
                  <a:pt x="2120387" y="503754"/>
                </a:lnTo>
                <a:lnTo>
                  <a:pt x="2081616" y="500750"/>
                </a:lnTo>
                <a:lnTo>
                  <a:pt x="2017089" y="476719"/>
                </a:lnTo>
                <a:lnTo>
                  <a:pt x="1971086" y="428880"/>
                </a:lnTo>
                <a:lnTo>
                  <a:pt x="1947945" y="361238"/>
                </a:lnTo>
                <a:lnTo>
                  <a:pt x="1945052" y="320409"/>
                </a:lnTo>
                <a:lnTo>
                  <a:pt x="1947834" y="281971"/>
                </a:lnTo>
                <a:lnTo>
                  <a:pt x="1970084" y="217444"/>
                </a:lnTo>
                <a:lnTo>
                  <a:pt x="2013640" y="169939"/>
                </a:lnTo>
                <a:lnTo>
                  <a:pt x="2072827" y="145463"/>
                </a:lnTo>
                <a:lnTo>
                  <a:pt x="2107927" y="142403"/>
                </a:lnTo>
                <a:lnTo>
                  <a:pt x="2372887" y="142403"/>
                </a:lnTo>
                <a:lnTo>
                  <a:pt x="2360917" y="120820"/>
                </a:lnTo>
                <a:lnTo>
                  <a:pt x="2332046" y="85831"/>
                </a:lnTo>
                <a:lnTo>
                  <a:pt x="2296612" y="56071"/>
                </a:lnTo>
                <a:lnTo>
                  <a:pt x="2256116" y="32319"/>
                </a:lnTo>
                <a:lnTo>
                  <a:pt x="2211170" y="15352"/>
                </a:lnTo>
                <a:lnTo>
                  <a:pt x="2161773" y="5173"/>
                </a:lnTo>
                <a:lnTo>
                  <a:pt x="2107927" y="1780"/>
                </a:lnTo>
                <a:close/>
              </a:path>
              <a:path extrusionOk="0" h="748664" w="5158105">
                <a:moveTo>
                  <a:pt x="2409645" y="281247"/>
                </a:moveTo>
                <a:lnTo>
                  <a:pt x="2078556" y="281247"/>
                </a:lnTo>
                <a:lnTo>
                  <a:pt x="2078556" y="393391"/>
                </a:lnTo>
                <a:lnTo>
                  <a:pt x="2271692" y="393391"/>
                </a:lnTo>
                <a:lnTo>
                  <a:pt x="2261456" y="418534"/>
                </a:lnTo>
                <a:lnTo>
                  <a:pt x="2232976" y="459475"/>
                </a:lnTo>
                <a:lnTo>
                  <a:pt x="2194482" y="487733"/>
                </a:lnTo>
                <a:lnTo>
                  <a:pt x="2147311" y="501974"/>
                </a:lnTo>
                <a:lnTo>
                  <a:pt x="2120387" y="503754"/>
                </a:lnTo>
                <a:lnTo>
                  <a:pt x="2370720" y="503754"/>
                </a:lnTo>
                <a:lnTo>
                  <a:pt x="2386727" y="477721"/>
                </a:lnTo>
                <a:lnTo>
                  <a:pt x="2399688" y="450742"/>
                </a:lnTo>
                <a:lnTo>
                  <a:pt x="2409645" y="422761"/>
                </a:lnTo>
                <a:lnTo>
                  <a:pt x="2409645" y="281247"/>
                </a:lnTo>
                <a:close/>
              </a:path>
              <a:path extrusionOk="0" h="748664" w="5158105">
                <a:moveTo>
                  <a:pt x="2372887" y="142403"/>
                </a:moveTo>
                <a:lnTo>
                  <a:pt x="2107927" y="142403"/>
                </a:lnTo>
                <a:lnTo>
                  <a:pt x="2128564" y="143460"/>
                </a:lnTo>
                <a:lnTo>
                  <a:pt x="2147756" y="146631"/>
                </a:lnTo>
                <a:lnTo>
                  <a:pt x="2196874" y="168270"/>
                </a:lnTo>
                <a:lnTo>
                  <a:pt x="2230750" y="206485"/>
                </a:lnTo>
                <a:lnTo>
                  <a:pt x="2398965" y="206485"/>
                </a:lnTo>
                <a:lnTo>
                  <a:pt x="2383223" y="161038"/>
                </a:lnTo>
                <a:lnTo>
                  <a:pt x="2372887" y="142403"/>
                </a:lnTo>
                <a:close/>
              </a:path>
              <a:path extrusionOk="0" h="748664" w="5158105">
                <a:moveTo>
                  <a:pt x="2672843" y="8900"/>
                </a:moveTo>
                <a:lnTo>
                  <a:pt x="2520648" y="8900"/>
                </a:lnTo>
                <a:lnTo>
                  <a:pt x="2520648" y="633697"/>
                </a:lnTo>
                <a:lnTo>
                  <a:pt x="2672843" y="633697"/>
                </a:lnTo>
                <a:lnTo>
                  <a:pt x="2672843" y="8900"/>
                </a:lnTo>
                <a:close/>
              </a:path>
              <a:path extrusionOk="0" h="748664" w="5158105">
                <a:moveTo>
                  <a:pt x="3093755" y="130833"/>
                </a:moveTo>
                <a:lnTo>
                  <a:pt x="2941561" y="130833"/>
                </a:lnTo>
                <a:lnTo>
                  <a:pt x="2941561" y="633697"/>
                </a:lnTo>
                <a:lnTo>
                  <a:pt x="3093755" y="633697"/>
                </a:lnTo>
                <a:lnTo>
                  <a:pt x="3093755" y="130833"/>
                </a:lnTo>
                <a:close/>
              </a:path>
              <a:path extrusionOk="0" h="748664" w="5158105">
                <a:moveTo>
                  <a:pt x="3259300" y="8900"/>
                </a:moveTo>
                <a:lnTo>
                  <a:pt x="2776016" y="8900"/>
                </a:lnTo>
                <a:lnTo>
                  <a:pt x="2776016" y="130833"/>
                </a:lnTo>
                <a:lnTo>
                  <a:pt x="3259300" y="130833"/>
                </a:lnTo>
                <a:lnTo>
                  <a:pt x="3259300" y="8900"/>
                </a:lnTo>
                <a:close/>
              </a:path>
              <a:path extrusionOk="0" h="748664" w="5158105">
                <a:moveTo>
                  <a:pt x="3729887" y="8900"/>
                </a:moveTo>
                <a:lnTo>
                  <a:pt x="3577692" y="8900"/>
                </a:lnTo>
                <a:lnTo>
                  <a:pt x="3577692" y="633697"/>
                </a:lnTo>
                <a:lnTo>
                  <a:pt x="3729887" y="633697"/>
                </a:lnTo>
                <a:lnTo>
                  <a:pt x="3729887" y="8900"/>
                </a:lnTo>
                <a:close/>
              </a:path>
              <a:path extrusionOk="0" h="748664" w="5158105">
                <a:moveTo>
                  <a:pt x="4011065" y="446792"/>
                </a:moveTo>
                <a:lnTo>
                  <a:pt x="3849081" y="446792"/>
                </a:lnTo>
                <a:lnTo>
                  <a:pt x="3851862" y="476385"/>
                </a:lnTo>
                <a:lnTo>
                  <a:pt x="3868772" y="528897"/>
                </a:lnTo>
                <a:lnTo>
                  <a:pt x="3900702" y="572286"/>
                </a:lnTo>
                <a:lnTo>
                  <a:pt x="3944313" y="605217"/>
                </a:lnTo>
                <a:lnTo>
                  <a:pt x="3998160" y="627412"/>
                </a:lnTo>
                <a:lnTo>
                  <a:pt x="4059572" y="638537"/>
                </a:lnTo>
                <a:lnTo>
                  <a:pt x="4092948" y="639928"/>
                </a:lnTo>
                <a:lnTo>
                  <a:pt x="4126936" y="638315"/>
                </a:lnTo>
                <a:lnTo>
                  <a:pt x="4187902" y="625409"/>
                </a:lnTo>
                <a:lnTo>
                  <a:pt x="4239134" y="600099"/>
                </a:lnTo>
                <a:lnTo>
                  <a:pt x="4278295" y="565388"/>
                </a:lnTo>
                <a:lnTo>
                  <a:pt x="4305274" y="522277"/>
                </a:lnTo>
                <a:lnTo>
                  <a:pt x="4306836" y="517994"/>
                </a:lnTo>
                <a:lnTo>
                  <a:pt x="4088497" y="517994"/>
                </a:lnTo>
                <a:lnTo>
                  <a:pt x="4072811" y="516882"/>
                </a:lnTo>
                <a:lnTo>
                  <a:pt x="4035096" y="500194"/>
                </a:lnTo>
                <a:lnTo>
                  <a:pt x="4013902" y="463146"/>
                </a:lnTo>
                <a:lnTo>
                  <a:pt x="4011065" y="446792"/>
                </a:lnTo>
                <a:close/>
              </a:path>
              <a:path extrusionOk="0" h="748664" w="5158105">
                <a:moveTo>
                  <a:pt x="4078707" y="0"/>
                </a:moveTo>
                <a:lnTo>
                  <a:pt x="4030368" y="3115"/>
                </a:lnTo>
                <a:lnTo>
                  <a:pt x="3986812" y="12460"/>
                </a:lnTo>
                <a:lnTo>
                  <a:pt x="3948040" y="28035"/>
                </a:lnTo>
                <a:lnTo>
                  <a:pt x="3914053" y="49841"/>
                </a:lnTo>
                <a:lnTo>
                  <a:pt x="3886406" y="76709"/>
                </a:lnTo>
                <a:lnTo>
                  <a:pt x="3854810" y="144795"/>
                </a:lnTo>
                <a:lnTo>
                  <a:pt x="3850861" y="186015"/>
                </a:lnTo>
                <a:lnTo>
                  <a:pt x="3852585" y="213995"/>
                </a:lnTo>
                <a:lnTo>
                  <a:pt x="3866381" y="261611"/>
                </a:lnTo>
                <a:lnTo>
                  <a:pt x="3892915" y="298380"/>
                </a:lnTo>
                <a:lnTo>
                  <a:pt x="3925845" y="325971"/>
                </a:lnTo>
                <a:lnTo>
                  <a:pt x="3964840" y="345774"/>
                </a:lnTo>
                <a:lnTo>
                  <a:pt x="4014236" y="364465"/>
                </a:lnTo>
                <a:lnTo>
                  <a:pt x="4062798" y="379873"/>
                </a:lnTo>
                <a:lnTo>
                  <a:pt x="4080042" y="385603"/>
                </a:lnTo>
                <a:lnTo>
                  <a:pt x="4118258" y="401290"/>
                </a:lnTo>
                <a:lnTo>
                  <a:pt x="4152468" y="429047"/>
                </a:lnTo>
                <a:lnTo>
                  <a:pt x="4161480" y="459253"/>
                </a:lnTo>
                <a:lnTo>
                  <a:pt x="4160256" y="472325"/>
                </a:lnTo>
                <a:lnTo>
                  <a:pt x="4131219" y="509483"/>
                </a:lnTo>
                <a:lnTo>
                  <a:pt x="4088497" y="517994"/>
                </a:lnTo>
                <a:lnTo>
                  <a:pt x="4306836" y="517994"/>
                </a:lnTo>
                <a:lnTo>
                  <a:pt x="4313896" y="498636"/>
                </a:lnTo>
                <a:lnTo>
                  <a:pt x="4319070" y="473771"/>
                </a:lnTo>
                <a:lnTo>
                  <a:pt x="4320761" y="448183"/>
                </a:lnTo>
                <a:lnTo>
                  <a:pt x="4320737" y="446792"/>
                </a:lnTo>
                <a:lnTo>
                  <a:pt x="4313896" y="396728"/>
                </a:lnTo>
                <a:lnTo>
                  <a:pt x="4293204" y="356010"/>
                </a:lnTo>
                <a:lnTo>
                  <a:pt x="4262943" y="324636"/>
                </a:lnTo>
                <a:lnTo>
                  <a:pt x="4227342" y="301718"/>
                </a:lnTo>
                <a:lnTo>
                  <a:pt x="4184175" y="282583"/>
                </a:lnTo>
                <a:lnTo>
                  <a:pt x="4129439" y="262557"/>
                </a:lnTo>
                <a:lnTo>
                  <a:pt x="4101180" y="252934"/>
                </a:lnTo>
                <a:lnTo>
                  <a:pt x="4076927" y="243644"/>
                </a:lnTo>
                <a:lnTo>
                  <a:pt x="4040436" y="226066"/>
                </a:lnTo>
                <a:lnTo>
                  <a:pt x="4013735" y="193191"/>
                </a:lnTo>
                <a:lnTo>
                  <a:pt x="4011955" y="178895"/>
                </a:lnTo>
                <a:lnTo>
                  <a:pt x="4013012" y="165934"/>
                </a:lnTo>
                <a:lnTo>
                  <a:pt x="4037989" y="130444"/>
                </a:lnTo>
                <a:lnTo>
                  <a:pt x="4073367" y="121933"/>
                </a:lnTo>
                <a:lnTo>
                  <a:pt x="4298463" y="121933"/>
                </a:lnTo>
                <a:lnTo>
                  <a:pt x="4293648" y="108583"/>
                </a:lnTo>
                <a:lnTo>
                  <a:pt x="4245142" y="49841"/>
                </a:lnTo>
                <a:lnTo>
                  <a:pt x="4211043" y="28035"/>
                </a:lnTo>
                <a:lnTo>
                  <a:pt x="4171937" y="12460"/>
                </a:lnTo>
                <a:lnTo>
                  <a:pt x="4127826" y="3115"/>
                </a:lnTo>
                <a:lnTo>
                  <a:pt x="4078707" y="0"/>
                </a:lnTo>
                <a:close/>
              </a:path>
              <a:path extrusionOk="0" h="748664" w="5158105">
                <a:moveTo>
                  <a:pt x="4298463" y="121933"/>
                </a:moveTo>
                <a:lnTo>
                  <a:pt x="4073367" y="121933"/>
                </a:lnTo>
                <a:lnTo>
                  <a:pt x="4088664" y="123045"/>
                </a:lnTo>
                <a:lnTo>
                  <a:pt x="4102515" y="126383"/>
                </a:lnTo>
                <a:lnTo>
                  <a:pt x="4134946" y="149023"/>
                </a:lnTo>
                <a:lnTo>
                  <a:pt x="4148129" y="186905"/>
                </a:lnTo>
                <a:lnTo>
                  <a:pt x="4312784" y="186905"/>
                </a:lnTo>
                <a:lnTo>
                  <a:pt x="4306887" y="145296"/>
                </a:lnTo>
                <a:lnTo>
                  <a:pt x="4298463" y="121933"/>
                </a:lnTo>
                <a:close/>
              </a:path>
              <a:path extrusionOk="0" h="748664" w="5158105">
                <a:moveTo>
                  <a:pt x="4512358" y="475273"/>
                </a:moveTo>
                <a:lnTo>
                  <a:pt x="4460292" y="488790"/>
                </a:lnTo>
                <a:lnTo>
                  <a:pt x="4427806" y="526227"/>
                </a:lnTo>
                <a:lnTo>
                  <a:pt x="4421575" y="558935"/>
                </a:lnTo>
                <a:lnTo>
                  <a:pt x="4423133" y="575623"/>
                </a:lnTo>
                <a:lnTo>
                  <a:pt x="4446496" y="617677"/>
                </a:lnTo>
                <a:lnTo>
                  <a:pt x="4493222" y="639371"/>
                </a:lnTo>
                <a:lnTo>
                  <a:pt x="4512358" y="640818"/>
                </a:lnTo>
                <a:lnTo>
                  <a:pt x="4531049" y="639371"/>
                </a:lnTo>
                <a:lnTo>
                  <a:pt x="4576440" y="617677"/>
                </a:lnTo>
                <a:lnTo>
                  <a:pt x="4600637" y="575623"/>
                </a:lnTo>
                <a:lnTo>
                  <a:pt x="4602251" y="558935"/>
                </a:lnTo>
                <a:lnTo>
                  <a:pt x="4600637" y="541858"/>
                </a:lnTo>
                <a:lnTo>
                  <a:pt x="4576440" y="499304"/>
                </a:lnTo>
                <a:lnTo>
                  <a:pt x="4531049" y="476775"/>
                </a:lnTo>
                <a:lnTo>
                  <a:pt x="4512358" y="475273"/>
                </a:lnTo>
                <a:close/>
              </a:path>
              <a:path extrusionOk="0" h="748664" w="5158105">
                <a:moveTo>
                  <a:pt x="4790247" y="475273"/>
                </a:moveTo>
                <a:lnTo>
                  <a:pt x="4738181" y="488790"/>
                </a:lnTo>
                <a:lnTo>
                  <a:pt x="4705695" y="526227"/>
                </a:lnTo>
                <a:lnTo>
                  <a:pt x="4699465" y="558935"/>
                </a:lnTo>
                <a:lnTo>
                  <a:pt x="4701022" y="575623"/>
                </a:lnTo>
                <a:lnTo>
                  <a:pt x="4724386" y="617677"/>
                </a:lnTo>
                <a:lnTo>
                  <a:pt x="4771112" y="639371"/>
                </a:lnTo>
                <a:lnTo>
                  <a:pt x="4790247" y="640818"/>
                </a:lnTo>
                <a:lnTo>
                  <a:pt x="4808938" y="639371"/>
                </a:lnTo>
                <a:lnTo>
                  <a:pt x="4854329" y="617677"/>
                </a:lnTo>
                <a:lnTo>
                  <a:pt x="4878527" y="575623"/>
                </a:lnTo>
                <a:lnTo>
                  <a:pt x="4880140" y="558935"/>
                </a:lnTo>
                <a:lnTo>
                  <a:pt x="4878527" y="541858"/>
                </a:lnTo>
                <a:lnTo>
                  <a:pt x="4854329" y="499304"/>
                </a:lnTo>
                <a:lnTo>
                  <a:pt x="4808938" y="476775"/>
                </a:lnTo>
                <a:lnTo>
                  <a:pt x="4790247" y="475273"/>
                </a:lnTo>
                <a:close/>
              </a:path>
              <a:path extrusionOk="0" h="748664" w="5158105">
                <a:moveTo>
                  <a:pt x="5068137" y="475273"/>
                </a:moveTo>
                <a:lnTo>
                  <a:pt x="5016071" y="488790"/>
                </a:lnTo>
                <a:lnTo>
                  <a:pt x="4983585" y="526227"/>
                </a:lnTo>
                <a:lnTo>
                  <a:pt x="4977354" y="558935"/>
                </a:lnTo>
                <a:lnTo>
                  <a:pt x="4978912" y="575623"/>
                </a:lnTo>
                <a:lnTo>
                  <a:pt x="5002275" y="617677"/>
                </a:lnTo>
                <a:lnTo>
                  <a:pt x="5049002" y="639371"/>
                </a:lnTo>
                <a:lnTo>
                  <a:pt x="5068137" y="640818"/>
                </a:lnTo>
                <a:lnTo>
                  <a:pt x="5086828" y="639371"/>
                </a:lnTo>
                <a:lnTo>
                  <a:pt x="5132219" y="617677"/>
                </a:lnTo>
                <a:lnTo>
                  <a:pt x="5156417" y="575623"/>
                </a:lnTo>
                <a:lnTo>
                  <a:pt x="5158030" y="558935"/>
                </a:lnTo>
                <a:lnTo>
                  <a:pt x="5156417" y="541858"/>
                </a:lnTo>
                <a:lnTo>
                  <a:pt x="5132219" y="499304"/>
                </a:lnTo>
                <a:lnTo>
                  <a:pt x="5086828" y="476775"/>
                </a:lnTo>
                <a:lnTo>
                  <a:pt x="5068137" y="475273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90" name="Google Shape;590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25697" y="5383291"/>
            <a:ext cx="15414980" cy="221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6758" y="8723629"/>
            <a:ext cx="8920963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9"/>
          <p:cNvGrpSpPr/>
          <p:nvPr/>
        </p:nvGrpSpPr>
        <p:grpSpPr>
          <a:xfrm>
            <a:off x="-3606" y="0"/>
            <a:ext cx="20107705" cy="5079326"/>
            <a:chOff x="-3606" y="0"/>
            <a:chExt cx="20107705" cy="5079326"/>
          </a:xfrm>
        </p:grpSpPr>
        <p:pic>
          <p:nvPicPr>
            <p:cNvPr id="597" name="Google Shape;59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267" y="0"/>
              <a:ext cx="19736831" cy="15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171" y="0"/>
              <a:ext cx="20107270" cy="368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606" y="224684"/>
              <a:ext cx="20107555" cy="485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13972" y="10472"/>
              <a:ext cx="7596096" cy="243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403126" y="1184127"/>
              <a:ext cx="321778" cy="29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9"/>
            <p:cNvSpPr/>
            <p:nvPr/>
          </p:nvSpPr>
          <p:spPr>
            <a:xfrm>
              <a:off x="0" y="3644468"/>
              <a:ext cx="3712210" cy="440055"/>
            </a:xfrm>
            <a:custGeom>
              <a:rect b="b" l="l" r="r" t="t"/>
              <a:pathLst>
                <a:path extrusionOk="0" h="440054" w="3712210">
                  <a:moveTo>
                    <a:pt x="0" y="429626"/>
                  </a:moveTo>
                  <a:lnTo>
                    <a:pt x="66992" y="429626"/>
                  </a:lnTo>
                  <a:lnTo>
                    <a:pt x="48191" y="434033"/>
                  </a:lnTo>
                  <a:lnTo>
                    <a:pt x="18168" y="438071"/>
                  </a:lnTo>
                  <a:lnTo>
                    <a:pt x="0" y="439565"/>
                  </a:lnTo>
                  <a:lnTo>
                    <a:pt x="0" y="429626"/>
                  </a:lnTo>
                  <a:close/>
                </a:path>
                <a:path extrusionOk="0" h="440054" w="3712210">
                  <a:moveTo>
                    <a:pt x="3371080" y="313633"/>
                  </a:moveTo>
                  <a:lnTo>
                    <a:pt x="3568691" y="314427"/>
                  </a:lnTo>
                  <a:lnTo>
                    <a:pt x="3610072" y="316516"/>
                  </a:lnTo>
                  <a:lnTo>
                    <a:pt x="3654246" y="323766"/>
                  </a:lnTo>
                  <a:lnTo>
                    <a:pt x="3691511" y="337651"/>
                  </a:lnTo>
                  <a:lnTo>
                    <a:pt x="3712165" y="359647"/>
                  </a:lnTo>
                  <a:lnTo>
                    <a:pt x="3706506" y="391227"/>
                  </a:lnTo>
                  <a:lnTo>
                    <a:pt x="3650986" y="418682"/>
                  </a:lnTo>
                  <a:lnTo>
                    <a:pt x="3580144" y="429936"/>
                  </a:lnTo>
                  <a:lnTo>
                    <a:pt x="3536334" y="433751"/>
                  </a:lnTo>
                  <a:lnTo>
                    <a:pt x="3487713" y="436495"/>
                  </a:lnTo>
                  <a:lnTo>
                    <a:pt x="3434869" y="438266"/>
                  </a:lnTo>
                  <a:lnTo>
                    <a:pt x="3378389" y="439168"/>
                  </a:lnTo>
                  <a:lnTo>
                    <a:pt x="3318858" y="439301"/>
                  </a:lnTo>
                  <a:lnTo>
                    <a:pt x="3192994" y="437666"/>
                  </a:lnTo>
                  <a:lnTo>
                    <a:pt x="3001509" y="432163"/>
                  </a:lnTo>
                  <a:lnTo>
                    <a:pt x="2930479" y="429626"/>
                  </a:lnTo>
                  <a:lnTo>
                    <a:pt x="2876861" y="415827"/>
                  </a:lnTo>
                  <a:lnTo>
                    <a:pt x="2814294" y="404027"/>
                  </a:lnTo>
                  <a:lnTo>
                    <a:pt x="2758139" y="400227"/>
                  </a:lnTo>
                  <a:lnTo>
                    <a:pt x="0" y="400227"/>
                  </a:lnTo>
                  <a:lnTo>
                    <a:pt x="0" y="359220"/>
                  </a:lnTo>
                  <a:lnTo>
                    <a:pt x="2432815" y="359220"/>
                  </a:lnTo>
                  <a:lnTo>
                    <a:pt x="2531203" y="358349"/>
                  </a:lnTo>
                  <a:lnTo>
                    <a:pt x="2648243" y="355288"/>
                  </a:lnTo>
                  <a:lnTo>
                    <a:pt x="2706826" y="352725"/>
                  </a:lnTo>
                  <a:lnTo>
                    <a:pt x="2761755" y="349362"/>
                  </a:lnTo>
                  <a:lnTo>
                    <a:pt x="2810255" y="345114"/>
                  </a:lnTo>
                  <a:lnTo>
                    <a:pt x="2849556" y="339897"/>
                  </a:lnTo>
                  <a:lnTo>
                    <a:pt x="2893896" y="329534"/>
                  </a:lnTo>
                  <a:lnTo>
                    <a:pt x="2918286" y="326005"/>
                  </a:lnTo>
                  <a:lnTo>
                    <a:pt x="2986802" y="320494"/>
                  </a:lnTo>
                  <a:lnTo>
                    <a:pt x="3029734" y="318440"/>
                  </a:lnTo>
                  <a:lnTo>
                    <a:pt x="3077650" y="316804"/>
                  </a:lnTo>
                  <a:lnTo>
                    <a:pt x="3245330" y="314045"/>
                  </a:lnTo>
                  <a:lnTo>
                    <a:pt x="3371080" y="313633"/>
                  </a:lnTo>
                  <a:close/>
                </a:path>
                <a:path extrusionOk="0" h="440054" w="3712210">
                  <a:moveTo>
                    <a:pt x="66992" y="429626"/>
                  </a:moveTo>
                  <a:lnTo>
                    <a:pt x="2371564" y="429626"/>
                  </a:lnTo>
                  <a:lnTo>
                    <a:pt x="680630" y="432453"/>
                  </a:lnTo>
                  <a:lnTo>
                    <a:pt x="111669" y="430806"/>
                  </a:lnTo>
                  <a:lnTo>
                    <a:pt x="81215" y="430262"/>
                  </a:lnTo>
                  <a:lnTo>
                    <a:pt x="72002" y="429956"/>
                  </a:lnTo>
                  <a:lnTo>
                    <a:pt x="66992" y="429626"/>
                  </a:lnTo>
                  <a:close/>
                </a:path>
                <a:path extrusionOk="0" h="440054" w="3712210">
                  <a:moveTo>
                    <a:pt x="0" y="400227"/>
                  </a:moveTo>
                  <a:lnTo>
                    <a:pt x="2758139" y="400227"/>
                  </a:lnTo>
                  <a:lnTo>
                    <a:pt x="2723757" y="410427"/>
                  </a:lnTo>
                  <a:lnTo>
                    <a:pt x="2702159" y="419775"/>
                  </a:lnTo>
                  <a:lnTo>
                    <a:pt x="2661971" y="426175"/>
                  </a:lnTo>
                  <a:lnTo>
                    <a:pt x="2608604" y="430074"/>
                  </a:lnTo>
                  <a:lnTo>
                    <a:pt x="2547469" y="431921"/>
                  </a:lnTo>
                  <a:lnTo>
                    <a:pt x="2483902" y="432163"/>
                  </a:lnTo>
                  <a:lnTo>
                    <a:pt x="2423538" y="431250"/>
                  </a:lnTo>
                  <a:lnTo>
                    <a:pt x="2371564" y="429626"/>
                  </a:lnTo>
                  <a:lnTo>
                    <a:pt x="0" y="429626"/>
                  </a:lnTo>
                  <a:lnTo>
                    <a:pt x="0" y="400227"/>
                  </a:lnTo>
                  <a:close/>
                </a:path>
                <a:path extrusionOk="0" h="440054" w="3712210">
                  <a:moveTo>
                    <a:pt x="2317970" y="301620"/>
                  </a:moveTo>
                  <a:lnTo>
                    <a:pt x="2371732" y="305460"/>
                  </a:lnTo>
                  <a:lnTo>
                    <a:pt x="2406592" y="320500"/>
                  </a:lnTo>
                  <a:lnTo>
                    <a:pt x="2425853" y="340500"/>
                  </a:lnTo>
                  <a:lnTo>
                    <a:pt x="2432815" y="359220"/>
                  </a:lnTo>
                  <a:lnTo>
                    <a:pt x="0" y="359220"/>
                  </a:lnTo>
                  <a:lnTo>
                    <a:pt x="0" y="320827"/>
                  </a:lnTo>
                  <a:lnTo>
                    <a:pt x="59336" y="320827"/>
                  </a:lnTo>
                  <a:lnTo>
                    <a:pt x="88095" y="311827"/>
                  </a:lnTo>
                  <a:lnTo>
                    <a:pt x="114061" y="304370"/>
                  </a:lnTo>
                  <a:lnTo>
                    <a:pt x="2212368" y="304370"/>
                  </a:lnTo>
                  <a:lnTo>
                    <a:pt x="2269337" y="303546"/>
                  </a:lnTo>
                  <a:lnTo>
                    <a:pt x="2317970" y="301620"/>
                  </a:lnTo>
                  <a:close/>
                </a:path>
                <a:path extrusionOk="0" h="440054" w="3712210">
                  <a:moveTo>
                    <a:pt x="0" y="316985"/>
                  </a:moveTo>
                  <a:lnTo>
                    <a:pt x="9953" y="317537"/>
                  </a:lnTo>
                  <a:lnTo>
                    <a:pt x="59336" y="320827"/>
                  </a:lnTo>
                  <a:lnTo>
                    <a:pt x="0" y="320827"/>
                  </a:lnTo>
                  <a:lnTo>
                    <a:pt x="0" y="316985"/>
                  </a:lnTo>
                  <a:close/>
                </a:path>
                <a:path extrusionOk="0" h="440054" w="3712210">
                  <a:moveTo>
                    <a:pt x="1776909" y="220874"/>
                  </a:moveTo>
                  <a:lnTo>
                    <a:pt x="1838949" y="225607"/>
                  </a:lnTo>
                  <a:lnTo>
                    <a:pt x="1886873" y="236797"/>
                  </a:lnTo>
                  <a:lnTo>
                    <a:pt x="1923630" y="252219"/>
                  </a:lnTo>
                  <a:lnTo>
                    <a:pt x="1975445" y="286856"/>
                  </a:lnTo>
                  <a:lnTo>
                    <a:pt x="1996402" y="301620"/>
                  </a:lnTo>
                  <a:lnTo>
                    <a:pt x="2039079" y="302716"/>
                  </a:lnTo>
                  <a:lnTo>
                    <a:pt x="2151826" y="304340"/>
                  </a:lnTo>
                  <a:lnTo>
                    <a:pt x="2212368" y="304370"/>
                  </a:lnTo>
                  <a:lnTo>
                    <a:pt x="114061" y="304370"/>
                  </a:lnTo>
                  <a:lnTo>
                    <a:pt x="134751" y="298427"/>
                  </a:lnTo>
                  <a:lnTo>
                    <a:pt x="197294" y="281827"/>
                  </a:lnTo>
                  <a:lnTo>
                    <a:pt x="273715" y="263228"/>
                  </a:lnTo>
                  <a:lnTo>
                    <a:pt x="710131" y="263228"/>
                  </a:lnTo>
                  <a:lnTo>
                    <a:pt x="705733" y="233102"/>
                  </a:lnTo>
                  <a:lnTo>
                    <a:pt x="706013" y="224824"/>
                  </a:lnTo>
                  <a:lnTo>
                    <a:pt x="1697804" y="224824"/>
                  </a:lnTo>
                  <a:lnTo>
                    <a:pt x="1776909" y="220874"/>
                  </a:lnTo>
                  <a:close/>
                </a:path>
                <a:path extrusionOk="0" h="440054" w="3712210">
                  <a:moveTo>
                    <a:pt x="468307" y="249181"/>
                  </a:moveTo>
                  <a:lnTo>
                    <a:pt x="523478" y="250410"/>
                  </a:lnTo>
                  <a:lnTo>
                    <a:pt x="577250" y="252798"/>
                  </a:lnTo>
                  <a:lnTo>
                    <a:pt x="627618" y="255976"/>
                  </a:lnTo>
                  <a:lnTo>
                    <a:pt x="672580" y="259575"/>
                  </a:lnTo>
                  <a:lnTo>
                    <a:pt x="710131" y="263228"/>
                  </a:lnTo>
                  <a:lnTo>
                    <a:pt x="273715" y="263228"/>
                  </a:lnTo>
                  <a:lnTo>
                    <a:pt x="314442" y="256134"/>
                  </a:lnTo>
                  <a:lnTo>
                    <a:pt x="361785" y="251674"/>
                  </a:lnTo>
                  <a:lnTo>
                    <a:pt x="413742" y="249480"/>
                  </a:lnTo>
                  <a:lnTo>
                    <a:pt x="468307" y="249181"/>
                  </a:lnTo>
                  <a:close/>
                </a:path>
                <a:path extrusionOk="0" h="440054" w="3712210">
                  <a:moveTo>
                    <a:pt x="1546014" y="91153"/>
                  </a:moveTo>
                  <a:lnTo>
                    <a:pt x="1589499" y="91414"/>
                  </a:lnTo>
                  <a:lnTo>
                    <a:pt x="1632077" y="98840"/>
                  </a:lnTo>
                  <a:lnTo>
                    <a:pt x="1668971" y="114663"/>
                  </a:lnTo>
                  <a:lnTo>
                    <a:pt x="1706609" y="176423"/>
                  </a:lnTo>
                  <a:lnTo>
                    <a:pt x="1697804" y="224824"/>
                  </a:lnTo>
                  <a:lnTo>
                    <a:pt x="706013" y="224824"/>
                  </a:lnTo>
                  <a:lnTo>
                    <a:pt x="707044" y="194354"/>
                  </a:lnTo>
                  <a:lnTo>
                    <a:pt x="717445" y="151469"/>
                  </a:lnTo>
                  <a:lnTo>
                    <a:pt x="740316" y="108932"/>
                  </a:lnTo>
                  <a:lnTo>
                    <a:pt x="752751" y="96825"/>
                  </a:lnTo>
                  <a:lnTo>
                    <a:pt x="1506394" y="96825"/>
                  </a:lnTo>
                  <a:lnTo>
                    <a:pt x="1546014" y="91153"/>
                  </a:lnTo>
                  <a:close/>
                </a:path>
                <a:path extrusionOk="0" h="440054" w="3712210">
                  <a:moveTo>
                    <a:pt x="1293337" y="0"/>
                  </a:moveTo>
                  <a:lnTo>
                    <a:pt x="1347835" y="2082"/>
                  </a:lnTo>
                  <a:lnTo>
                    <a:pt x="1404716" y="14729"/>
                  </a:lnTo>
                  <a:lnTo>
                    <a:pt x="1455653" y="36017"/>
                  </a:lnTo>
                  <a:lnTo>
                    <a:pt x="1492321" y="64023"/>
                  </a:lnTo>
                  <a:lnTo>
                    <a:pt x="1506394" y="96825"/>
                  </a:lnTo>
                  <a:lnTo>
                    <a:pt x="752751" y="96825"/>
                  </a:lnTo>
                  <a:lnTo>
                    <a:pt x="779039" y="71229"/>
                  </a:lnTo>
                  <a:lnTo>
                    <a:pt x="823028" y="48740"/>
                  </a:lnTo>
                  <a:lnTo>
                    <a:pt x="835428" y="45629"/>
                  </a:lnTo>
                  <a:lnTo>
                    <a:pt x="1054668" y="45629"/>
                  </a:lnTo>
                  <a:lnTo>
                    <a:pt x="1079743" y="42109"/>
                  </a:lnTo>
                  <a:lnTo>
                    <a:pt x="1109890" y="39229"/>
                  </a:lnTo>
                  <a:lnTo>
                    <a:pt x="1184827" y="39229"/>
                  </a:lnTo>
                  <a:lnTo>
                    <a:pt x="1202858" y="20500"/>
                  </a:lnTo>
                  <a:lnTo>
                    <a:pt x="1218984" y="10014"/>
                  </a:lnTo>
                  <a:lnTo>
                    <a:pt x="1245158" y="4329"/>
                  </a:lnTo>
                  <a:lnTo>
                    <a:pt x="1293337" y="0"/>
                  </a:lnTo>
                  <a:close/>
                </a:path>
                <a:path extrusionOk="0" h="440054" w="3712210">
                  <a:moveTo>
                    <a:pt x="924701" y="31709"/>
                  </a:moveTo>
                  <a:lnTo>
                    <a:pt x="974815" y="33114"/>
                  </a:lnTo>
                  <a:lnTo>
                    <a:pt x="1019399" y="38429"/>
                  </a:lnTo>
                  <a:lnTo>
                    <a:pt x="1054668" y="45629"/>
                  </a:lnTo>
                  <a:lnTo>
                    <a:pt x="835428" y="45629"/>
                  </a:lnTo>
                  <a:lnTo>
                    <a:pt x="872844" y="36243"/>
                  </a:lnTo>
                  <a:lnTo>
                    <a:pt x="924701" y="31709"/>
                  </a:lnTo>
                  <a:close/>
                </a:path>
                <a:path extrusionOk="0" h="440054" w="3712210">
                  <a:moveTo>
                    <a:pt x="1149990" y="37469"/>
                  </a:moveTo>
                  <a:lnTo>
                    <a:pt x="1184827" y="39229"/>
                  </a:lnTo>
                  <a:lnTo>
                    <a:pt x="1109890" y="39229"/>
                  </a:lnTo>
                  <a:lnTo>
                    <a:pt x="1113239" y="38909"/>
                  </a:lnTo>
                  <a:lnTo>
                    <a:pt x="1149990" y="37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3" name="Google Shape;60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63384" y="1316501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5693" y="1162394"/>
              <a:ext cx="79061" cy="72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9"/>
            <p:cNvSpPr/>
            <p:nvPr/>
          </p:nvSpPr>
          <p:spPr>
            <a:xfrm>
              <a:off x="17385640" y="1182575"/>
              <a:ext cx="332105" cy="299720"/>
            </a:xfrm>
            <a:custGeom>
              <a:rect b="b" l="l" r="r" t="t"/>
              <a:pathLst>
                <a:path extrusionOk="0" h="299719" w="332105">
                  <a:moveTo>
                    <a:pt x="53720" y="40459"/>
                  </a:moveTo>
                  <a:lnTo>
                    <a:pt x="22758" y="74487"/>
                  </a:lnTo>
                  <a:lnTo>
                    <a:pt x="4510" y="112497"/>
                  </a:lnTo>
                  <a:lnTo>
                    <a:pt x="0" y="152153"/>
                  </a:lnTo>
                  <a:lnTo>
                    <a:pt x="10248" y="191114"/>
                  </a:lnTo>
                  <a:lnTo>
                    <a:pt x="36278" y="227044"/>
                  </a:lnTo>
                  <a:lnTo>
                    <a:pt x="74001" y="255192"/>
                  </a:lnTo>
                  <a:lnTo>
                    <a:pt x="78341" y="263340"/>
                  </a:lnTo>
                  <a:lnTo>
                    <a:pt x="83394" y="271076"/>
                  </a:lnTo>
                  <a:lnTo>
                    <a:pt x="89134" y="278376"/>
                  </a:lnTo>
                  <a:lnTo>
                    <a:pt x="95536" y="285215"/>
                  </a:lnTo>
                  <a:lnTo>
                    <a:pt x="126542" y="299657"/>
                  </a:lnTo>
                  <a:lnTo>
                    <a:pt x="168198" y="296914"/>
                  </a:lnTo>
                  <a:lnTo>
                    <a:pt x="215413" y="278518"/>
                  </a:lnTo>
                  <a:lnTo>
                    <a:pt x="263098" y="245998"/>
                  </a:lnTo>
                  <a:lnTo>
                    <a:pt x="302258" y="205110"/>
                  </a:lnTo>
                  <a:lnTo>
                    <a:pt x="325922" y="163594"/>
                  </a:lnTo>
                  <a:lnTo>
                    <a:pt x="332035" y="125960"/>
                  </a:lnTo>
                  <a:lnTo>
                    <a:pt x="318540" y="96717"/>
                  </a:lnTo>
                  <a:lnTo>
                    <a:pt x="311974" y="90885"/>
                  </a:lnTo>
                  <a:lnTo>
                    <a:pt x="304679" y="85518"/>
                  </a:lnTo>
                  <a:lnTo>
                    <a:pt x="296734" y="80623"/>
                  </a:lnTo>
                  <a:lnTo>
                    <a:pt x="288214" y="76207"/>
                  </a:lnTo>
                  <a:lnTo>
                    <a:pt x="282431" y="66583"/>
                  </a:lnTo>
                  <a:lnTo>
                    <a:pt x="221892" y="12218"/>
                  </a:lnTo>
                  <a:lnTo>
                    <a:pt x="180005" y="0"/>
                  </a:lnTo>
                  <a:lnTo>
                    <a:pt x="136256" y="1137"/>
                  </a:lnTo>
                  <a:lnTo>
                    <a:pt x="93283" y="14875"/>
                  </a:lnTo>
                  <a:lnTo>
                    <a:pt x="53720" y="40459"/>
                  </a:lnTo>
                  <a:close/>
                </a:path>
              </a:pathLst>
            </a:custGeom>
            <a:solidFill>
              <a:srgbClr val="F7B3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17465840" y="1257801"/>
              <a:ext cx="224790" cy="200660"/>
            </a:xfrm>
            <a:custGeom>
              <a:rect b="b" l="l" r="r" t="t"/>
              <a:pathLst>
                <a:path extrusionOk="0" h="200659" w="224790">
                  <a:moveTo>
                    <a:pt x="58470" y="188480"/>
                  </a:moveTo>
                  <a:lnTo>
                    <a:pt x="55727" y="183743"/>
                  </a:lnTo>
                  <a:lnTo>
                    <a:pt x="50901" y="183603"/>
                  </a:lnTo>
                  <a:lnTo>
                    <a:pt x="41732" y="188023"/>
                  </a:lnTo>
                  <a:lnTo>
                    <a:pt x="39128" y="191731"/>
                  </a:lnTo>
                  <a:lnTo>
                    <a:pt x="41871" y="196469"/>
                  </a:lnTo>
                  <a:lnTo>
                    <a:pt x="46710" y="196596"/>
                  </a:lnTo>
                  <a:lnTo>
                    <a:pt x="51295" y="194386"/>
                  </a:lnTo>
                  <a:lnTo>
                    <a:pt x="55880" y="192189"/>
                  </a:lnTo>
                  <a:lnTo>
                    <a:pt x="58470" y="188480"/>
                  </a:lnTo>
                  <a:close/>
                </a:path>
                <a:path extrusionOk="0" h="200659" w="224790">
                  <a:moveTo>
                    <a:pt x="59461" y="103301"/>
                  </a:moveTo>
                  <a:lnTo>
                    <a:pt x="52666" y="97066"/>
                  </a:lnTo>
                  <a:lnTo>
                    <a:pt x="44284" y="97015"/>
                  </a:lnTo>
                  <a:lnTo>
                    <a:pt x="15468" y="96837"/>
                  </a:lnTo>
                  <a:lnTo>
                    <a:pt x="11226" y="96799"/>
                  </a:lnTo>
                  <a:lnTo>
                    <a:pt x="7188" y="98386"/>
                  </a:lnTo>
                  <a:lnTo>
                    <a:pt x="1447" y="104025"/>
                  </a:lnTo>
                  <a:lnTo>
                    <a:pt x="0" y="107823"/>
                  </a:lnTo>
                  <a:lnTo>
                    <a:pt x="342" y="111671"/>
                  </a:lnTo>
                  <a:lnTo>
                    <a:pt x="2717" y="138811"/>
                  </a:lnTo>
                  <a:lnTo>
                    <a:pt x="3390" y="146418"/>
                  </a:lnTo>
                  <a:lnTo>
                    <a:pt x="10706" y="152146"/>
                  </a:lnTo>
                  <a:lnTo>
                    <a:pt x="27406" y="151041"/>
                  </a:lnTo>
                  <a:lnTo>
                    <a:pt x="33629" y="144411"/>
                  </a:lnTo>
                  <a:lnTo>
                    <a:pt x="32969" y="136791"/>
                  </a:lnTo>
                  <a:lnTo>
                    <a:pt x="31902" y="124587"/>
                  </a:lnTo>
                  <a:lnTo>
                    <a:pt x="44284" y="124675"/>
                  </a:lnTo>
                  <a:lnTo>
                    <a:pt x="52666" y="124726"/>
                  </a:lnTo>
                  <a:lnTo>
                    <a:pt x="59461" y="118579"/>
                  </a:lnTo>
                  <a:lnTo>
                    <a:pt x="59461" y="103301"/>
                  </a:lnTo>
                  <a:close/>
                </a:path>
                <a:path extrusionOk="0" h="200659" w="224790">
                  <a:moveTo>
                    <a:pt x="87350" y="192493"/>
                  </a:moveTo>
                  <a:lnTo>
                    <a:pt x="84607" y="187756"/>
                  </a:lnTo>
                  <a:lnTo>
                    <a:pt x="79768" y="187629"/>
                  </a:lnTo>
                  <a:lnTo>
                    <a:pt x="70599" y="192049"/>
                  </a:lnTo>
                  <a:lnTo>
                    <a:pt x="68008" y="195757"/>
                  </a:lnTo>
                  <a:lnTo>
                    <a:pt x="70751" y="200494"/>
                  </a:lnTo>
                  <a:lnTo>
                    <a:pt x="75577" y="200621"/>
                  </a:lnTo>
                  <a:lnTo>
                    <a:pt x="80162" y="198412"/>
                  </a:lnTo>
                  <a:lnTo>
                    <a:pt x="84747" y="196202"/>
                  </a:lnTo>
                  <a:lnTo>
                    <a:pt x="87350" y="192493"/>
                  </a:lnTo>
                  <a:close/>
                </a:path>
                <a:path extrusionOk="0" h="200659" w="224790">
                  <a:moveTo>
                    <a:pt x="99974" y="168490"/>
                  </a:moveTo>
                  <a:lnTo>
                    <a:pt x="97231" y="163753"/>
                  </a:lnTo>
                  <a:lnTo>
                    <a:pt x="92405" y="163626"/>
                  </a:lnTo>
                  <a:lnTo>
                    <a:pt x="83235" y="168033"/>
                  </a:lnTo>
                  <a:lnTo>
                    <a:pt x="80632" y="171742"/>
                  </a:lnTo>
                  <a:lnTo>
                    <a:pt x="83375" y="176479"/>
                  </a:lnTo>
                  <a:lnTo>
                    <a:pt x="88201" y="176618"/>
                  </a:lnTo>
                  <a:lnTo>
                    <a:pt x="92786" y="174409"/>
                  </a:lnTo>
                  <a:lnTo>
                    <a:pt x="97370" y="172199"/>
                  </a:lnTo>
                  <a:lnTo>
                    <a:pt x="99974" y="168490"/>
                  </a:lnTo>
                  <a:close/>
                </a:path>
                <a:path extrusionOk="0" h="200659" w="224790">
                  <a:moveTo>
                    <a:pt x="149212" y="93446"/>
                  </a:moveTo>
                  <a:lnTo>
                    <a:pt x="147053" y="87096"/>
                  </a:lnTo>
                  <a:lnTo>
                    <a:pt x="141109" y="85496"/>
                  </a:lnTo>
                  <a:lnTo>
                    <a:pt x="132486" y="87947"/>
                  </a:lnTo>
                  <a:lnTo>
                    <a:pt x="98348" y="116789"/>
                  </a:lnTo>
                  <a:lnTo>
                    <a:pt x="95021" y="124447"/>
                  </a:lnTo>
                  <a:lnTo>
                    <a:pt x="96342" y="129959"/>
                  </a:lnTo>
                  <a:lnTo>
                    <a:pt x="103136" y="132397"/>
                  </a:lnTo>
                  <a:lnTo>
                    <a:pt x="113614" y="131787"/>
                  </a:lnTo>
                  <a:lnTo>
                    <a:pt x="147751" y="102933"/>
                  </a:lnTo>
                  <a:lnTo>
                    <a:pt x="149212" y="93446"/>
                  </a:lnTo>
                  <a:close/>
                </a:path>
                <a:path extrusionOk="0" h="200659" w="224790">
                  <a:moveTo>
                    <a:pt x="175272" y="13030"/>
                  </a:moveTo>
                  <a:lnTo>
                    <a:pt x="169557" y="5956"/>
                  </a:lnTo>
                  <a:lnTo>
                    <a:pt x="161277" y="4787"/>
                  </a:lnTo>
                  <a:lnTo>
                    <a:pt x="131737" y="596"/>
                  </a:lnTo>
                  <a:lnTo>
                    <a:pt x="112420" y="39420"/>
                  </a:lnTo>
                  <a:lnTo>
                    <a:pt x="111848" y="47040"/>
                  </a:lnTo>
                  <a:lnTo>
                    <a:pt x="118173" y="53670"/>
                  </a:lnTo>
                  <a:lnTo>
                    <a:pt x="134886" y="54813"/>
                  </a:lnTo>
                  <a:lnTo>
                    <a:pt x="142125" y="49098"/>
                  </a:lnTo>
                  <a:lnTo>
                    <a:pt x="142697" y="41490"/>
                  </a:lnTo>
                  <a:lnTo>
                    <a:pt x="143535" y="30226"/>
                  </a:lnTo>
                  <a:lnTo>
                    <a:pt x="156806" y="32105"/>
                  </a:lnTo>
                  <a:lnTo>
                    <a:pt x="165100" y="33286"/>
                  </a:lnTo>
                  <a:lnTo>
                    <a:pt x="172808" y="28117"/>
                  </a:lnTo>
                  <a:lnTo>
                    <a:pt x="175272" y="13030"/>
                  </a:lnTo>
                  <a:close/>
                </a:path>
                <a:path extrusionOk="0" h="200659" w="224790">
                  <a:moveTo>
                    <a:pt x="197040" y="80416"/>
                  </a:moveTo>
                  <a:lnTo>
                    <a:pt x="192062" y="77571"/>
                  </a:lnTo>
                  <a:lnTo>
                    <a:pt x="187807" y="79654"/>
                  </a:lnTo>
                  <a:lnTo>
                    <a:pt x="182295" y="87655"/>
                  </a:lnTo>
                  <a:lnTo>
                    <a:pt x="182067" y="92049"/>
                  </a:lnTo>
                  <a:lnTo>
                    <a:pt x="187045" y="94894"/>
                  </a:lnTo>
                  <a:lnTo>
                    <a:pt x="191300" y="92811"/>
                  </a:lnTo>
                  <a:lnTo>
                    <a:pt x="194068" y="88811"/>
                  </a:lnTo>
                  <a:lnTo>
                    <a:pt x="196824" y="84810"/>
                  </a:lnTo>
                  <a:lnTo>
                    <a:pt x="197040" y="80416"/>
                  </a:lnTo>
                  <a:close/>
                </a:path>
                <a:path extrusionOk="0" h="200659" w="224790">
                  <a:moveTo>
                    <a:pt x="222008" y="44208"/>
                  </a:moveTo>
                  <a:lnTo>
                    <a:pt x="217030" y="41363"/>
                  </a:lnTo>
                  <a:lnTo>
                    <a:pt x="212775" y="43446"/>
                  </a:lnTo>
                  <a:lnTo>
                    <a:pt x="207251" y="51447"/>
                  </a:lnTo>
                  <a:lnTo>
                    <a:pt x="207035" y="55841"/>
                  </a:lnTo>
                  <a:lnTo>
                    <a:pt x="212013" y="58686"/>
                  </a:lnTo>
                  <a:lnTo>
                    <a:pt x="216268" y="56603"/>
                  </a:lnTo>
                  <a:lnTo>
                    <a:pt x="219024" y="52603"/>
                  </a:lnTo>
                  <a:lnTo>
                    <a:pt x="221792" y="48602"/>
                  </a:lnTo>
                  <a:lnTo>
                    <a:pt x="222008" y="44208"/>
                  </a:lnTo>
                  <a:close/>
                </a:path>
                <a:path extrusionOk="0" h="200659" w="224790">
                  <a:moveTo>
                    <a:pt x="224243" y="70751"/>
                  </a:moveTo>
                  <a:lnTo>
                    <a:pt x="219265" y="67894"/>
                  </a:lnTo>
                  <a:lnTo>
                    <a:pt x="215011" y="69989"/>
                  </a:lnTo>
                  <a:lnTo>
                    <a:pt x="209499" y="77990"/>
                  </a:lnTo>
                  <a:lnTo>
                    <a:pt x="209283" y="82384"/>
                  </a:lnTo>
                  <a:lnTo>
                    <a:pt x="214261" y="85229"/>
                  </a:lnTo>
                  <a:lnTo>
                    <a:pt x="218516" y="83146"/>
                  </a:lnTo>
                  <a:lnTo>
                    <a:pt x="221272" y="79146"/>
                  </a:lnTo>
                  <a:lnTo>
                    <a:pt x="224028" y="75145"/>
                  </a:lnTo>
                  <a:lnTo>
                    <a:pt x="224243" y="70751"/>
                  </a:lnTo>
                  <a:close/>
                </a:path>
              </a:pathLst>
            </a:custGeom>
            <a:solidFill>
              <a:srgbClr val="1824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07" name="Google Shape;607;p9"/>
          <p:cNvGrpSpPr/>
          <p:nvPr/>
        </p:nvGrpSpPr>
        <p:grpSpPr>
          <a:xfrm>
            <a:off x="15800565" y="9507563"/>
            <a:ext cx="1714500" cy="714754"/>
            <a:chOff x="15800565" y="9507563"/>
            <a:chExt cx="1714500" cy="714754"/>
          </a:xfrm>
        </p:grpSpPr>
        <p:sp>
          <p:nvSpPr>
            <p:cNvPr id="608" name="Google Shape;608;p9"/>
            <p:cNvSpPr/>
            <p:nvPr/>
          </p:nvSpPr>
          <p:spPr>
            <a:xfrm>
              <a:off x="15800565" y="9507563"/>
              <a:ext cx="1714500" cy="449580"/>
            </a:xfrm>
            <a:custGeom>
              <a:rect b="b" l="l" r="r" t="t"/>
              <a:pathLst>
                <a:path extrusionOk="0" h="449579" w="1714500">
                  <a:moveTo>
                    <a:pt x="918223" y="0"/>
                  </a:moveTo>
                  <a:lnTo>
                    <a:pt x="0" y="69548"/>
                  </a:lnTo>
                  <a:lnTo>
                    <a:pt x="763753" y="449457"/>
                  </a:lnTo>
                  <a:lnTo>
                    <a:pt x="1714260" y="343813"/>
                  </a:lnTo>
                  <a:lnTo>
                    <a:pt x="918223" y="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16563682" y="9848305"/>
              <a:ext cx="950594" cy="368935"/>
            </a:xfrm>
            <a:custGeom>
              <a:rect b="b" l="l" r="r" t="t"/>
              <a:pathLst>
                <a:path extrusionOk="0" h="368934" w="950594">
                  <a:moveTo>
                    <a:pt x="950109" y="0"/>
                  </a:moveTo>
                  <a:lnTo>
                    <a:pt x="0" y="108663"/>
                  </a:lnTo>
                  <a:lnTo>
                    <a:pt x="0" y="368732"/>
                  </a:lnTo>
                  <a:lnTo>
                    <a:pt x="920389" y="234973"/>
                  </a:lnTo>
                  <a:lnTo>
                    <a:pt x="95010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15805709" y="9577157"/>
              <a:ext cx="758190" cy="645160"/>
            </a:xfrm>
            <a:custGeom>
              <a:rect b="b" l="l" r="r" t="t"/>
              <a:pathLst>
                <a:path extrusionOk="0" h="645159" w="758190">
                  <a:moveTo>
                    <a:pt x="0" y="0"/>
                  </a:moveTo>
                  <a:lnTo>
                    <a:pt x="0" y="266253"/>
                  </a:lnTo>
                  <a:lnTo>
                    <a:pt x="757968" y="644726"/>
                  </a:lnTo>
                  <a:lnTo>
                    <a:pt x="757968" y="379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11" name="Google Shape;611;p9"/>
          <p:cNvGrpSpPr/>
          <p:nvPr/>
        </p:nvGrpSpPr>
        <p:grpSpPr>
          <a:xfrm>
            <a:off x="18153031" y="9964348"/>
            <a:ext cx="585124" cy="520074"/>
            <a:chOff x="18153031" y="9964348"/>
            <a:chExt cx="585124" cy="520074"/>
          </a:xfrm>
        </p:grpSpPr>
        <p:sp>
          <p:nvSpPr>
            <p:cNvPr id="612" name="Google Shape;612;p9"/>
            <p:cNvSpPr/>
            <p:nvPr/>
          </p:nvSpPr>
          <p:spPr>
            <a:xfrm>
              <a:off x="18153031" y="10237407"/>
              <a:ext cx="467995" cy="247015"/>
            </a:xfrm>
            <a:custGeom>
              <a:rect b="b" l="l" r="r" t="t"/>
              <a:pathLst>
                <a:path extrusionOk="0" h="247015" w="467994">
                  <a:moveTo>
                    <a:pt x="188479" y="221681"/>
                  </a:moveTo>
                  <a:lnTo>
                    <a:pt x="0" y="0"/>
                  </a:lnTo>
                  <a:lnTo>
                    <a:pt x="291112" y="7571"/>
                  </a:lnTo>
                  <a:lnTo>
                    <a:pt x="467755" y="246806"/>
                  </a:lnTo>
                  <a:lnTo>
                    <a:pt x="188479" y="221681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18444150" y="9964351"/>
              <a:ext cx="294005" cy="520065"/>
            </a:xfrm>
            <a:custGeom>
              <a:rect b="b" l="l" r="r" t="t"/>
              <a:pathLst>
                <a:path extrusionOk="0" h="520065" w="294005">
                  <a:moveTo>
                    <a:pt x="176643" y="519863"/>
                  </a:moveTo>
                  <a:lnTo>
                    <a:pt x="0" y="280628"/>
                  </a:lnTo>
                  <a:lnTo>
                    <a:pt x="145573" y="0"/>
                  </a:lnTo>
                  <a:lnTo>
                    <a:pt x="293612" y="246539"/>
                  </a:lnTo>
                  <a:lnTo>
                    <a:pt x="176643" y="519863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18153035" y="9964348"/>
              <a:ext cx="436880" cy="280670"/>
            </a:xfrm>
            <a:custGeom>
              <a:rect b="b" l="l" r="r" t="t"/>
              <a:pathLst>
                <a:path extrusionOk="0" h="280670" w="436880">
                  <a:moveTo>
                    <a:pt x="0" y="273056"/>
                  </a:moveTo>
                  <a:lnTo>
                    <a:pt x="159737" y="13083"/>
                  </a:lnTo>
                  <a:lnTo>
                    <a:pt x="436685" y="0"/>
                  </a:lnTo>
                  <a:lnTo>
                    <a:pt x="291112" y="280628"/>
                  </a:lnTo>
                  <a:lnTo>
                    <a:pt x="0" y="27305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15" name="Google Shape;615;p9"/>
          <p:cNvGrpSpPr/>
          <p:nvPr/>
        </p:nvGrpSpPr>
        <p:grpSpPr>
          <a:xfrm>
            <a:off x="18639345" y="8912899"/>
            <a:ext cx="616198" cy="539205"/>
            <a:chOff x="18639345" y="8912899"/>
            <a:chExt cx="616198" cy="539205"/>
          </a:xfrm>
        </p:grpSpPr>
        <p:sp>
          <p:nvSpPr>
            <p:cNvPr id="616" name="Google Shape;616;p9"/>
            <p:cNvSpPr/>
            <p:nvPr/>
          </p:nvSpPr>
          <p:spPr>
            <a:xfrm>
              <a:off x="18639345" y="9023093"/>
              <a:ext cx="374650" cy="367030"/>
            </a:xfrm>
            <a:custGeom>
              <a:rect b="b" l="l" r="r" t="t"/>
              <a:pathLst>
                <a:path extrusionOk="0" h="367029" w="374650">
                  <a:moveTo>
                    <a:pt x="50948" y="366579"/>
                  </a:moveTo>
                  <a:lnTo>
                    <a:pt x="374135" y="113739"/>
                  </a:lnTo>
                  <a:lnTo>
                    <a:pt x="303517" y="0"/>
                  </a:lnTo>
                  <a:lnTo>
                    <a:pt x="0" y="284521"/>
                  </a:lnTo>
                  <a:lnTo>
                    <a:pt x="50948" y="366579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18690393" y="9010091"/>
              <a:ext cx="565150" cy="379730"/>
            </a:xfrm>
            <a:custGeom>
              <a:rect b="b" l="l" r="r" t="t"/>
              <a:pathLst>
                <a:path extrusionOk="0" h="379729" w="565150">
                  <a:moveTo>
                    <a:pt x="429705" y="116951"/>
                  </a:moveTo>
                  <a:lnTo>
                    <a:pt x="565079" y="0"/>
                  </a:lnTo>
                  <a:lnTo>
                    <a:pt x="319267" y="120590"/>
                  </a:lnTo>
                  <a:lnTo>
                    <a:pt x="0" y="379352"/>
                  </a:lnTo>
                  <a:lnTo>
                    <a:pt x="429705" y="116951"/>
                  </a:lnTo>
                  <a:close/>
                </a:path>
              </a:pathLst>
            </a:custGeom>
            <a:solidFill>
              <a:srgbClr val="CCC4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18941485" y="8912899"/>
              <a:ext cx="313055" cy="219075"/>
            </a:xfrm>
            <a:custGeom>
              <a:rect b="b" l="l" r="r" t="t"/>
              <a:pathLst>
                <a:path extrusionOk="0" h="219075" w="313055">
                  <a:moveTo>
                    <a:pt x="312956" y="98133"/>
                  </a:moveTo>
                  <a:lnTo>
                    <a:pt x="252028" y="0"/>
                  </a:lnTo>
                  <a:lnTo>
                    <a:pt x="0" y="109942"/>
                  </a:lnTo>
                  <a:lnTo>
                    <a:pt x="67472" y="218614"/>
                  </a:lnTo>
                  <a:lnTo>
                    <a:pt x="312956" y="98133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18892315" y="9139049"/>
              <a:ext cx="281940" cy="313055"/>
            </a:xfrm>
            <a:custGeom>
              <a:rect b="b" l="l" r="r" t="t"/>
              <a:pathLst>
                <a:path extrusionOk="0" h="313054" w="281940">
                  <a:moveTo>
                    <a:pt x="107358" y="312437"/>
                  </a:moveTo>
                  <a:lnTo>
                    <a:pt x="281508" y="204310"/>
                  </a:lnTo>
                  <a:lnTo>
                    <a:pt x="154655" y="0"/>
                  </a:lnTo>
                  <a:lnTo>
                    <a:pt x="0" y="118798"/>
                  </a:lnTo>
                  <a:lnTo>
                    <a:pt x="107358" y="312437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9046964" y="9105828"/>
              <a:ext cx="205740" cy="238125"/>
            </a:xfrm>
            <a:custGeom>
              <a:rect b="b" l="l" r="r" t="t"/>
              <a:pathLst>
                <a:path extrusionOk="0" h="238125" w="205740">
                  <a:moveTo>
                    <a:pt x="126852" y="237530"/>
                  </a:moveTo>
                  <a:lnTo>
                    <a:pt x="205453" y="188727"/>
                  </a:lnTo>
                  <a:lnTo>
                    <a:pt x="88275" y="0"/>
                  </a:lnTo>
                  <a:lnTo>
                    <a:pt x="0" y="33220"/>
                  </a:lnTo>
                  <a:lnTo>
                    <a:pt x="126852" y="237530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21" name="Google Shape;621;p9"/>
          <p:cNvGrpSpPr/>
          <p:nvPr/>
        </p:nvGrpSpPr>
        <p:grpSpPr>
          <a:xfrm>
            <a:off x="3613680" y="931549"/>
            <a:ext cx="298396" cy="469959"/>
            <a:chOff x="3613680" y="931549"/>
            <a:chExt cx="298396" cy="469959"/>
          </a:xfrm>
        </p:grpSpPr>
        <p:pic>
          <p:nvPicPr>
            <p:cNvPr id="622" name="Google Shape;622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3680" y="1324503"/>
              <a:ext cx="189637" cy="77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"/>
            <p:cNvSpPr/>
            <p:nvPr/>
          </p:nvSpPr>
          <p:spPr>
            <a:xfrm>
              <a:off x="3702900" y="968228"/>
              <a:ext cx="125095" cy="383540"/>
            </a:xfrm>
            <a:custGeom>
              <a:rect b="b" l="l" r="r" t="t"/>
              <a:pathLst>
                <a:path extrusionOk="0" h="383540" w="125095">
                  <a:moveTo>
                    <a:pt x="124929" y="6400"/>
                  </a:moveTo>
                  <a:lnTo>
                    <a:pt x="101015" y="0"/>
                  </a:lnTo>
                  <a:lnTo>
                    <a:pt x="457" y="375285"/>
                  </a:lnTo>
                  <a:lnTo>
                    <a:pt x="0" y="377050"/>
                  </a:lnTo>
                  <a:lnTo>
                    <a:pt x="4978" y="379907"/>
                  </a:lnTo>
                  <a:lnTo>
                    <a:pt x="18173" y="383438"/>
                  </a:lnTo>
                  <a:lnTo>
                    <a:pt x="23901" y="383451"/>
                  </a:lnTo>
                  <a:lnTo>
                    <a:pt x="24371" y="381698"/>
                  </a:lnTo>
                  <a:lnTo>
                    <a:pt x="24853" y="379933"/>
                  </a:lnTo>
                  <a:lnTo>
                    <a:pt x="124929" y="6400"/>
                  </a:lnTo>
                  <a:close/>
                </a:path>
              </a:pathLst>
            </a:custGeom>
            <a:solidFill>
              <a:srgbClr val="A9A1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3631406" y="938253"/>
              <a:ext cx="280670" cy="259715"/>
            </a:xfrm>
            <a:custGeom>
              <a:rect b="b" l="l" r="r" t="t"/>
              <a:pathLst>
                <a:path extrusionOk="0" h="259715" w="280670">
                  <a:moveTo>
                    <a:pt x="280646" y="50386"/>
                  </a:moveTo>
                  <a:lnTo>
                    <a:pt x="92603" y="0"/>
                  </a:lnTo>
                  <a:lnTo>
                    <a:pt x="0" y="187833"/>
                  </a:lnTo>
                  <a:lnTo>
                    <a:pt x="266528" y="259249"/>
                  </a:lnTo>
                  <a:lnTo>
                    <a:pt x="280646" y="50386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5" name="Google Shape;625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3997" y="931549"/>
              <a:ext cx="188043" cy="6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9"/>
            <p:cNvSpPr/>
            <p:nvPr/>
          </p:nvSpPr>
          <p:spPr>
            <a:xfrm>
              <a:off x="3631206" y="1115974"/>
              <a:ext cx="267970" cy="90170"/>
            </a:xfrm>
            <a:custGeom>
              <a:rect b="b" l="l" r="r" t="t"/>
              <a:pathLst>
                <a:path extrusionOk="0" h="90169" w="267970">
                  <a:moveTo>
                    <a:pt x="141334" y="17194"/>
                  </a:moveTo>
                  <a:lnTo>
                    <a:pt x="88641" y="5424"/>
                  </a:lnTo>
                  <a:lnTo>
                    <a:pt x="44491" y="0"/>
                  </a:lnTo>
                  <a:lnTo>
                    <a:pt x="13428" y="1177"/>
                  </a:lnTo>
                  <a:lnTo>
                    <a:pt x="0" y="9214"/>
                  </a:lnTo>
                  <a:lnTo>
                    <a:pt x="7610" y="22888"/>
                  </a:lnTo>
                  <a:lnTo>
                    <a:pt x="74871" y="56817"/>
                  </a:lnTo>
                  <a:lnTo>
                    <a:pt x="126389" y="72970"/>
                  </a:lnTo>
                  <a:lnTo>
                    <a:pt x="179081" y="84740"/>
                  </a:lnTo>
                  <a:lnTo>
                    <a:pt x="223232" y="90164"/>
                  </a:lnTo>
                  <a:lnTo>
                    <a:pt x="254295" y="88986"/>
                  </a:lnTo>
                  <a:lnTo>
                    <a:pt x="267723" y="80950"/>
                  </a:lnTo>
                  <a:lnTo>
                    <a:pt x="260112" y="67276"/>
                  </a:lnTo>
                  <a:lnTo>
                    <a:pt x="233800" y="50725"/>
                  </a:lnTo>
                  <a:lnTo>
                    <a:pt x="192851" y="33347"/>
                  </a:lnTo>
                  <a:lnTo>
                    <a:pt x="141334" y="17194"/>
                  </a:lnTo>
                  <a:close/>
                </a:path>
              </a:pathLst>
            </a:custGeom>
            <a:solidFill>
              <a:srgbClr val="BEB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3781964" y="935469"/>
              <a:ext cx="69850" cy="44450"/>
            </a:xfrm>
            <a:custGeom>
              <a:rect b="b" l="l" r="r" t="t"/>
              <a:pathLst>
                <a:path extrusionOk="0" h="44450" w="69850">
                  <a:moveTo>
                    <a:pt x="43314" y="896"/>
                  </a:moveTo>
                  <a:lnTo>
                    <a:pt x="29369" y="0"/>
                  </a:lnTo>
                  <a:lnTo>
                    <a:pt x="16593" y="4328"/>
                  </a:lnTo>
                  <a:lnTo>
                    <a:pt x="6348" y="13094"/>
                  </a:lnTo>
                  <a:lnTo>
                    <a:pt x="0" y="25512"/>
                  </a:lnTo>
                  <a:lnTo>
                    <a:pt x="7791" y="28175"/>
                  </a:lnTo>
                  <a:lnTo>
                    <a:pt x="51928" y="40424"/>
                  </a:lnTo>
                  <a:lnTo>
                    <a:pt x="68518" y="43870"/>
                  </a:lnTo>
                  <a:lnTo>
                    <a:pt x="69228" y="29942"/>
                  </a:lnTo>
                  <a:lnTo>
                    <a:pt x="64739" y="17228"/>
                  </a:lnTo>
                  <a:lnTo>
                    <a:pt x="55839" y="7092"/>
                  </a:lnTo>
                  <a:lnTo>
                    <a:pt x="43314" y="89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28" name="Google Shape;628;p9"/>
          <p:cNvGrpSpPr/>
          <p:nvPr/>
        </p:nvGrpSpPr>
        <p:grpSpPr>
          <a:xfrm>
            <a:off x="762838" y="3979387"/>
            <a:ext cx="640626" cy="680795"/>
            <a:chOff x="762838" y="3979387"/>
            <a:chExt cx="640626" cy="680795"/>
          </a:xfrm>
        </p:grpSpPr>
        <p:sp>
          <p:nvSpPr>
            <p:cNvPr id="629" name="Google Shape;629;p9"/>
            <p:cNvSpPr/>
            <p:nvPr/>
          </p:nvSpPr>
          <p:spPr>
            <a:xfrm>
              <a:off x="779894" y="4096937"/>
              <a:ext cx="623570" cy="563245"/>
            </a:xfrm>
            <a:custGeom>
              <a:rect b="b" l="l" r="r" t="t"/>
              <a:pathLst>
                <a:path extrusionOk="0" h="563245" w="623569">
                  <a:moveTo>
                    <a:pt x="250253" y="88303"/>
                  </a:moveTo>
                  <a:lnTo>
                    <a:pt x="77343" y="0"/>
                  </a:lnTo>
                  <a:lnTo>
                    <a:pt x="0" y="153174"/>
                  </a:lnTo>
                  <a:lnTo>
                    <a:pt x="166128" y="237058"/>
                  </a:lnTo>
                  <a:lnTo>
                    <a:pt x="250253" y="88303"/>
                  </a:lnTo>
                  <a:close/>
                </a:path>
                <a:path extrusionOk="0" h="563245" w="623569">
                  <a:moveTo>
                    <a:pt x="623214" y="400265"/>
                  </a:moveTo>
                  <a:lnTo>
                    <a:pt x="274523" y="224205"/>
                  </a:lnTo>
                  <a:lnTo>
                    <a:pt x="192481" y="386689"/>
                  </a:lnTo>
                  <a:lnTo>
                    <a:pt x="541185" y="562749"/>
                  </a:lnTo>
                  <a:lnTo>
                    <a:pt x="623214" y="400265"/>
                  </a:lnTo>
                  <a:close/>
                </a:path>
              </a:pathLst>
            </a:custGeom>
            <a:solidFill>
              <a:srgbClr val="C3BA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762838" y="3979387"/>
              <a:ext cx="103505" cy="271780"/>
            </a:xfrm>
            <a:custGeom>
              <a:rect b="b" l="l" r="r" t="t"/>
              <a:pathLst>
                <a:path extrusionOk="0" h="271779" w="103505">
                  <a:moveTo>
                    <a:pt x="85961" y="0"/>
                  </a:moveTo>
                  <a:lnTo>
                    <a:pt x="0" y="168024"/>
                  </a:lnTo>
                  <a:lnTo>
                    <a:pt x="18312" y="271347"/>
                  </a:lnTo>
                  <a:lnTo>
                    <a:pt x="102879" y="121820"/>
                  </a:lnTo>
                  <a:lnTo>
                    <a:pt x="85961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848448" y="3979728"/>
              <a:ext cx="554990" cy="517525"/>
            </a:xfrm>
            <a:custGeom>
              <a:rect b="b" l="l" r="r" t="t"/>
              <a:pathLst>
                <a:path extrusionOk="0" h="517525" w="554990">
                  <a:moveTo>
                    <a:pt x="554672" y="517486"/>
                  </a:moveTo>
                  <a:lnTo>
                    <a:pt x="527062" y="380390"/>
                  </a:lnTo>
                  <a:lnTo>
                    <a:pt x="356387" y="298450"/>
                  </a:lnTo>
                  <a:lnTo>
                    <a:pt x="329831" y="166535"/>
                  </a:lnTo>
                  <a:lnTo>
                    <a:pt x="0" y="0"/>
                  </a:lnTo>
                  <a:lnTo>
                    <a:pt x="8750" y="127558"/>
                  </a:lnTo>
                  <a:lnTo>
                    <a:pt x="176949" y="212496"/>
                  </a:lnTo>
                  <a:lnTo>
                    <a:pt x="205981" y="341414"/>
                  </a:lnTo>
                  <a:lnTo>
                    <a:pt x="554672" y="517486"/>
                  </a:lnTo>
                  <a:close/>
                </a:path>
              </a:pathLst>
            </a:custGeom>
            <a:solidFill>
              <a:srgbClr val="D1C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946772" y="4192195"/>
              <a:ext cx="107950" cy="291465"/>
            </a:xfrm>
            <a:custGeom>
              <a:rect b="b" l="l" r="r" t="t"/>
              <a:pathLst>
                <a:path extrusionOk="0" h="291464" w="107950">
                  <a:moveTo>
                    <a:pt x="78989" y="0"/>
                  </a:moveTo>
                  <a:lnTo>
                    <a:pt x="0" y="140325"/>
                  </a:lnTo>
                  <a:lnTo>
                    <a:pt x="25616" y="291420"/>
                  </a:lnTo>
                  <a:lnTo>
                    <a:pt x="107749" y="128758"/>
                  </a:lnTo>
                  <a:lnTo>
                    <a:pt x="78989" y="0"/>
                  </a:lnTo>
                  <a:close/>
                </a:path>
              </a:pathLst>
            </a:custGeom>
            <a:solidFill>
              <a:srgbClr val="BAB1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33" name="Google Shape;633;p9"/>
          <p:cNvGrpSpPr/>
          <p:nvPr/>
        </p:nvGrpSpPr>
        <p:grpSpPr>
          <a:xfrm>
            <a:off x="5721505" y="8877787"/>
            <a:ext cx="863673" cy="757153"/>
            <a:chOff x="5721505" y="8877787"/>
            <a:chExt cx="863673" cy="757153"/>
          </a:xfrm>
        </p:grpSpPr>
        <p:sp>
          <p:nvSpPr>
            <p:cNvPr id="634" name="Google Shape;634;p9"/>
            <p:cNvSpPr/>
            <p:nvPr/>
          </p:nvSpPr>
          <p:spPr>
            <a:xfrm>
              <a:off x="5933033" y="8877790"/>
              <a:ext cx="652145" cy="410209"/>
            </a:xfrm>
            <a:custGeom>
              <a:rect b="b" l="l" r="r" t="t"/>
              <a:pathLst>
                <a:path extrusionOk="0" h="410209" w="652145">
                  <a:moveTo>
                    <a:pt x="416720" y="76273"/>
                  </a:moveTo>
                  <a:lnTo>
                    <a:pt x="0" y="0"/>
                  </a:lnTo>
                  <a:lnTo>
                    <a:pt x="221466" y="361544"/>
                  </a:lnTo>
                  <a:lnTo>
                    <a:pt x="651703" y="410116"/>
                  </a:lnTo>
                  <a:lnTo>
                    <a:pt x="416720" y="76273"/>
                  </a:lnTo>
                  <a:close/>
                </a:path>
              </a:pathLst>
            </a:custGeom>
            <a:solidFill>
              <a:srgbClr val="D1C9FF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906619" y="9239335"/>
              <a:ext cx="678180" cy="395605"/>
            </a:xfrm>
            <a:custGeom>
              <a:rect b="b" l="l" r="r" t="t"/>
              <a:pathLst>
                <a:path extrusionOk="0" h="395604" w="678179">
                  <a:moveTo>
                    <a:pt x="678101" y="48571"/>
                  </a:moveTo>
                  <a:lnTo>
                    <a:pt x="247864" y="0"/>
                  </a:lnTo>
                  <a:lnTo>
                    <a:pt x="0" y="387838"/>
                  </a:lnTo>
                  <a:lnTo>
                    <a:pt x="418624" y="395024"/>
                  </a:lnTo>
                  <a:lnTo>
                    <a:pt x="678101" y="48571"/>
                  </a:lnTo>
                  <a:close/>
                </a:path>
              </a:pathLst>
            </a:custGeom>
            <a:solidFill>
              <a:srgbClr val="C3BAFB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721505" y="8877787"/>
              <a:ext cx="433070" cy="749935"/>
            </a:xfrm>
            <a:custGeom>
              <a:rect b="b" l="l" r="r" t="t"/>
              <a:pathLst>
                <a:path extrusionOk="0" h="749934" w="433070">
                  <a:moveTo>
                    <a:pt x="211511" y="0"/>
                  </a:moveTo>
                  <a:lnTo>
                    <a:pt x="0" y="390661"/>
                  </a:lnTo>
                  <a:lnTo>
                    <a:pt x="185112" y="749383"/>
                  </a:lnTo>
                  <a:lnTo>
                    <a:pt x="432977" y="361544"/>
                  </a:lnTo>
                  <a:lnTo>
                    <a:pt x="211511" y="0"/>
                  </a:lnTo>
                  <a:close/>
                </a:path>
              </a:pathLst>
            </a:custGeom>
            <a:solidFill>
              <a:srgbClr val="BAB1E9">
                <a:alpha val="4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37" name="Google Shape;637;p9"/>
          <p:cNvSpPr/>
          <p:nvPr/>
        </p:nvSpPr>
        <p:spPr>
          <a:xfrm>
            <a:off x="2228256" y="2593114"/>
            <a:ext cx="13159105" cy="638175"/>
          </a:xfrm>
          <a:custGeom>
            <a:rect b="b" l="l" r="r" t="t"/>
            <a:pathLst>
              <a:path extrusionOk="0" h="638175" w="13159105">
                <a:moveTo>
                  <a:pt x="317739" y="0"/>
                </a:moveTo>
                <a:lnTo>
                  <a:pt x="272737" y="2558"/>
                </a:lnTo>
                <a:lnTo>
                  <a:pt x="230294" y="10235"/>
                </a:lnTo>
                <a:lnTo>
                  <a:pt x="190409" y="23029"/>
                </a:lnTo>
                <a:lnTo>
                  <a:pt x="153084" y="40941"/>
                </a:lnTo>
                <a:lnTo>
                  <a:pt x="118985" y="63024"/>
                </a:lnTo>
                <a:lnTo>
                  <a:pt x="88780" y="89225"/>
                </a:lnTo>
                <a:lnTo>
                  <a:pt x="62468" y="119541"/>
                </a:lnTo>
                <a:lnTo>
                  <a:pt x="40051" y="153974"/>
                </a:lnTo>
                <a:lnTo>
                  <a:pt x="22528" y="191299"/>
                </a:lnTo>
                <a:lnTo>
                  <a:pt x="10012" y="231184"/>
                </a:lnTo>
                <a:lnTo>
                  <a:pt x="2503" y="273627"/>
                </a:lnTo>
                <a:lnTo>
                  <a:pt x="0" y="318629"/>
                </a:lnTo>
                <a:lnTo>
                  <a:pt x="2503" y="363630"/>
                </a:lnTo>
                <a:lnTo>
                  <a:pt x="10012" y="406074"/>
                </a:lnTo>
                <a:lnTo>
                  <a:pt x="22528" y="445958"/>
                </a:lnTo>
                <a:lnTo>
                  <a:pt x="40051" y="483283"/>
                </a:lnTo>
                <a:lnTo>
                  <a:pt x="62468" y="517382"/>
                </a:lnTo>
                <a:lnTo>
                  <a:pt x="88780" y="547588"/>
                </a:lnTo>
                <a:lnTo>
                  <a:pt x="118985" y="573899"/>
                </a:lnTo>
                <a:lnTo>
                  <a:pt x="153084" y="596316"/>
                </a:lnTo>
                <a:lnTo>
                  <a:pt x="190799" y="613839"/>
                </a:lnTo>
                <a:lnTo>
                  <a:pt x="230961" y="626355"/>
                </a:lnTo>
                <a:lnTo>
                  <a:pt x="273571" y="633864"/>
                </a:lnTo>
                <a:lnTo>
                  <a:pt x="318629" y="636368"/>
                </a:lnTo>
                <a:lnTo>
                  <a:pt x="356788" y="634476"/>
                </a:lnTo>
                <a:lnTo>
                  <a:pt x="427100" y="619346"/>
                </a:lnTo>
                <a:lnTo>
                  <a:pt x="489013" y="589808"/>
                </a:lnTo>
                <a:lnTo>
                  <a:pt x="540189" y="550202"/>
                </a:lnTo>
                <a:lnTo>
                  <a:pt x="580532" y="501974"/>
                </a:lnTo>
                <a:lnTo>
                  <a:pt x="330199" y="501974"/>
                </a:lnTo>
                <a:lnTo>
                  <a:pt x="291427" y="498970"/>
                </a:lnTo>
                <a:lnTo>
                  <a:pt x="226900" y="474939"/>
                </a:lnTo>
                <a:lnTo>
                  <a:pt x="180897" y="427100"/>
                </a:lnTo>
                <a:lnTo>
                  <a:pt x="157756" y="359458"/>
                </a:lnTo>
                <a:lnTo>
                  <a:pt x="154864" y="318629"/>
                </a:lnTo>
                <a:lnTo>
                  <a:pt x="157645" y="280191"/>
                </a:lnTo>
                <a:lnTo>
                  <a:pt x="179896" y="215664"/>
                </a:lnTo>
                <a:lnTo>
                  <a:pt x="223451" y="168159"/>
                </a:lnTo>
                <a:lnTo>
                  <a:pt x="282638" y="143683"/>
                </a:lnTo>
                <a:lnTo>
                  <a:pt x="317739" y="140624"/>
                </a:lnTo>
                <a:lnTo>
                  <a:pt x="582699" y="140624"/>
                </a:lnTo>
                <a:lnTo>
                  <a:pt x="570728" y="119040"/>
                </a:lnTo>
                <a:lnTo>
                  <a:pt x="541858" y="84051"/>
                </a:lnTo>
                <a:lnTo>
                  <a:pt x="506424" y="54291"/>
                </a:lnTo>
                <a:lnTo>
                  <a:pt x="465928" y="30538"/>
                </a:lnTo>
                <a:lnTo>
                  <a:pt x="420982" y="13572"/>
                </a:lnTo>
                <a:lnTo>
                  <a:pt x="371585" y="3393"/>
                </a:lnTo>
                <a:lnTo>
                  <a:pt x="317739" y="0"/>
                </a:lnTo>
                <a:close/>
              </a:path>
              <a:path extrusionOk="0" h="638175" w="13159105">
                <a:moveTo>
                  <a:pt x="619457" y="279467"/>
                </a:moveTo>
                <a:lnTo>
                  <a:pt x="288368" y="279467"/>
                </a:lnTo>
                <a:lnTo>
                  <a:pt x="288368" y="391611"/>
                </a:lnTo>
                <a:lnTo>
                  <a:pt x="481503" y="391611"/>
                </a:lnTo>
                <a:lnTo>
                  <a:pt x="471268" y="416754"/>
                </a:lnTo>
                <a:lnTo>
                  <a:pt x="442787" y="457695"/>
                </a:lnTo>
                <a:lnTo>
                  <a:pt x="404294" y="485953"/>
                </a:lnTo>
                <a:lnTo>
                  <a:pt x="357122" y="500194"/>
                </a:lnTo>
                <a:lnTo>
                  <a:pt x="330199" y="501974"/>
                </a:lnTo>
                <a:lnTo>
                  <a:pt x="580532" y="501974"/>
                </a:lnTo>
                <a:lnTo>
                  <a:pt x="596539" y="475941"/>
                </a:lnTo>
                <a:lnTo>
                  <a:pt x="609500" y="448962"/>
                </a:lnTo>
                <a:lnTo>
                  <a:pt x="619457" y="420981"/>
                </a:lnTo>
                <a:lnTo>
                  <a:pt x="619457" y="279467"/>
                </a:lnTo>
                <a:close/>
              </a:path>
              <a:path extrusionOk="0" h="638175" w="13159105">
                <a:moveTo>
                  <a:pt x="582699" y="140624"/>
                </a:moveTo>
                <a:lnTo>
                  <a:pt x="317739" y="140624"/>
                </a:lnTo>
                <a:lnTo>
                  <a:pt x="338376" y="141680"/>
                </a:lnTo>
                <a:lnTo>
                  <a:pt x="357567" y="144851"/>
                </a:lnTo>
                <a:lnTo>
                  <a:pt x="406685" y="166490"/>
                </a:lnTo>
                <a:lnTo>
                  <a:pt x="440562" y="204705"/>
                </a:lnTo>
                <a:lnTo>
                  <a:pt x="608777" y="204705"/>
                </a:lnTo>
                <a:lnTo>
                  <a:pt x="593034" y="159258"/>
                </a:lnTo>
                <a:lnTo>
                  <a:pt x="582699" y="140624"/>
                </a:lnTo>
                <a:close/>
              </a:path>
              <a:path extrusionOk="0" h="638175" w="13159105">
                <a:moveTo>
                  <a:pt x="882654" y="7120"/>
                </a:moveTo>
                <a:lnTo>
                  <a:pt x="730460" y="7120"/>
                </a:lnTo>
                <a:lnTo>
                  <a:pt x="730460" y="631917"/>
                </a:lnTo>
                <a:lnTo>
                  <a:pt x="882654" y="631917"/>
                </a:lnTo>
                <a:lnTo>
                  <a:pt x="882654" y="7120"/>
                </a:lnTo>
                <a:close/>
              </a:path>
              <a:path extrusionOk="0" h="638175" w="13159105">
                <a:moveTo>
                  <a:pt x="1303567" y="129053"/>
                </a:moveTo>
                <a:lnTo>
                  <a:pt x="1151372" y="129053"/>
                </a:lnTo>
                <a:lnTo>
                  <a:pt x="1151372" y="631917"/>
                </a:lnTo>
                <a:lnTo>
                  <a:pt x="1303567" y="631917"/>
                </a:lnTo>
                <a:lnTo>
                  <a:pt x="1303567" y="129053"/>
                </a:lnTo>
                <a:close/>
              </a:path>
              <a:path extrusionOk="0" h="638175" w="13159105">
                <a:moveTo>
                  <a:pt x="1469111" y="7120"/>
                </a:moveTo>
                <a:lnTo>
                  <a:pt x="985828" y="7120"/>
                </a:lnTo>
                <a:lnTo>
                  <a:pt x="985828" y="129053"/>
                </a:lnTo>
                <a:lnTo>
                  <a:pt x="1469111" y="129053"/>
                </a:lnTo>
                <a:lnTo>
                  <a:pt x="1469111" y="7120"/>
                </a:lnTo>
                <a:close/>
              </a:path>
              <a:path extrusionOk="0" h="638175" w="13159105">
                <a:moveTo>
                  <a:pt x="2148854" y="7120"/>
                </a:moveTo>
                <a:lnTo>
                  <a:pt x="1972629" y="7120"/>
                </a:lnTo>
                <a:lnTo>
                  <a:pt x="1746563" y="631917"/>
                </a:lnTo>
                <a:lnTo>
                  <a:pt x="1905877" y="631917"/>
                </a:lnTo>
                <a:lnTo>
                  <a:pt x="1943258" y="521554"/>
                </a:lnTo>
                <a:lnTo>
                  <a:pt x="2334989" y="521554"/>
                </a:lnTo>
                <a:lnTo>
                  <a:pt x="2292480" y="404071"/>
                </a:lnTo>
                <a:lnTo>
                  <a:pt x="1983310" y="404071"/>
                </a:lnTo>
                <a:lnTo>
                  <a:pt x="2059852" y="175335"/>
                </a:lnTo>
                <a:lnTo>
                  <a:pt x="2209718" y="175335"/>
                </a:lnTo>
                <a:lnTo>
                  <a:pt x="2148854" y="7120"/>
                </a:lnTo>
                <a:close/>
              </a:path>
              <a:path extrusionOk="0" h="638175" w="13159105">
                <a:moveTo>
                  <a:pt x="2334989" y="521554"/>
                </a:moveTo>
                <a:lnTo>
                  <a:pt x="2176445" y="521554"/>
                </a:lnTo>
                <a:lnTo>
                  <a:pt x="2213826" y="631917"/>
                </a:lnTo>
                <a:lnTo>
                  <a:pt x="2374921" y="631917"/>
                </a:lnTo>
                <a:lnTo>
                  <a:pt x="2334989" y="521554"/>
                </a:lnTo>
                <a:close/>
              </a:path>
              <a:path extrusionOk="0" h="638175" w="13159105">
                <a:moveTo>
                  <a:pt x="2209718" y="175335"/>
                </a:moveTo>
                <a:lnTo>
                  <a:pt x="2059852" y="175335"/>
                </a:lnTo>
                <a:lnTo>
                  <a:pt x="2137284" y="404071"/>
                </a:lnTo>
                <a:lnTo>
                  <a:pt x="2292480" y="404071"/>
                </a:lnTo>
                <a:lnTo>
                  <a:pt x="2209718" y="175335"/>
                </a:lnTo>
                <a:close/>
              </a:path>
              <a:path extrusionOk="0" h="638175" w="13159105">
                <a:moveTo>
                  <a:pt x="2622619" y="7120"/>
                </a:moveTo>
                <a:lnTo>
                  <a:pt x="2470425" y="7120"/>
                </a:lnTo>
                <a:lnTo>
                  <a:pt x="2470425" y="631917"/>
                </a:lnTo>
                <a:lnTo>
                  <a:pt x="2622619" y="631917"/>
                </a:lnTo>
                <a:lnTo>
                  <a:pt x="2622619" y="246536"/>
                </a:lnTo>
                <a:lnTo>
                  <a:pt x="2780028" y="246536"/>
                </a:lnTo>
                <a:lnTo>
                  <a:pt x="2622619" y="7120"/>
                </a:lnTo>
                <a:close/>
              </a:path>
              <a:path extrusionOk="0" h="638175" w="13159105">
                <a:moveTo>
                  <a:pt x="2780028" y="246536"/>
                </a:moveTo>
                <a:lnTo>
                  <a:pt x="2622619" y="246536"/>
                </a:lnTo>
                <a:lnTo>
                  <a:pt x="2877166" y="631917"/>
                </a:lnTo>
                <a:lnTo>
                  <a:pt x="3029360" y="631917"/>
                </a:lnTo>
                <a:lnTo>
                  <a:pt x="3029360" y="394281"/>
                </a:lnTo>
                <a:lnTo>
                  <a:pt x="2877166" y="394281"/>
                </a:lnTo>
                <a:lnTo>
                  <a:pt x="2780028" y="246536"/>
                </a:lnTo>
                <a:close/>
              </a:path>
              <a:path extrusionOk="0" h="638175" w="13159105">
                <a:moveTo>
                  <a:pt x="3029360" y="7120"/>
                </a:moveTo>
                <a:lnTo>
                  <a:pt x="2877166" y="7120"/>
                </a:lnTo>
                <a:lnTo>
                  <a:pt x="2877166" y="394281"/>
                </a:lnTo>
                <a:lnTo>
                  <a:pt x="3029360" y="394281"/>
                </a:lnTo>
                <a:lnTo>
                  <a:pt x="3029360" y="7120"/>
                </a:lnTo>
                <a:close/>
              </a:path>
              <a:path extrusionOk="0" h="638175" w="13159105">
                <a:moveTo>
                  <a:pt x="3400459" y="7120"/>
                </a:moveTo>
                <a:lnTo>
                  <a:pt x="3166382" y="7120"/>
                </a:lnTo>
                <a:lnTo>
                  <a:pt x="3166382" y="631917"/>
                </a:lnTo>
                <a:lnTo>
                  <a:pt x="3400459" y="631917"/>
                </a:lnTo>
                <a:lnTo>
                  <a:pt x="3447909" y="629470"/>
                </a:lnTo>
                <a:lnTo>
                  <a:pt x="3492354" y="622127"/>
                </a:lnTo>
                <a:lnTo>
                  <a:pt x="3533796" y="609889"/>
                </a:lnTo>
                <a:lnTo>
                  <a:pt x="3572234" y="592756"/>
                </a:lnTo>
                <a:lnTo>
                  <a:pt x="3607446" y="571173"/>
                </a:lnTo>
                <a:lnTo>
                  <a:pt x="3638318" y="545585"/>
                </a:lnTo>
                <a:lnTo>
                  <a:pt x="3664852" y="515992"/>
                </a:lnTo>
                <a:lnTo>
                  <a:pt x="3675288" y="500194"/>
                </a:lnTo>
                <a:lnTo>
                  <a:pt x="3318577" y="500194"/>
                </a:lnTo>
                <a:lnTo>
                  <a:pt x="3318577" y="137063"/>
                </a:lnTo>
                <a:lnTo>
                  <a:pt x="3674145" y="137063"/>
                </a:lnTo>
                <a:lnTo>
                  <a:pt x="3664908" y="123045"/>
                </a:lnTo>
                <a:lnTo>
                  <a:pt x="3638541" y="93452"/>
                </a:lnTo>
                <a:lnTo>
                  <a:pt x="3607946" y="67864"/>
                </a:lnTo>
                <a:lnTo>
                  <a:pt x="3573124" y="46281"/>
                </a:lnTo>
                <a:lnTo>
                  <a:pt x="3534630" y="29148"/>
                </a:lnTo>
                <a:lnTo>
                  <a:pt x="3493022" y="16910"/>
                </a:lnTo>
                <a:lnTo>
                  <a:pt x="3448298" y="9567"/>
                </a:lnTo>
                <a:lnTo>
                  <a:pt x="3400459" y="7120"/>
                </a:lnTo>
                <a:close/>
              </a:path>
              <a:path extrusionOk="0" h="638175" w="13159105">
                <a:moveTo>
                  <a:pt x="3674145" y="137063"/>
                </a:moveTo>
                <a:lnTo>
                  <a:pt x="3390669" y="137063"/>
                </a:lnTo>
                <a:lnTo>
                  <a:pt x="3431443" y="140067"/>
                </a:lnTo>
                <a:lnTo>
                  <a:pt x="3467433" y="149079"/>
                </a:lnTo>
                <a:lnTo>
                  <a:pt x="3525063" y="185125"/>
                </a:lnTo>
                <a:lnTo>
                  <a:pt x="3561109" y="242754"/>
                </a:lnTo>
                <a:lnTo>
                  <a:pt x="3573124" y="319519"/>
                </a:lnTo>
                <a:lnTo>
                  <a:pt x="3570120" y="360237"/>
                </a:lnTo>
                <a:lnTo>
                  <a:pt x="3546089" y="426989"/>
                </a:lnTo>
                <a:lnTo>
                  <a:pt x="3498640" y="473660"/>
                </a:lnTo>
                <a:lnTo>
                  <a:pt x="3431443" y="497245"/>
                </a:lnTo>
                <a:lnTo>
                  <a:pt x="3390669" y="500194"/>
                </a:lnTo>
                <a:lnTo>
                  <a:pt x="3675288" y="500194"/>
                </a:lnTo>
                <a:lnTo>
                  <a:pt x="3704959" y="445513"/>
                </a:lnTo>
                <a:lnTo>
                  <a:pt x="3717753" y="406074"/>
                </a:lnTo>
                <a:lnTo>
                  <a:pt x="3725430" y="364075"/>
                </a:lnTo>
                <a:lnTo>
                  <a:pt x="3727988" y="319519"/>
                </a:lnTo>
                <a:lnTo>
                  <a:pt x="3725430" y="274628"/>
                </a:lnTo>
                <a:lnTo>
                  <a:pt x="3717753" y="232519"/>
                </a:lnTo>
                <a:lnTo>
                  <a:pt x="3704959" y="193191"/>
                </a:lnTo>
                <a:lnTo>
                  <a:pt x="3687047" y="156644"/>
                </a:lnTo>
                <a:lnTo>
                  <a:pt x="3674145" y="137063"/>
                </a:lnTo>
                <a:close/>
              </a:path>
              <a:path extrusionOk="0" h="638175" w="13159105">
                <a:moveTo>
                  <a:pt x="4346980" y="0"/>
                </a:moveTo>
                <a:lnTo>
                  <a:pt x="4301978" y="2558"/>
                </a:lnTo>
                <a:lnTo>
                  <a:pt x="4259535" y="10235"/>
                </a:lnTo>
                <a:lnTo>
                  <a:pt x="4219651" y="23029"/>
                </a:lnTo>
                <a:lnTo>
                  <a:pt x="4182325" y="40941"/>
                </a:lnTo>
                <a:lnTo>
                  <a:pt x="4148226" y="63024"/>
                </a:lnTo>
                <a:lnTo>
                  <a:pt x="4118021" y="89225"/>
                </a:lnTo>
                <a:lnTo>
                  <a:pt x="4091710" y="119541"/>
                </a:lnTo>
                <a:lnTo>
                  <a:pt x="4069292" y="153974"/>
                </a:lnTo>
                <a:lnTo>
                  <a:pt x="4051770" y="191299"/>
                </a:lnTo>
                <a:lnTo>
                  <a:pt x="4039254" y="231184"/>
                </a:lnTo>
                <a:lnTo>
                  <a:pt x="4031744" y="273627"/>
                </a:lnTo>
                <a:lnTo>
                  <a:pt x="4029241" y="318629"/>
                </a:lnTo>
                <a:lnTo>
                  <a:pt x="4031744" y="363630"/>
                </a:lnTo>
                <a:lnTo>
                  <a:pt x="4039254" y="406074"/>
                </a:lnTo>
                <a:lnTo>
                  <a:pt x="4051770" y="445958"/>
                </a:lnTo>
                <a:lnTo>
                  <a:pt x="4069292" y="483283"/>
                </a:lnTo>
                <a:lnTo>
                  <a:pt x="4091710" y="517382"/>
                </a:lnTo>
                <a:lnTo>
                  <a:pt x="4118021" y="547588"/>
                </a:lnTo>
                <a:lnTo>
                  <a:pt x="4148226" y="573899"/>
                </a:lnTo>
                <a:lnTo>
                  <a:pt x="4182325" y="596316"/>
                </a:lnTo>
                <a:lnTo>
                  <a:pt x="4220040" y="613839"/>
                </a:lnTo>
                <a:lnTo>
                  <a:pt x="4260203" y="626355"/>
                </a:lnTo>
                <a:lnTo>
                  <a:pt x="4302813" y="633864"/>
                </a:lnTo>
                <a:lnTo>
                  <a:pt x="4347870" y="636368"/>
                </a:lnTo>
                <a:lnTo>
                  <a:pt x="4386030" y="634476"/>
                </a:lnTo>
                <a:lnTo>
                  <a:pt x="4456342" y="619346"/>
                </a:lnTo>
                <a:lnTo>
                  <a:pt x="4518254" y="589808"/>
                </a:lnTo>
                <a:lnTo>
                  <a:pt x="4569431" y="550202"/>
                </a:lnTo>
                <a:lnTo>
                  <a:pt x="4609773" y="501974"/>
                </a:lnTo>
                <a:lnTo>
                  <a:pt x="4359440" y="501974"/>
                </a:lnTo>
                <a:lnTo>
                  <a:pt x="4320669" y="498970"/>
                </a:lnTo>
                <a:lnTo>
                  <a:pt x="4256142" y="474939"/>
                </a:lnTo>
                <a:lnTo>
                  <a:pt x="4210139" y="427100"/>
                </a:lnTo>
                <a:lnTo>
                  <a:pt x="4186998" y="359458"/>
                </a:lnTo>
                <a:lnTo>
                  <a:pt x="4184106" y="318629"/>
                </a:lnTo>
                <a:lnTo>
                  <a:pt x="4186887" y="280191"/>
                </a:lnTo>
                <a:lnTo>
                  <a:pt x="4209137" y="215664"/>
                </a:lnTo>
                <a:lnTo>
                  <a:pt x="4252693" y="168159"/>
                </a:lnTo>
                <a:lnTo>
                  <a:pt x="4311880" y="143683"/>
                </a:lnTo>
                <a:lnTo>
                  <a:pt x="4346980" y="140624"/>
                </a:lnTo>
                <a:lnTo>
                  <a:pt x="4611941" y="140624"/>
                </a:lnTo>
                <a:lnTo>
                  <a:pt x="4599970" y="119040"/>
                </a:lnTo>
                <a:lnTo>
                  <a:pt x="4571100" y="84051"/>
                </a:lnTo>
                <a:lnTo>
                  <a:pt x="4535666" y="54291"/>
                </a:lnTo>
                <a:lnTo>
                  <a:pt x="4495170" y="30538"/>
                </a:lnTo>
                <a:lnTo>
                  <a:pt x="4450223" y="13572"/>
                </a:lnTo>
                <a:lnTo>
                  <a:pt x="4400827" y="3393"/>
                </a:lnTo>
                <a:lnTo>
                  <a:pt x="4346980" y="0"/>
                </a:lnTo>
                <a:close/>
              </a:path>
              <a:path extrusionOk="0" h="638175" w="13159105">
                <a:moveTo>
                  <a:pt x="4648699" y="279467"/>
                </a:moveTo>
                <a:lnTo>
                  <a:pt x="4317609" y="279467"/>
                </a:lnTo>
                <a:lnTo>
                  <a:pt x="4317609" y="391611"/>
                </a:lnTo>
                <a:lnTo>
                  <a:pt x="4510745" y="391611"/>
                </a:lnTo>
                <a:lnTo>
                  <a:pt x="4500510" y="416754"/>
                </a:lnTo>
                <a:lnTo>
                  <a:pt x="4472029" y="457695"/>
                </a:lnTo>
                <a:lnTo>
                  <a:pt x="4433535" y="485953"/>
                </a:lnTo>
                <a:lnTo>
                  <a:pt x="4386364" y="500194"/>
                </a:lnTo>
                <a:lnTo>
                  <a:pt x="4359440" y="501974"/>
                </a:lnTo>
                <a:lnTo>
                  <a:pt x="4609773" y="501974"/>
                </a:lnTo>
                <a:lnTo>
                  <a:pt x="4625781" y="475941"/>
                </a:lnTo>
                <a:lnTo>
                  <a:pt x="4638742" y="448962"/>
                </a:lnTo>
                <a:lnTo>
                  <a:pt x="4648699" y="420981"/>
                </a:lnTo>
                <a:lnTo>
                  <a:pt x="4648699" y="279467"/>
                </a:lnTo>
                <a:close/>
              </a:path>
              <a:path extrusionOk="0" h="638175" w="13159105">
                <a:moveTo>
                  <a:pt x="4611941" y="140624"/>
                </a:moveTo>
                <a:lnTo>
                  <a:pt x="4346980" y="140624"/>
                </a:lnTo>
                <a:lnTo>
                  <a:pt x="4367618" y="141680"/>
                </a:lnTo>
                <a:lnTo>
                  <a:pt x="4386809" y="144851"/>
                </a:lnTo>
                <a:lnTo>
                  <a:pt x="4435927" y="166490"/>
                </a:lnTo>
                <a:lnTo>
                  <a:pt x="4469804" y="204705"/>
                </a:lnTo>
                <a:lnTo>
                  <a:pt x="4638018" y="204705"/>
                </a:lnTo>
                <a:lnTo>
                  <a:pt x="4622276" y="159258"/>
                </a:lnTo>
                <a:lnTo>
                  <a:pt x="4611941" y="140624"/>
                </a:lnTo>
                <a:close/>
              </a:path>
              <a:path extrusionOk="0" h="638175" w="13159105">
                <a:moveTo>
                  <a:pt x="4911896" y="7120"/>
                </a:moveTo>
                <a:lnTo>
                  <a:pt x="4759702" y="7120"/>
                </a:lnTo>
                <a:lnTo>
                  <a:pt x="4759702" y="631917"/>
                </a:lnTo>
                <a:lnTo>
                  <a:pt x="4911896" y="631917"/>
                </a:lnTo>
                <a:lnTo>
                  <a:pt x="4911896" y="7120"/>
                </a:lnTo>
                <a:close/>
              </a:path>
              <a:path extrusionOk="0" h="638175" w="13159105">
                <a:moveTo>
                  <a:pt x="5332808" y="129053"/>
                </a:moveTo>
                <a:lnTo>
                  <a:pt x="5180614" y="129053"/>
                </a:lnTo>
                <a:lnTo>
                  <a:pt x="5180614" y="631917"/>
                </a:lnTo>
                <a:lnTo>
                  <a:pt x="5332808" y="631917"/>
                </a:lnTo>
                <a:lnTo>
                  <a:pt x="5332808" y="129053"/>
                </a:lnTo>
                <a:close/>
              </a:path>
              <a:path extrusionOk="0" h="638175" w="13159105">
                <a:moveTo>
                  <a:pt x="5498353" y="7120"/>
                </a:moveTo>
                <a:lnTo>
                  <a:pt x="5015069" y="7120"/>
                </a:lnTo>
                <a:lnTo>
                  <a:pt x="5015069" y="129053"/>
                </a:lnTo>
                <a:lnTo>
                  <a:pt x="5498353" y="129053"/>
                </a:lnTo>
                <a:lnTo>
                  <a:pt x="5498353" y="7120"/>
                </a:lnTo>
                <a:close/>
              </a:path>
              <a:path extrusionOk="0" h="638175" w="13159105">
                <a:moveTo>
                  <a:pt x="5753630" y="7120"/>
                </a:moveTo>
                <a:lnTo>
                  <a:pt x="5601436" y="7120"/>
                </a:lnTo>
                <a:lnTo>
                  <a:pt x="5601436" y="631917"/>
                </a:lnTo>
                <a:lnTo>
                  <a:pt x="5753630" y="631917"/>
                </a:lnTo>
                <a:lnTo>
                  <a:pt x="5753630" y="374700"/>
                </a:lnTo>
                <a:lnTo>
                  <a:pt x="6142571" y="374700"/>
                </a:lnTo>
                <a:lnTo>
                  <a:pt x="6142571" y="251877"/>
                </a:lnTo>
                <a:lnTo>
                  <a:pt x="5753630" y="251877"/>
                </a:lnTo>
                <a:lnTo>
                  <a:pt x="5753630" y="7120"/>
                </a:lnTo>
                <a:close/>
              </a:path>
              <a:path extrusionOk="0" h="638175" w="13159105">
                <a:moveTo>
                  <a:pt x="6142571" y="374700"/>
                </a:moveTo>
                <a:lnTo>
                  <a:pt x="5990377" y="374700"/>
                </a:lnTo>
                <a:lnTo>
                  <a:pt x="5990377" y="631917"/>
                </a:lnTo>
                <a:lnTo>
                  <a:pt x="6142571" y="631917"/>
                </a:lnTo>
                <a:lnTo>
                  <a:pt x="6142571" y="374700"/>
                </a:lnTo>
                <a:close/>
              </a:path>
              <a:path extrusionOk="0" h="638175" w="13159105">
                <a:moveTo>
                  <a:pt x="6142571" y="7120"/>
                </a:moveTo>
                <a:lnTo>
                  <a:pt x="5990377" y="7120"/>
                </a:lnTo>
                <a:lnTo>
                  <a:pt x="5990377" y="251877"/>
                </a:lnTo>
                <a:lnTo>
                  <a:pt x="6142571" y="251877"/>
                </a:lnTo>
                <a:lnTo>
                  <a:pt x="6142571" y="7120"/>
                </a:lnTo>
                <a:close/>
              </a:path>
              <a:path extrusionOk="0" h="638175" w="13159105">
                <a:moveTo>
                  <a:pt x="6428665" y="7120"/>
                </a:moveTo>
                <a:lnTo>
                  <a:pt x="6276471" y="7120"/>
                </a:lnTo>
                <a:lnTo>
                  <a:pt x="6276518" y="380930"/>
                </a:lnTo>
                <a:lnTo>
                  <a:pt x="6278585" y="420314"/>
                </a:lnTo>
                <a:lnTo>
                  <a:pt x="6295496" y="491516"/>
                </a:lnTo>
                <a:lnTo>
                  <a:pt x="6328704" y="549590"/>
                </a:lnTo>
                <a:lnTo>
                  <a:pt x="6374541" y="593201"/>
                </a:lnTo>
                <a:lnTo>
                  <a:pt x="6432281" y="622127"/>
                </a:lnTo>
                <a:lnTo>
                  <a:pt x="6498588" y="636368"/>
                </a:lnTo>
                <a:lnTo>
                  <a:pt x="6534578" y="638148"/>
                </a:lnTo>
                <a:lnTo>
                  <a:pt x="6570624" y="636312"/>
                </a:lnTo>
                <a:lnTo>
                  <a:pt x="6637376" y="621627"/>
                </a:lnTo>
                <a:lnTo>
                  <a:pt x="6696786" y="592311"/>
                </a:lnTo>
                <a:lnTo>
                  <a:pt x="6744847" y="548700"/>
                </a:lnTo>
                <a:lnTo>
                  <a:pt x="6776461" y="497524"/>
                </a:lnTo>
                <a:lnTo>
                  <a:pt x="6537248" y="497524"/>
                </a:lnTo>
                <a:lnTo>
                  <a:pt x="6512161" y="495632"/>
                </a:lnTo>
                <a:lnTo>
                  <a:pt x="6471665" y="480502"/>
                </a:lnTo>
                <a:lnTo>
                  <a:pt x="6444185" y="450519"/>
                </a:lnTo>
                <a:lnTo>
                  <a:pt x="6430390" y="407353"/>
                </a:lnTo>
                <a:lnTo>
                  <a:pt x="6428665" y="380930"/>
                </a:lnTo>
                <a:lnTo>
                  <a:pt x="6428665" y="7120"/>
                </a:lnTo>
                <a:close/>
              </a:path>
              <a:path extrusionOk="0" h="638175" w="13159105">
                <a:moveTo>
                  <a:pt x="6799806" y="7120"/>
                </a:moveTo>
                <a:lnTo>
                  <a:pt x="6647612" y="7120"/>
                </a:lnTo>
                <a:lnTo>
                  <a:pt x="6647612" y="380930"/>
                </a:lnTo>
                <a:lnTo>
                  <a:pt x="6645832" y="407353"/>
                </a:lnTo>
                <a:lnTo>
                  <a:pt x="6631591" y="450519"/>
                </a:lnTo>
                <a:lnTo>
                  <a:pt x="6603333" y="480502"/>
                </a:lnTo>
                <a:lnTo>
                  <a:pt x="6562392" y="495632"/>
                </a:lnTo>
                <a:lnTo>
                  <a:pt x="6537248" y="497524"/>
                </a:lnTo>
                <a:lnTo>
                  <a:pt x="6776461" y="497524"/>
                </a:lnTo>
                <a:lnTo>
                  <a:pt x="6779781" y="491015"/>
                </a:lnTo>
                <a:lnTo>
                  <a:pt x="6790906" y="457250"/>
                </a:lnTo>
                <a:lnTo>
                  <a:pt x="6797581" y="420258"/>
                </a:lnTo>
                <a:lnTo>
                  <a:pt x="6799757" y="380930"/>
                </a:lnTo>
                <a:lnTo>
                  <a:pt x="6799806" y="7120"/>
                </a:lnTo>
                <a:close/>
              </a:path>
              <a:path extrusionOk="0" h="638175" w="13159105">
                <a:moveTo>
                  <a:pt x="7214628" y="7120"/>
                </a:moveTo>
                <a:lnTo>
                  <a:pt x="6933380" y="7120"/>
                </a:lnTo>
                <a:lnTo>
                  <a:pt x="6933380" y="631917"/>
                </a:lnTo>
                <a:lnTo>
                  <a:pt x="7224418" y="631917"/>
                </a:lnTo>
                <a:lnTo>
                  <a:pt x="7270644" y="629080"/>
                </a:lnTo>
                <a:lnTo>
                  <a:pt x="7311418" y="620570"/>
                </a:lnTo>
                <a:lnTo>
                  <a:pt x="7376612" y="586526"/>
                </a:lnTo>
                <a:lnTo>
                  <a:pt x="7417999" y="532235"/>
                </a:lnTo>
                <a:lnTo>
                  <a:pt x="7425220" y="509094"/>
                </a:lnTo>
                <a:lnTo>
                  <a:pt x="7085574" y="509094"/>
                </a:lnTo>
                <a:lnTo>
                  <a:pt x="7085574" y="371140"/>
                </a:lnTo>
                <a:lnTo>
                  <a:pt x="7402409" y="371140"/>
                </a:lnTo>
                <a:lnTo>
                  <a:pt x="7398863" y="365800"/>
                </a:lnTo>
                <a:lnTo>
                  <a:pt x="7381063" y="346386"/>
                </a:lnTo>
                <a:lnTo>
                  <a:pt x="7360592" y="330866"/>
                </a:lnTo>
                <a:lnTo>
                  <a:pt x="7337452" y="319240"/>
                </a:lnTo>
                <a:lnTo>
                  <a:pt x="7311641" y="311508"/>
                </a:lnTo>
                <a:lnTo>
                  <a:pt x="7334448" y="302997"/>
                </a:lnTo>
                <a:lnTo>
                  <a:pt x="7354807" y="291705"/>
                </a:lnTo>
                <a:lnTo>
                  <a:pt x="7372719" y="277632"/>
                </a:lnTo>
                <a:lnTo>
                  <a:pt x="7388183" y="260777"/>
                </a:lnTo>
                <a:lnTo>
                  <a:pt x="7388772" y="259887"/>
                </a:lnTo>
                <a:lnTo>
                  <a:pt x="7085574" y="259887"/>
                </a:lnTo>
                <a:lnTo>
                  <a:pt x="7085574" y="129053"/>
                </a:lnTo>
                <a:lnTo>
                  <a:pt x="7412670" y="129053"/>
                </a:lnTo>
                <a:lnTo>
                  <a:pt x="7403981" y="102130"/>
                </a:lnTo>
                <a:lnTo>
                  <a:pt x="7363262" y="50731"/>
                </a:lnTo>
                <a:lnTo>
                  <a:pt x="7299403" y="18023"/>
                </a:lnTo>
                <a:lnTo>
                  <a:pt x="7259630" y="9845"/>
                </a:lnTo>
                <a:lnTo>
                  <a:pt x="7214628" y="7120"/>
                </a:lnTo>
                <a:close/>
              </a:path>
              <a:path extrusionOk="0" h="638175" w="13159105">
                <a:moveTo>
                  <a:pt x="7402409" y="371140"/>
                </a:moveTo>
                <a:lnTo>
                  <a:pt x="7195938" y="371140"/>
                </a:lnTo>
                <a:lnTo>
                  <a:pt x="7214016" y="372308"/>
                </a:lnTo>
                <a:lnTo>
                  <a:pt x="7229981" y="375813"/>
                </a:lnTo>
                <a:lnTo>
                  <a:pt x="7265304" y="400066"/>
                </a:lnTo>
                <a:lnTo>
                  <a:pt x="7277819" y="441452"/>
                </a:lnTo>
                <a:lnTo>
                  <a:pt x="7276484" y="456972"/>
                </a:lnTo>
                <a:lnTo>
                  <a:pt x="7256459" y="492183"/>
                </a:lnTo>
                <a:lnTo>
                  <a:pt x="7215740" y="508037"/>
                </a:lnTo>
                <a:lnTo>
                  <a:pt x="7197718" y="509094"/>
                </a:lnTo>
                <a:lnTo>
                  <a:pt x="7425220" y="509094"/>
                </a:lnTo>
                <a:lnTo>
                  <a:pt x="7428345" y="499081"/>
                </a:lnTo>
                <a:lnTo>
                  <a:pt x="7431794" y="461923"/>
                </a:lnTo>
                <a:lnTo>
                  <a:pt x="7429736" y="435556"/>
                </a:lnTo>
                <a:lnTo>
                  <a:pt x="7423561" y="410746"/>
                </a:lnTo>
                <a:lnTo>
                  <a:pt x="7413270" y="387494"/>
                </a:lnTo>
                <a:lnTo>
                  <a:pt x="7402409" y="371140"/>
                </a:lnTo>
                <a:close/>
              </a:path>
              <a:path extrusionOk="0" h="638175" w="13159105">
                <a:moveTo>
                  <a:pt x="7412670" y="129053"/>
                </a:moveTo>
                <a:lnTo>
                  <a:pt x="7185257" y="129053"/>
                </a:lnTo>
                <a:lnTo>
                  <a:pt x="7202835" y="130110"/>
                </a:lnTo>
                <a:lnTo>
                  <a:pt x="7218188" y="133281"/>
                </a:lnTo>
                <a:lnTo>
                  <a:pt x="7251174" y="155365"/>
                </a:lnTo>
                <a:lnTo>
                  <a:pt x="7262689" y="194915"/>
                </a:lnTo>
                <a:lnTo>
                  <a:pt x="7261410" y="209990"/>
                </a:lnTo>
                <a:lnTo>
                  <a:pt x="7242219" y="243866"/>
                </a:lnTo>
                <a:lnTo>
                  <a:pt x="7202835" y="258886"/>
                </a:lnTo>
                <a:lnTo>
                  <a:pt x="7185257" y="259887"/>
                </a:lnTo>
                <a:lnTo>
                  <a:pt x="7388772" y="259887"/>
                </a:lnTo>
                <a:lnTo>
                  <a:pt x="7401033" y="241363"/>
                </a:lnTo>
                <a:lnTo>
                  <a:pt x="7410211" y="219613"/>
                </a:lnTo>
                <a:lnTo>
                  <a:pt x="7415718" y="195527"/>
                </a:lnTo>
                <a:lnTo>
                  <a:pt x="7417554" y="169104"/>
                </a:lnTo>
                <a:lnTo>
                  <a:pt x="7414161" y="133670"/>
                </a:lnTo>
                <a:lnTo>
                  <a:pt x="7412670" y="129053"/>
                </a:lnTo>
                <a:close/>
              </a:path>
              <a:path extrusionOk="0" h="638175" w="13159105">
                <a:moveTo>
                  <a:pt x="7996153" y="7120"/>
                </a:moveTo>
                <a:lnTo>
                  <a:pt x="7762077" y="7120"/>
                </a:lnTo>
                <a:lnTo>
                  <a:pt x="7762077" y="631917"/>
                </a:lnTo>
                <a:lnTo>
                  <a:pt x="7996153" y="631917"/>
                </a:lnTo>
                <a:lnTo>
                  <a:pt x="8043603" y="629470"/>
                </a:lnTo>
                <a:lnTo>
                  <a:pt x="8088048" y="622127"/>
                </a:lnTo>
                <a:lnTo>
                  <a:pt x="8129490" y="609889"/>
                </a:lnTo>
                <a:lnTo>
                  <a:pt x="8167928" y="592756"/>
                </a:lnTo>
                <a:lnTo>
                  <a:pt x="8203140" y="571173"/>
                </a:lnTo>
                <a:lnTo>
                  <a:pt x="8234013" y="545585"/>
                </a:lnTo>
                <a:lnTo>
                  <a:pt x="8260546" y="515992"/>
                </a:lnTo>
                <a:lnTo>
                  <a:pt x="8270982" y="500194"/>
                </a:lnTo>
                <a:lnTo>
                  <a:pt x="7914271" y="500194"/>
                </a:lnTo>
                <a:lnTo>
                  <a:pt x="7914271" y="137063"/>
                </a:lnTo>
                <a:lnTo>
                  <a:pt x="8269839" y="137063"/>
                </a:lnTo>
                <a:lnTo>
                  <a:pt x="8260602" y="123045"/>
                </a:lnTo>
                <a:lnTo>
                  <a:pt x="8234235" y="93452"/>
                </a:lnTo>
                <a:lnTo>
                  <a:pt x="8203640" y="67864"/>
                </a:lnTo>
                <a:lnTo>
                  <a:pt x="8168818" y="46281"/>
                </a:lnTo>
                <a:lnTo>
                  <a:pt x="8130325" y="29148"/>
                </a:lnTo>
                <a:lnTo>
                  <a:pt x="8088716" y="16910"/>
                </a:lnTo>
                <a:lnTo>
                  <a:pt x="8043992" y="9567"/>
                </a:lnTo>
                <a:lnTo>
                  <a:pt x="7996153" y="7120"/>
                </a:lnTo>
                <a:close/>
              </a:path>
              <a:path extrusionOk="0" h="638175" w="13159105">
                <a:moveTo>
                  <a:pt x="8269839" y="137063"/>
                </a:moveTo>
                <a:lnTo>
                  <a:pt x="7986363" y="137063"/>
                </a:lnTo>
                <a:lnTo>
                  <a:pt x="8027137" y="140067"/>
                </a:lnTo>
                <a:lnTo>
                  <a:pt x="8063128" y="149079"/>
                </a:lnTo>
                <a:lnTo>
                  <a:pt x="8120757" y="185125"/>
                </a:lnTo>
                <a:lnTo>
                  <a:pt x="8156803" y="242754"/>
                </a:lnTo>
                <a:lnTo>
                  <a:pt x="8168818" y="319519"/>
                </a:lnTo>
                <a:lnTo>
                  <a:pt x="8165814" y="360237"/>
                </a:lnTo>
                <a:lnTo>
                  <a:pt x="8141784" y="426989"/>
                </a:lnTo>
                <a:lnTo>
                  <a:pt x="8094334" y="473660"/>
                </a:lnTo>
                <a:lnTo>
                  <a:pt x="8027137" y="497245"/>
                </a:lnTo>
                <a:lnTo>
                  <a:pt x="7986363" y="500194"/>
                </a:lnTo>
                <a:lnTo>
                  <a:pt x="8270982" y="500194"/>
                </a:lnTo>
                <a:lnTo>
                  <a:pt x="8300653" y="445513"/>
                </a:lnTo>
                <a:lnTo>
                  <a:pt x="8313448" y="406074"/>
                </a:lnTo>
                <a:lnTo>
                  <a:pt x="8321124" y="364075"/>
                </a:lnTo>
                <a:lnTo>
                  <a:pt x="8323683" y="319519"/>
                </a:lnTo>
                <a:lnTo>
                  <a:pt x="8321124" y="274628"/>
                </a:lnTo>
                <a:lnTo>
                  <a:pt x="8313448" y="232519"/>
                </a:lnTo>
                <a:lnTo>
                  <a:pt x="8300653" y="193191"/>
                </a:lnTo>
                <a:lnTo>
                  <a:pt x="8282741" y="156644"/>
                </a:lnTo>
                <a:lnTo>
                  <a:pt x="8269839" y="137063"/>
                </a:lnTo>
                <a:close/>
              </a:path>
              <a:path extrusionOk="0" h="638175" w="13159105">
                <a:moveTo>
                  <a:pt x="8587630" y="7120"/>
                </a:moveTo>
                <a:lnTo>
                  <a:pt x="8435436" y="7120"/>
                </a:lnTo>
                <a:lnTo>
                  <a:pt x="8435436" y="631917"/>
                </a:lnTo>
                <a:lnTo>
                  <a:pt x="8587630" y="631917"/>
                </a:lnTo>
                <a:lnTo>
                  <a:pt x="8587630" y="7120"/>
                </a:lnTo>
                <a:close/>
              </a:path>
              <a:path extrusionOk="0" h="638175" w="13159105">
                <a:moveTo>
                  <a:pt x="9131366" y="7120"/>
                </a:moveTo>
                <a:lnTo>
                  <a:pt x="8724625" y="7120"/>
                </a:lnTo>
                <a:lnTo>
                  <a:pt x="8724625" y="631917"/>
                </a:lnTo>
                <a:lnTo>
                  <a:pt x="8876819" y="631917"/>
                </a:lnTo>
                <a:lnTo>
                  <a:pt x="8876819" y="379150"/>
                </a:lnTo>
                <a:lnTo>
                  <a:pt x="9067284" y="379150"/>
                </a:lnTo>
                <a:lnTo>
                  <a:pt x="9067284" y="260777"/>
                </a:lnTo>
                <a:lnTo>
                  <a:pt x="8876819" y="260777"/>
                </a:lnTo>
                <a:lnTo>
                  <a:pt x="8876819" y="129053"/>
                </a:lnTo>
                <a:lnTo>
                  <a:pt x="9131366" y="129053"/>
                </a:lnTo>
                <a:lnTo>
                  <a:pt x="9131366" y="7120"/>
                </a:lnTo>
                <a:close/>
              </a:path>
              <a:path extrusionOk="0" h="638175" w="13159105">
                <a:moveTo>
                  <a:pt x="9644800" y="7120"/>
                </a:moveTo>
                <a:lnTo>
                  <a:pt x="9238059" y="7120"/>
                </a:lnTo>
                <a:lnTo>
                  <a:pt x="9238059" y="631917"/>
                </a:lnTo>
                <a:lnTo>
                  <a:pt x="9390253" y="631917"/>
                </a:lnTo>
                <a:lnTo>
                  <a:pt x="9390253" y="379150"/>
                </a:lnTo>
                <a:lnTo>
                  <a:pt x="9580718" y="379150"/>
                </a:lnTo>
                <a:lnTo>
                  <a:pt x="9580718" y="260777"/>
                </a:lnTo>
                <a:lnTo>
                  <a:pt x="9390253" y="260777"/>
                </a:lnTo>
                <a:lnTo>
                  <a:pt x="9390253" y="129053"/>
                </a:lnTo>
                <a:lnTo>
                  <a:pt x="9644800" y="129053"/>
                </a:lnTo>
                <a:lnTo>
                  <a:pt x="9644800" y="7120"/>
                </a:lnTo>
                <a:close/>
              </a:path>
              <a:path extrusionOk="0" h="638175" w="13159105">
                <a:moveTo>
                  <a:pt x="10134203" y="7120"/>
                </a:moveTo>
                <a:lnTo>
                  <a:pt x="9751492" y="7120"/>
                </a:lnTo>
                <a:lnTo>
                  <a:pt x="9751492" y="631917"/>
                </a:lnTo>
                <a:lnTo>
                  <a:pt x="10134203" y="631917"/>
                </a:lnTo>
                <a:lnTo>
                  <a:pt x="10134203" y="509984"/>
                </a:lnTo>
                <a:lnTo>
                  <a:pt x="9903686" y="509984"/>
                </a:lnTo>
                <a:lnTo>
                  <a:pt x="9903686" y="372920"/>
                </a:lnTo>
                <a:lnTo>
                  <a:pt x="10107502" y="372920"/>
                </a:lnTo>
                <a:lnTo>
                  <a:pt x="10107502" y="255437"/>
                </a:lnTo>
                <a:lnTo>
                  <a:pt x="9903686" y="255437"/>
                </a:lnTo>
                <a:lnTo>
                  <a:pt x="9903686" y="129053"/>
                </a:lnTo>
                <a:lnTo>
                  <a:pt x="10134203" y="129053"/>
                </a:lnTo>
                <a:lnTo>
                  <a:pt x="10134203" y="7120"/>
                </a:lnTo>
                <a:close/>
              </a:path>
              <a:path extrusionOk="0" h="638175" w="13159105">
                <a:moveTo>
                  <a:pt x="10515147" y="7120"/>
                </a:moveTo>
                <a:lnTo>
                  <a:pt x="10259710" y="7120"/>
                </a:lnTo>
                <a:lnTo>
                  <a:pt x="10259710" y="631917"/>
                </a:lnTo>
                <a:lnTo>
                  <a:pt x="10411904" y="631917"/>
                </a:lnTo>
                <a:lnTo>
                  <a:pt x="10411904" y="396061"/>
                </a:lnTo>
                <a:lnTo>
                  <a:pt x="10612672" y="396061"/>
                </a:lnTo>
                <a:lnTo>
                  <a:pt x="10605930" y="384490"/>
                </a:lnTo>
                <a:lnTo>
                  <a:pt x="10638082" y="372475"/>
                </a:lnTo>
                <a:lnTo>
                  <a:pt x="10666007" y="356900"/>
                </a:lnTo>
                <a:lnTo>
                  <a:pt x="10689703" y="337764"/>
                </a:lnTo>
                <a:lnTo>
                  <a:pt x="10709172" y="315068"/>
                </a:lnTo>
                <a:lnTo>
                  <a:pt x="10724748" y="289758"/>
                </a:lnTo>
                <a:lnTo>
                  <a:pt x="10725321" y="288368"/>
                </a:lnTo>
                <a:lnTo>
                  <a:pt x="10411904" y="288368"/>
                </a:lnTo>
                <a:lnTo>
                  <a:pt x="10411904" y="133503"/>
                </a:lnTo>
                <a:lnTo>
                  <a:pt x="10732401" y="133503"/>
                </a:lnTo>
                <a:lnTo>
                  <a:pt x="10730255" y="127051"/>
                </a:lnTo>
                <a:lnTo>
                  <a:pt x="10704389" y="82661"/>
                </a:lnTo>
                <a:lnTo>
                  <a:pt x="10665228" y="47060"/>
                </a:lnTo>
                <a:lnTo>
                  <a:pt x="10613440" y="21638"/>
                </a:lnTo>
                <a:lnTo>
                  <a:pt x="10550692" y="8733"/>
                </a:lnTo>
                <a:lnTo>
                  <a:pt x="10515147" y="7120"/>
                </a:lnTo>
                <a:close/>
              </a:path>
              <a:path extrusionOk="0" h="638175" w="13159105">
                <a:moveTo>
                  <a:pt x="10612672" y="396061"/>
                </a:moveTo>
                <a:lnTo>
                  <a:pt x="10448395" y="396061"/>
                </a:lnTo>
                <a:lnTo>
                  <a:pt x="10578339" y="631917"/>
                </a:lnTo>
                <a:lnTo>
                  <a:pt x="10750114" y="631917"/>
                </a:lnTo>
                <a:lnTo>
                  <a:pt x="10612672" y="396061"/>
                </a:lnTo>
                <a:close/>
              </a:path>
              <a:path extrusionOk="0" h="638175" w="13159105">
                <a:moveTo>
                  <a:pt x="10732401" y="133503"/>
                </a:moveTo>
                <a:lnTo>
                  <a:pt x="10506247" y="133503"/>
                </a:lnTo>
                <a:lnTo>
                  <a:pt x="10525828" y="134783"/>
                </a:lnTo>
                <a:lnTo>
                  <a:pt x="10542738" y="138621"/>
                </a:lnTo>
                <a:lnTo>
                  <a:pt x="10577894" y="165155"/>
                </a:lnTo>
                <a:lnTo>
                  <a:pt x="10589909" y="210045"/>
                </a:lnTo>
                <a:lnTo>
                  <a:pt x="10588574" y="227679"/>
                </a:lnTo>
                <a:lnTo>
                  <a:pt x="10568549" y="267897"/>
                </a:lnTo>
                <a:lnTo>
                  <a:pt x="10525828" y="287088"/>
                </a:lnTo>
                <a:lnTo>
                  <a:pt x="10506247" y="288368"/>
                </a:lnTo>
                <a:lnTo>
                  <a:pt x="10725321" y="288368"/>
                </a:lnTo>
                <a:lnTo>
                  <a:pt x="10735873" y="262779"/>
                </a:lnTo>
                <a:lnTo>
                  <a:pt x="10742548" y="234132"/>
                </a:lnTo>
                <a:lnTo>
                  <a:pt x="10744773" y="203815"/>
                </a:lnTo>
                <a:lnTo>
                  <a:pt x="10743160" y="176892"/>
                </a:lnTo>
                <a:lnTo>
                  <a:pt x="10738321" y="151304"/>
                </a:lnTo>
                <a:lnTo>
                  <a:pt x="10732401" y="133503"/>
                </a:lnTo>
                <a:close/>
              </a:path>
              <a:path extrusionOk="0" h="638175" w="13159105">
                <a:moveTo>
                  <a:pt x="11249724" y="7120"/>
                </a:moveTo>
                <a:lnTo>
                  <a:pt x="10867014" y="7120"/>
                </a:lnTo>
                <a:lnTo>
                  <a:pt x="10867014" y="631917"/>
                </a:lnTo>
                <a:lnTo>
                  <a:pt x="11249724" y="631917"/>
                </a:lnTo>
                <a:lnTo>
                  <a:pt x="11249724" y="509984"/>
                </a:lnTo>
                <a:lnTo>
                  <a:pt x="11019209" y="509984"/>
                </a:lnTo>
                <a:lnTo>
                  <a:pt x="11019209" y="372920"/>
                </a:lnTo>
                <a:lnTo>
                  <a:pt x="11223024" y="372920"/>
                </a:lnTo>
                <a:lnTo>
                  <a:pt x="11223024" y="255437"/>
                </a:lnTo>
                <a:lnTo>
                  <a:pt x="11019209" y="255437"/>
                </a:lnTo>
                <a:lnTo>
                  <a:pt x="11019209" y="129053"/>
                </a:lnTo>
                <a:lnTo>
                  <a:pt x="11249724" y="129053"/>
                </a:lnTo>
                <a:lnTo>
                  <a:pt x="11249724" y="7120"/>
                </a:lnTo>
                <a:close/>
              </a:path>
              <a:path extrusionOk="0" h="638175" w="13159105">
                <a:moveTo>
                  <a:pt x="11527426" y="7120"/>
                </a:moveTo>
                <a:lnTo>
                  <a:pt x="11375231" y="7120"/>
                </a:lnTo>
                <a:lnTo>
                  <a:pt x="11375231" y="631917"/>
                </a:lnTo>
                <a:lnTo>
                  <a:pt x="11527426" y="631917"/>
                </a:lnTo>
                <a:lnTo>
                  <a:pt x="11527426" y="246536"/>
                </a:lnTo>
                <a:lnTo>
                  <a:pt x="11684835" y="246536"/>
                </a:lnTo>
                <a:lnTo>
                  <a:pt x="11527426" y="7120"/>
                </a:lnTo>
                <a:close/>
              </a:path>
              <a:path extrusionOk="0" h="638175" w="13159105">
                <a:moveTo>
                  <a:pt x="11684835" y="246536"/>
                </a:moveTo>
                <a:lnTo>
                  <a:pt x="11527426" y="246536"/>
                </a:lnTo>
                <a:lnTo>
                  <a:pt x="11781973" y="631917"/>
                </a:lnTo>
                <a:lnTo>
                  <a:pt x="11934167" y="631917"/>
                </a:lnTo>
                <a:lnTo>
                  <a:pt x="11934167" y="394281"/>
                </a:lnTo>
                <a:lnTo>
                  <a:pt x="11781973" y="394281"/>
                </a:lnTo>
                <a:lnTo>
                  <a:pt x="11684835" y="246536"/>
                </a:lnTo>
                <a:close/>
              </a:path>
              <a:path extrusionOk="0" h="638175" w="13159105">
                <a:moveTo>
                  <a:pt x="11934167" y="7120"/>
                </a:moveTo>
                <a:lnTo>
                  <a:pt x="11781973" y="7120"/>
                </a:lnTo>
                <a:lnTo>
                  <a:pt x="11781973" y="394281"/>
                </a:lnTo>
                <a:lnTo>
                  <a:pt x="11934167" y="394281"/>
                </a:lnTo>
                <a:lnTo>
                  <a:pt x="11934167" y="7120"/>
                </a:lnTo>
                <a:close/>
              </a:path>
              <a:path extrusionOk="0" h="638175" w="13159105">
                <a:moveTo>
                  <a:pt x="12359559" y="0"/>
                </a:moveTo>
                <a:lnTo>
                  <a:pt x="12315335" y="2558"/>
                </a:lnTo>
                <a:lnTo>
                  <a:pt x="12273448" y="10235"/>
                </a:lnTo>
                <a:lnTo>
                  <a:pt x="12233897" y="23029"/>
                </a:lnTo>
                <a:lnTo>
                  <a:pt x="12196683" y="40941"/>
                </a:lnTo>
                <a:lnTo>
                  <a:pt x="12163029" y="63024"/>
                </a:lnTo>
                <a:lnTo>
                  <a:pt x="12133269" y="89225"/>
                </a:lnTo>
                <a:lnTo>
                  <a:pt x="12107402" y="119541"/>
                </a:lnTo>
                <a:lnTo>
                  <a:pt x="12085430" y="153974"/>
                </a:lnTo>
                <a:lnTo>
                  <a:pt x="12067908" y="191299"/>
                </a:lnTo>
                <a:lnTo>
                  <a:pt x="12055392" y="231184"/>
                </a:lnTo>
                <a:lnTo>
                  <a:pt x="12047883" y="273627"/>
                </a:lnTo>
                <a:lnTo>
                  <a:pt x="12045380" y="318629"/>
                </a:lnTo>
                <a:lnTo>
                  <a:pt x="12047883" y="363630"/>
                </a:lnTo>
                <a:lnTo>
                  <a:pt x="12055392" y="406074"/>
                </a:lnTo>
                <a:lnTo>
                  <a:pt x="12067908" y="445958"/>
                </a:lnTo>
                <a:lnTo>
                  <a:pt x="12085430" y="483283"/>
                </a:lnTo>
                <a:lnTo>
                  <a:pt x="12107402" y="517382"/>
                </a:lnTo>
                <a:lnTo>
                  <a:pt x="12133269" y="547588"/>
                </a:lnTo>
                <a:lnTo>
                  <a:pt x="12163029" y="573899"/>
                </a:lnTo>
                <a:lnTo>
                  <a:pt x="12196683" y="596316"/>
                </a:lnTo>
                <a:lnTo>
                  <a:pt x="12233897" y="613839"/>
                </a:lnTo>
                <a:lnTo>
                  <a:pt x="12273448" y="626355"/>
                </a:lnTo>
                <a:lnTo>
                  <a:pt x="12315335" y="633864"/>
                </a:lnTo>
                <a:lnTo>
                  <a:pt x="12359559" y="636368"/>
                </a:lnTo>
                <a:lnTo>
                  <a:pt x="12413183" y="632752"/>
                </a:lnTo>
                <a:lnTo>
                  <a:pt x="12462801" y="621905"/>
                </a:lnTo>
                <a:lnTo>
                  <a:pt x="12508415" y="603826"/>
                </a:lnTo>
                <a:lnTo>
                  <a:pt x="12550023" y="578516"/>
                </a:lnTo>
                <a:lnTo>
                  <a:pt x="12586347" y="546475"/>
                </a:lnTo>
                <a:lnTo>
                  <a:pt x="12616107" y="509094"/>
                </a:lnTo>
                <a:lnTo>
                  <a:pt x="12621906" y="498414"/>
                </a:lnTo>
                <a:lnTo>
                  <a:pt x="12357778" y="498414"/>
                </a:lnTo>
                <a:lnTo>
                  <a:pt x="12324291" y="495354"/>
                </a:lnTo>
                <a:lnTo>
                  <a:pt x="12267329" y="470879"/>
                </a:lnTo>
                <a:lnTo>
                  <a:pt x="12224775" y="422928"/>
                </a:lnTo>
                <a:lnTo>
                  <a:pt x="12202969" y="357512"/>
                </a:lnTo>
                <a:lnTo>
                  <a:pt x="12200243" y="318629"/>
                </a:lnTo>
                <a:lnTo>
                  <a:pt x="12202969" y="279746"/>
                </a:lnTo>
                <a:lnTo>
                  <a:pt x="12224775" y="214329"/>
                </a:lnTo>
                <a:lnTo>
                  <a:pt x="12267329" y="166379"/>
                </a:lnTo>
                <a:lnTo>
                  <a:pt x="12324291" y="141903"/>
                </a:lnTo>
                <a:lnTo>
                  <a:pt x="12357778" y="138843"/>
                </a:lnTo>
                <a:lnTo>
                  <a:pt x="12621906" y="138843"/>
                </a:lnTo>
                <a:lnTo>
                  <a:pt x="12616107" y="128163"/>
                </a:lnTo>
                <a:lnTo>
                  <a:pt x="12586347" y="90782"/>
                </a:lnTo>
                <a:lnTo>
                  <a:pt x="12550023" y="58741"/>
                </a:lnTo>
                <a:lnTo>
                  <a:pt x="12508415" y="33042"/>
                </a:lnTo>
                <a:lnTo>
                  <a:pt x="12462801" y="14685"/>
                </a:lnTo>
                <a:lnTo>
                  <a:pt x="12413183" y="3671"/>
                </a:lnTo>
                <a:lnTo>
                  <a:pt x="12359559" y="0"/>
                </a:lnTo>
                <a:close/>
              </a:path>
              <a:path extrusionOk="0" h="638175" w="13159105">
                <a:moveTo>
                  <a:pt x="12655936" y="418311"/>
                </a:moveTo>
                <a:lnTo>
                  <a:pt x="12488612" y="418311"/>
                </a:lnTo>
                <a:lnTo>
                  <a:pt x="12478265" y="436724"/>
                </a:lnTo>
                <a:lnTo>
                  <a:pt x="12465916" y="452800"/>
                </a:lnTo>
                <a:lnTo>
                  <a:pt x="12435210" y="477943"/>
                </a:lnTo>
                <a:lnTo>
                  <a:pt x="12398942" y="493296"/>
                </a:lnTo>
                <a:lnTo>
                  <a:pt x="12357778" y="498414"/>
                </a:lnTo>
                <a:lnTo>
                  <a:pt x="12621906" y="498414"/>
                </a:lnTo>
                <a:lnTo>
                  <a:pt x="12639304" y="466373"/>
                </a:lnTo>
                <a:lnTo>
                  <a:pt x="12655936" y="418311"/>
                </a:lnTo>
                <a:close/>
              </a:path>
              <a:path extrusionOk="0" h="638175" w="13159105">
                <a:moveTo>
                  <a:pt x="12621906" y="138843"/>
                </a:moveTo>
                <a:lnTo>
                  <a:pt x="12357778" y="138843"/>
                </a:lnTo>
                <a:lnTo>
                  <a:pt x="12378972" y="140123"/>
                </a:lnTo>
                <a:lnTo>
                  <a:pt x="12398942" y="143961"/>
                </a:lnTo>
                <a:lnTo>
                  <a:pt x="12435210" y="159314"/>
                </a:lnTo>
                <a:lnTo>
                  <a:pt x="12465916" y="184457"/>
                </a:lnTo>
                <a:lnTo>
                  <a:pt x="12488612" y="218946"/>
                </a:lnTo>
                <a:lnTo>
                  <a:pt x="12655936" y="218946"/>
                </a:lnTo>
                <a:lnTo>
                  <a:pt x="12639304" y="170884"/>
                </a:lnTo>
                <a:lnTo>
                  <a:pt x="12621906" y="138843"/>
                </a:lnTo>
                <a:close/>
              </a:path>
              <a:path extrusionOk="0" h="638175" w="13159105">
                <a:moveTo>
                  <a:pt x="13158549" y="7120"/>
                </a:moveTo>
                <a:lnTo>
                  <a:pt x="12775839" y="7120"/>
                </a:lnTo>
                <a:lnTo>
                  <a:pt x="12775839" y="631917"/>
                </a:lnTo>
                <a:lnTo>
                  <a:pt x="13158549" y="631917"/>
                </a:lnTo>
                <a:lnTo>
                  <a:pt x="13158549" y="509984"/>
                </a:lnTo>
                <a:lnTo>
                  <a:pt x="12928034" y="509984"/>
                </a:lnTo>
                <a:lnTo>
                  <a:pt x="12928034" y="372920"/>
                </a:lnTo>
                <a:lnTo>
                  <a:pt x="13131849" y="372920"/>
                </a:lnTo>
                <a:lnTo>
                  <a:pt x="13131849" y="255437"/>
                </a:lnTo>
                <a:lnTo>
                  <a:pt x="12928034" y="255437"/>
                </a:lnTo>
                <a:lnTo>
                  <a:pt x="12928034" y="129053"/>
                </a:lnTo>
                <a:lnTo>
                  <a:pt x="13158549" y="129053"/>
                </a:lnTo>
                <a:lnTo>
                  <a:pt x="13158549" y="7120"/>
                </a:lnTo>
                <a:close/>
              </a:path>
            </a:pathLst>
          </a:custGeom>
          <a:solidFill>
            <a:srgbClr val="5960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8" name="Google Shape;63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745" y="5686947"/>
            <a:ext cx="15893152" cy="13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6759" y="8723629"/>
            <a:ext cx="8920961" cy="2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2023-02-17T20:54:53Z</dcterms:created>
</cp:coreProperties>
</file>